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5.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7.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8.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3.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4.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5.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6.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7.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8.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2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3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31.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3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33.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34.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35.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36.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7.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38.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9.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40.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1.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42.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43.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44.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45.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46.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47.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48.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49.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50.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51.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52.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53.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54.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55.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56.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9F37"/>
    <a:srgbClr val="006FBA"/>
    <a:srgbClr val="02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6" autoAdjust="0"/>
    <p:restoredTop sz="96619" autoAdjust="0"/>
  </p:normalViewPr>
  <p:slideViewPr>
    <p:cSldViewPr snapToGrid="0">
      <p:cViewPr varScale="1">
        <p:scale>
          <a:sx n="77" d="100"/>
          <a:sy n="77" d="100"/>
        </p:scale>
        <p:origin x="3636"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75.33</c:v>
                </c:pt>
                <c:pt idx="1">
                  <c:v>58.75</c:v>
                </c:pt>
                <c:pt idx="2">
                  <c:v>89.74</c:v>
                </c:pt>
                <c:pt idx="3">
                  <c:v>83.33</c:v>
                </c:pt>
                <c:pt idx="4">
                  <c:v>93.75</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48.81</c:v>
                </c:pt>
                <c:pt idx="1">
                  <c:v>38.1</c:v>
                </c:pt>
                <c:pt idx="2">
                  <c:v>8.33</c:v>
                </c:pt>
                <c:pt idx="3">
                  <c:v>4.76</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AC1-4309-A4FF-E8B97F75B5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AC1-4309-A4FF-E8B97F75B57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Kjønn&amp;Klasse'!$J$56:$O$56</c:f>
              <c:numCache>
                <c:formatCode>0</c:formatCode>
                <c:ptCount val="6"/>
                <c:pt idx="0">
                  <c:v>42.86</c:v>
                </c:pt>
                <c:pt idx="1">
                  <c:v>36.67</c:v>
                </c:pt>
                <c:pt idx="3">
                  <c:v>26.32</c:v>
                </c:pt>
                <c:pt idx="4">
                  <c:v>46.87</c:v>
                </c:pt>
                <c:pt idx="5">
                  <c:v>63.64</c:v>
                </c:pt>
              </c:numCache>
            </c:numRef>
          </c:val>
          <c:extLst>
            <c:ext xmlns:c16="http://schemas.microsoft.com/office/drawing/2014/chart" uri="{C3380CC4-5D6E-409C-BE32-E72D297353CC}">
              <c16:uniqueId val="{00000004-DAC1-4309-A4FF-E8B97F75B57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F7F-4A58-8078-8393FAB61C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F7F-4A58-8078-8393FAB61CB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Kjønn&amp;Klasse'!$J$57:$O$57</c:f>
              <c:numCache>
                <c:formatCode>0</c:formatCode>
                <c:ptCount val="6"/>
                <c:pt idx="0">
                  <c:v>55.77</c:v>
                </c:pt>
                <c:pt idx="1">
                  <c:v>55.17</c:v>
                </c:pt>
                <c:pt idx="3">
                  <c:v>46.15</c:v>
                </c:pt>
                <c:pt idx="4">
                  <c:v>50</c:v>
                </c:pt>
                <c:pt idx="5">
                  <c:v>91.67</c:v>
                </c:pt>
              </c:numCache>
            </c:numRef>
          </c:val>
          <c:extLst>
            <c:ext xmlns:c16="http://schemas.microsoft.com/office/drawing/2014/chart" uri="{C3380CC4-5D6E-409C-BE32-E72D297353CC}">
              <c16:uniqueId val="{00000004-2F7F-4A58-8078-8393FAB61C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7.14</c:v>
                </c:pt>
                <c:pt idx="1">
                  <c:v>10.71</c:v>
                </c:pt>
                <c:pt idx="2">
                  <c:v>19.05</c:v>
                </c:pt>
                <c:pt idx="3">
                  <c:v>33.33</c:v>
                </c:pt>
                <c:pt idx="4">
                  <c:v>19.05</c:v>
                </c:pt>
                <c:pt idx="5">
                  <c:v>7.14</c:v>
                </c:pt>
                <c:pt idx="6">
                  <c:v>3.57</c:v>
                </c:pt>
                <c:pt idx="7">
                  <c:v>0</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37.35</c:v>
                </c:pt>
                <c:pt idx="1">
                  <c:v>44.58</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37.35</c:v>
                </c:pt>
                <c:pt idx="1">
                  <c:v>31.33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14.46</c:v>
                </c:pt>
                <c:pt idx="1">
                  <c:v>15.66</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10.84</c:v>
                </c:pt>
                <c:pt idx="1">
                  <c:v>8.43</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8A4-4C7B-9836-2E5C3654DB2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8A4-4C7B-9836-2E5C3654DB2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Kjønn&amp;Klasse'!$J$75:$O$75</c:f>
              <c:numCache>
                <c:formatCode>0</c:formatCode>
                <c:ptCount val="6"/>
                <c:pt idx="0">
                  <c:v>13.46</c:v>
                </c:pt>
                <c:pt idx="1">
                  <c:v>37.93</c:v>
                </c:pt>
                <c:pt idx="3">
                  <c:v>30.77</c:v>
                </c:pt>
                <c:pt idx="4">
                  <c:v>15.63</c:v>
                </c:pt>
                <c:pt idx="5">
                  <c:v>25</c:v>
                </c:pt>
              </c:numCache>
            </c:numRef>
          </c:val>
          <c:extLst>
            <c:ext xmlns:c16="http://schemas.microsoft.com/office/drawing/2014/chart" uri="{C3380CC4-5D6E-409C-BE32-E72D297353CC}">
              <c16:uniqueId val="{00000004-C8A4-4C7B-9836-2E5C3654DB2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95-484E-9EFC-2F7D1DFA42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95-484E-9EFC-2F7D1DFA42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Kjønn&amp;Klasse'!$J$74:$O$74</c:f>
              <c:numCache>
                <c:formatCode>0</c:formatCode>
                <c:ptCount val="6"/>
                <c:pt idx="0">
                  <c:v>13.73</c:v>
                </c:pt>
                <c:pt idx="1">
                  <c:v>43.33</c:v>
                </c:pt>
                <c:pt idx="3">
                  <c:v>28.95</c:v>
                </c:pt>
                <c:pt idx="4">
                  <c:v>18.18</c:v>
                </c:pt>
                <c:pt idx="5">
                  <c:v>33.33</c:v>
                </c:pt>
              </c:numCache>
            </c:numRef>
          </c:val>
          <c:extLst>
            <c:ext xmlns:c16="http://schemas.microsoft.com/office/drawing/2014/chart" uri="{C3380CC4-5D6E-409C-BE32-E72D297353CC}">
              <c16:uniqueId val="{00000004-C095-484E-9EFC-2F7D1DFA42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47D-448A-9563-8C74E0670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47D-448A-9563-8C74E0670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Kjønn&amp;Klasse'!$J$76:$O$76</c:f>
              <c:numCache>
                <c:formatCode>0</c:formatCode>
                <c:ptCount val="6"/>
                <c:pt idx="0">
                  <c:v>28.85</c:v>
                </c:pt>
                <c:pt idx="1">
                  <c:v>50</c:v>
                </c:pt>
                <c:pt idx="3">
                  <c:v>41.03</c:v>
                </c:pt>
                <c:pt idx="4">
                  <c:v>30.3</c:v>
                </c:pt>
                <c:pt idx="5">
                  <c:v>41.67</c:v>
                </c:pt>
              </c:numCache>
            </c:numRef>
          </c:val>
          <c:extLst>
            <c:ext xmlns:c16="http://schemas.microsoft.com/office/drawing/2014/chart" uri="{C3380CC4-5D6E-409C-BE32-E72D297353CC}">
              <c16:uniqueId val="{00000004-F47D-448A-9563-8C74E0670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33.33</c:v>
                </c:pt>
                <c:pt idx="1">
                  <c:v>19.05</c:v>
                </c:pt>
                <c:pt idx="2">
                  <c:v>25</c:v>
                </c:pt>
                <c:pt idx="3">
                  <c:v>16.670000000000002</c:v>
                </c:pt>
                <c:pt idx="4">
                  <c:v>5.95</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Drikker ikke eller har bare smakt alkohol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7E7-457D-8C48-4373D9F7CB1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7E7-457D-8C48-4373D9F7CB1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Kjønn&amp;Klasse'!$J$59:$O$59</c:f>
              <c:numCache>
                <c:formatCode>0</c:formatCode>
                <c:ptCount val="6"/>
                <c:pt idx="0">
                  <c:v>65.38</c:v>
                </c:pt>
                <c:pt idx="1">
                  <c:v>30</c:v>
                </c:pt>
                <c:pt idx="3">
                  <c:v>58.97</c:v>
                </c:pt>
                <c:pt idx="4">
                  <c:v>60.61</c:v>
                </c:pt>
                <c:pt idx="5">
                  <c:v>8.33</c:v>
                </c:pt>
              </c:numCache>
            </c:numRef>
          </c:val>
          <c:extLst>
            <c:ext xmlns:c16="http://schemas.microsoft.com/office/drawing/2014/chart" uri="{C3380CC4-5D6E-409C-BE32-E72D297353CC}">
              <c16:uniqueId val="{00000004-37E7-457D-8C48-4373D9F7CB1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54.76</c:v>
                </c:pt>
                <c:pt idx="1">
                  <c:v>8.33</c:v>
                </c:pt>
                <c:pt idx="2">
                  <c:v>19.05</c:v>
                </c:pt>
                <c:pt idx="3">
                  <c:v>7.14</c:v>
                </c:pt>
                <c:pt idx="4">
                  <c:v>10.71</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én fortrolig venn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B79-4AAF-82F5-139029893CF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B79-4AAF-82F5-139029893CF6}"/>
              </c:ext>
            </c:extLst>
          </c:dPt>
          <c:dLbls>
            <c:dLbl>
              <c:idx val="3"/>
              <c:delete val="1"/>
              <c:extLst>
                <c:ext xmlns:c15="http://schemas.microsoft.com/office/drawing/2012/chart" uri="{CE6537A1-D6FC-4f65-9D91-7224C49458BB}"/>
                <c:ext xmlns:c16="http://schemas.microsoft.com/office/drawing/2014/chart" uri="{C3380CC4-5D6E-409C-BE32-E72D297353CC}">
                  <c16:uniqueId val="{00000006-1EFE-404B-878A-649E0ADC079A}"/>
                </c:ext>
              </c:extLst>
            </c:dLbl>
            <c:dLbl>
              <c:idx val="4"/>
              <c:delete val="1"/>
              <c:extLst>
                <c:ext xmlns:c15="http://schemas.microsoft.com/office/drawing/2012/chart" uri="{CE6537A1-D6FC-4f65-9D91-7224C49458BB}"/>
                <c:ext xmlns:c16="http://schemas.microsoft.com/office/drawing/2014/chart" uri="{C3380CC4-5D6E-409C-BE32-E72D297353CC}">
                  <c16:uniqueId val="{00000005-1EFE-404B-878A-649E0ADC079A}"/>
                </c:ext>
              </c:extLst>
            </c:dLbl>
            <c:dLbl>
              <c:idx val="5"/>
              <c:delete val="1"/>
              <c:extLst>
                <c:ext xmlns:c15="http://schemas.microsoft.com/office/drawing/2012/chart" uri="{CE6537A1-D6FC-4f65-9D91-7224C49458BB}"/>
                <c:ext xmlns:c16="http://schemas.microsoft.com/office/drawing/2014/chart" uri="{C3380CC4-5D6E-409C-BE32-E72D297353CC}">
                  <c16:uniqueId val="{00000004-1EFE-404B-878A-649E0ADC079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Kjønn&amp;Klasse'!$J$13:$O$13</c:f>
              <c:numCache>
                <c:formatCode>0</c:formatCode>
                <c:ptCount val="6"/>
                <c:pt idx="0">
                  <c:v>90.57</c:v>
                </c:pt>
                <c:pt idx="1">
                  <c:v>82.76</c:v>
                </c:pt>
                <c:pt idx="3">
                  <c:v>0</c:v>
                </c:pt>
                <c:pt idx="4">
                  <c:v>0</c:v>
                </c:pt>
                <c:pt idx="5">
                  <c:v>0</c:v>
                </c:pt>
              </c:numCache>
            </c:numRef>
          </c:val>
          <c:extLst>
            <c:ext xmlns:c16="http://schemas.microsoft.com/office/drawing/2014/chart" uri="{C3380CC4-5D6E-409C-BE32-E72D297353CC}">
              <c16:uniqueId val="{00000004-0B79-4AAF-82F5-139029893CF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38.46</c:v>
                </c:pt>
                <c:pt idx="1">
                  <c:v>36.36</c:v>
                </c:pt>
                <c:pt idx="2">
                  <c:v>91.67</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25.64</c:v>
                </c:pt>
                <c:pt idx="1">
                  <c:v>33.33</c:v>
                </c:pt>
                <c:pt idx="2">
                  <c:v>100</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39.29</c:v>
                </c:pt>
                <c:pt idx="1">
                  <c:v>39.29</c:v>
                </c:pt>
                <c:pt idx="2">
                  <c:v>21.43</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40.479999999999997</c:v>
                </c:pt>
                <c:pt idx="4">
                  <c:v>-1</c:v>
                </c:pt>
                <c:pt idx="5">
                  <c:v>-1</c:v>
                </c:pt>
                <c:pt idx="6">
                  <c:v>36.36</c:v>
                </c:pt>
                <c:pt idx="7">
                  <c:v>-1</c:v>
                </c:pt>
                <c:pt idx="8">
                  <c:v>-1</c:v>
                </c:pt>
                <c:pt idx="9">
                  <c:v>43.48</c:v>
                </c:pt>
                <c:pt idx="10">
                  <c:v>-1</c:v>
                </c:pt>
                <c:pt idx="11">
                  <c:v>-1</c:v>
                </c:pt>
                <c:pt idx="12">
                  <c:v>26.19</c:v>
                </c:pt>
                <c:pt idx="13">
                  <c:v>-1</c:v>
                </c:pt>
                <c:pt idx="14">
                  <c:v>-1</c:v>
                </c:pt>
                <c:pt idx="15">
                  <c:v>38.46</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50</c:v>
                </c:pt>
                <c:pt idx="4">
                  <c:v>-1</c:v>
                </c:pt>
                <c:pt idx="5">
                  <c:v>-1</c:v>
                </c:pt>
                <c:pt idx="6">
                  <c:v>-1</c:v>
                </c:pt>
                <c:pt idx="7">
                  <c:v>-1</c:v>
                </c:pt>
                <c:pt idx="8">
                  <c:v>-1</c:v>
                </c:pt>
                <c:pt idx="9">
                  <c:v>57.58</c:v>
                </c:pt>
                <c:pt idx="10">
                  <c:v>-1</c:v>
                </c:pt>
                <c:pt idx="11">
                  <c:v>-1</c:v>
                </c:pt>
                <c:pt idx="12">
                  <c:v>59.52</c:v>
                </c:pt>
                <c:pt idx="13">
                  <c:v>-1</c:v>
                </c:pt>
                <c:pt idx="14">
                  <c:v>-1</c:v>
                </c:pt>
                <c:pt idx="15">
                  <c:v>36.36</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76.319999999999993</c:v>
                </c:pt>
                <c:pt idx="4">
                  <c:v>-1</c:v>
                </c:pt>
                <c:pt idx="5">
                  <c:v>-1</c:v>
                </c:pt>
                <c:pt idx="6">
                  <c:v>-1</c:v>
                </c:pt>
                <c:pt idx="7">
                  <c:v>-1</c:v>
                </c:pt>
                <c:pt idx="8">
                  <c:v>-1</c:v>
                </c:pt>
                <c:pt idx="9">
                  <c:v>89.29</c:v>
                </c:pt>
                <c:pt idx="10">
                  <c:v>-1</c:v>
                </c:pt>
                <c:pt idx="11">
                  <c:v>-1</c:v>
                </c:pt>
                <c:pt idx="12">
                  <c:v>75.86</c:v>
                </c:pt>
                <c:pt idx="13">
                  <c:v>-1</c:v>
                </c:pt>
                <c:pt idx="14">
                  <c:v>-1</c:v>
                </c:pt>
                <c:pt idx="15">
                  <c:v>91.67</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16.87</c:v>
                </c:pt>
                <c:pt idx="4">
                  <c:v>-1</c:v>
                </c:pt>
                <c:pt idx="5">
                  <c:v>-1</c:v>
                </c:pt>
                <c:pt idx="6">
                  <c:v>10.1</c:v>
                </c:pt>
                <c:pt idx="7">
                  <c:v>-1</c:v>
                </c:pt>
                <c:pt idx="8">
                  <c:v>-1</c:v>
                </c:pt>
                <c:pt idx="9">
                  <c:v>4.41</c:v>
                </c:pt>
                <c:pt idx="10">
                  <c:v>-1</c:v>
                </c:pt>
                <c:pt idx="11">
                  <c:v>-1</c:v>
                </c:pt>
                <c:pt idx="12">
                  <c:v>2.17</c:v>
                </c:pt>
                <c:pt idx="13">
                  <c:v>-1</c:v>
                </c:pt>
                <c:pt idx="14">
                  <c:v>-1</c:v>
                </c:pt>
                <c:pt idx="15">
                  <c:v>5.13</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8.6199999999999992</c:v>
                </c:pt>
                <c:pt idx="4">
                  <c:v>-1</c:v>
                </c:pt>
                <c:pt idx="5">
                  <c:v>-1</c:v>
                </c:pt>
                <c:pt idx="6">
                  <c:v>-1</c:v>
                </c:pt>
                <c:pt idx="7">
                  <c:v>-1</c:v>
                </c:pt>
                <c:pt idx="8">
                  <c:v>-1</c:v>
                </c:pt>
                <c:pt idx="9">
                  <c:v>4.41</c:v>
                </c:pt>
                <c:pt idx="10">
                  <c:v>-1</c:v>
                </c:pt>
                <c:pt idx="11">
                  <c:v>-1</c:v>
                </c:pt>
                <c:pt idx="12">
                  <c:v>9.76</c:v>
                </c:pt>
                <c:pt idx="13">
                  <c:v>-1</c:v>
                </c:pt>
                <c:pt idx="14">
                  <c:v>-1</c:v>
                </c:pt>
                <c:pt idx="15">
                  <c:v>2.94</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15.38</c:v>
                </c:pt>
                <c:pt idx="4">
                  <c:v>-1</c:v>
                </c:pt>
                <c:pt idx="5">
                  <c:v>-1</c:v>
                </c:pt>
                <c:pt idx="6">
                  <c:v>-1</c:v>
                </c:pt>
                <c:pt idx="7">
                  <c:v>-1</c:v>
                </c:pt>
                <c:pt idx="8">
                  <c:v>-1</c:v>
                </c:pt>
                <c:pt idx="9">
                  <c:v>0</c:v>
                </c:pt>
                <c:pt idx="10">
                  <c:v>-1</c:v>
                </c:pt>
                <c:pt idx="11">
                  <c:v>-1</c:v>
                </c:pt>
                <c:pt idx="12">
                  <c:v>0</c:v>
                </c:pt>
                <c:pt idx="13">
                  <c:v>-1</c:v>
                </c:pt>
                <c:pt idx="14">
                  <c:v>-1</c:v>
                </c:pt>
                <c:pt idx="15">
                  <c:v>0</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74.12</c:v>
                </c:pt>
                <c:pt idx="1">
                  <c:v>11.76</c:v>
                </c:pt>
                <c:pt idx="2">
                  <c:v>10.59</c:v>
                </c:pt>
                <c:pt idx="3">
                  <c:v>2.35</c:v>
                </c:pt>
                <c:pt idx="4">
                  <c:v>1.18</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A44-4380-824D-6267269D69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A44-4380-824D-6267269D691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Kjønn&amp;Klasse'!$J$62:$O$62</c:f>
              <c:numCache>
                <c:formatCode>0</c:formatCode>
                <c:ptCount val="6"/>
                <c:pt idx="0">
                  <c:v>1.89</c:v>
                </c:pt>
                <c:pt idx="1">
                  <c:v>3.33</c:v>
                </c:pt>
                <c:pt idx="3">
                  <c:v>5.13</c:v>
                </c:pt>
                <c:pt idx="4">
                  <c:v>2.94</c:v>
                </c:pt>
                <c:pt idx="5">
                  <c:v>0</c:v>
                </c:pt>
              </c:numCache>
            </c:numRef>
          </c:val>
          <c:extLst>
            <c:ext xmlns:c16="http://schemas.microsoft.com/office/drawing/2014/chart" uri="{C3380CC4-5D6E-409C-BE32-E72D297353CC}">
              <c16:uniqueId val="{00000004-4A44-4380-824D-6267269D691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28.05</c:v>
                </c:pt>
                <c:pt idx="4">
                  <c:v>-1</c:v>
                </c:pt>
                <c:pt idx="5">
                  <c:v>-1</c:v>
                </c:pt>
                <c:pt idx="6">
                  <c:v>15.31</c:v>
                </c:pt>
                <c:pt idx="7">
                  <c:v>-1</c:v>
                </c:pt>
                <c:pt idx="8">
                  <c:v>-1</c:v>
                </c:pt>
                <c:pt idx="9">
                  <c:v>16.18</c:v>
                </c:pt>
                <c:pt idx="10">
                  <c:v>-1</c:v>
                </c:pt>
                <c:pt idx="11">
                  <c:v>-1</c:v>
                </c:pt>
                <c:pt idx="12">
                  <c:v>20</c:v>
                </c:pt>
                <c:pt idx="13">
                  <c:v>-1</c:v>
                </c:pt>
                <c:pt idx="14">
                  <c:v>-1</c:v>
                </c:pt>
                <c:pt idx="15">
                  <c:v>10.26</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25</c:v>
                </c:pt>
                <c:pt idx="4">
                  <c:v>-1</c:v>
                </c:pt>
                <c:pt idx="5">
                  <c:v>-1</c:v>
                </c:pt>
                <c:pt idx="6">
                  <c:v>-1</c:v>
                </c:pt>
                <c:pt idx="7">
                  <c:v>-1</c:v>
                </c:pt>
                <c:pt idx="8">
                  <c:v>-1</c:v>
                </c:pt>
                <c:pt idx="9">
                  <c:v>11.76</c:v>
                </c:pt>
                <c:pt idx="10">
                  <c:v>-1</c:v>
                </c:pt>
                <c:pt idx="11">
                  <c:v>-1</c:v>
                </c:pt>
                <c:pt idx="12">
                  <c:v>4.76</c:v>
                </c:pt>
                <c:pt idx="13">
                  <c:v>-1</c:v>
                </c:pt>
                <c:pt idx="14">
                  <c:v>-1</c:v>
                </c:pt>
                <c:pt idx="15">
                  <c:v>8.82</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30.77</c:v>
                </c:pt>
                <c:pt idx="4">
                  <c:v>-1</c:v>
                </c:pt>
                <c:pt idx="5">
                  <c:v>-1</c:v>
                </c:pt>
                <c:pt idx="6">
                  <c:v>-1</c:v>
                </c:pt>
                <c:pt idx="7">
                  <c:v>-1</c:v>
                </c:pt>
                <c:pt idx="8">
                  <c:v>-1</c:v>
                </c:pt>
                <c:pt idx="9">
                  <c:v>6.45</c:v>
                </c:pt>
                <c:pt idx="10">
                  <c:v>-1</c:v>
                </c:pt>
                <c:pt idx="11">
                  <c:v>-1</c:v>
                </c:pt>
                <c:pt idx="12">
                  <c:v>17.239999999999998</c:v>
                </c:pt>
                <c:pt idx="13">
                  <c:v>-1</c:v>
                </c:pt>
                <c:pt idx="14">
                  <c:v>-1</c:v>
                </c:pt>
                <c:pt idx="15">
                  <c:v>0</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70.239999999999995</c:v>
                </c:pt>
                <c:pt idx="1">
                  <c:v>14.29</c:v>
                </c:pt>
                <c:pt idx="2">
                  <c:v>8.33</c:v>
                </c:pt>
                <c:pt idx="3">
                  <c:v>2.38</c:v>
                </c:pt>
                <c:pt idx="4">
                  <c:v>4.76</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76.47</c:v>
                </c:pt>
                <c:pt idx="1">
                  <c:v>11.76</c:v>
                </c:pt>
                <c:pt idx="2">
                  <c:v>3.53</c:v>
                </c:pt>
                <c:pt idx="3">
                  <c:v>2.35</c:v>
                </c:pt>
                <c:pt idx="4">
                  <c:v>5.88</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88.89</c:v>
                </c:pt>
                <c:pt idx="7">
                  <c:v>-1</c:v>
                </c:pt>
                <c:pt idx="8">
                  <c:v>-1</c:v>
                </c:pt>
                <c:pt idx="9">
                  <c:v>85.71</c:v>
                </c:pt>
                <c:pt idx="10">
                  <c:v>-1</c:v>
                </c:pt>
                <c:pt idx="11">
                  <c:v>-1</c:v>
                </c:pt>
                <c:pt idx="12">
                  <c:v>-1</c:v>
                </c:pt>
                <c:pt idx="13">
                  <c:v>-1</c:v>
                </c:pt>
                <c:pt idx="14">
                  <c:v>-1</c:v>
                </c:pt>
                <c:pt idx="15">
                  <c:v>-1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87.88</c:v>
                </c:pt>
                <c:pt idx="10">
                  <c:v>-1</c:v>
                </c:pt>
                <c:pt idx="11">
                  <c:v>-1</c:v>
                </c:pt>
                <c:pt idx="12">
                  <c:v>-1</c:v>
                </c:pt>
                <c:pt idx="13">
                  <c:v>-1</c:v>
                </c:pt>
                <c:pt idx="14">
                  <c:v>-1</c:v>
                </c:pt>
                <c:pt idx="15">
                  <c:v>-1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93.55</c:v>
                </c:pt>
                <c:pt idx="10">
                  <c:v>-1</c:v>
                </c:pt>
                <c:pt idx="11">
                  <c:v>-1</c:v>
                </c:pt>
                <c:pt idx="12">
                  <c:v>-1</c:v>
                </c:pt>
                <c:pt idx="13">
                  <c:v>-1</c:v>
                </c:pt>
                <c:pt idx="14">
                  <c:v>-1</c:v>
                </c:pt>
                <c:pt idx="15">
                  <c:v>-1</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7DA-469F-A0B4-D50F00B7649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DA-469F-A0B4-D50F00B7649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Kjønn&amp;Klasse'!$J$77:$O$77</c:f>
              <c:numCache>
                <c:formatCode>0</c:formatCode>
                <c:ptCount val="6"/>
                <c:pt idx="0">
                  <c:v>5.77</c:v>
                </c:pt>
                <c:pt idx="1">
                  <c:v>6.67</c:v>
                </c:pt>
                <c:pt idx="3">
                  <c:v>10.53</c:v>
                </c:pt>
                <c:pt idx="4">
                  <c:v>5.88</c:v>
                </c:pt>
                <c:pt idx="5">
                  <c:v>0</c:v>
                </c:pt>
              </c:numCache>
            </c:numRef>
          </c:val>
          <c:extLst>
            <c:ext xmlns:c16="http://schemas.microsoft.com/office/drawing/2014/chart" uri="{C3380CC4-5D6E-409C-BE32-E72D297353CC}">
              <c16:uniqueId val="{00000004-77DA-469F-A0B4-D50F00B7649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52A-4B36-9D0C-7F4315D18E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2A-4B36-9D0C-7F4315D18E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Kjønn&amp;Klasse'!$J$63:$O$63</c:f>
              <c:numCache>
                <c:formatCode>0</c:formatCode>
                <c:ptCount val="6"/>
                <c:pt idx="0">
                  <c:v>7.55</c:v>
                </c:pt>
                <c:pt idx="1">
                  <c:v>6.67</c:v>
                </c:pt>
                <c:pt idx="3">
                  <c:v>10.26</c:v>
                </c:pt>
                <c:pt idx="4">
                  <c:v>8.82</c:v>
                </c:pt>
                <c:pt idx="5">
                  <c:v>0</c:v>
                </c:pt>
              </c:numCache>
            </c:numRef>
          </c:val>
          <c:extLst>
            <c:ext xmlns:c16="http://schemas.microsoft.com/office/drawing/2014/chart" uri="{C3380CC4-5D6E-409C-BE32-E72D297353CC}">
              <c16:uniqueId val="{00000004-652A-4B36-9D0C-7F4315D18E6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10.1</c:v>
                </c:pt>
                <c:pt idx="7">
                  <c:v>-1</c:v>
                </c:pt>
                <c:pt idx="8">
                  <c:v>-1</c:v>
                </c:pt>
                <c:pt idx="9">
                  <c:v>4.41</c:v>
                </c:pt>
                <c:pt idx="10">
                  <c:v>-1</c:v>
                </c:pt>
                <c:pt idx="11">
                  <c:v>-1</c:v>
                </c:pt>
                <c:pt idx="12">
                  <c:v>-1</c:v>
                </c:pt>
                <c:pt idx="13">
                  <c:v>-1</c:v>
                </c:pt>
                <c:pt idx="14">
                  <c:v>-1</c:v>
                </c:pt>
                <c:pt idx="15">
                  <c:v>-1</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6.06</c:v>
                </c:pt>
                <c:pt idx="10">
                  <c:v>-1</c:v>
                </c:pt>
                <c:pt idx="11">
                  <c:v>-1</c:v>
                </c:pt>
                <c:pt idx="12">
                  <c:v>-1</c:v>
                </c:pt>
                <c:pt idx="13">
                  <c:v>-1</c:v>
                </c:pt>
                <c:pt idx="14">
                  <c:v>-1</c:v>
                </c:pt>
                <c:pt idx="15">
                  <c:v>-1</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13.33</c:v>
                </c:pt>
                <c:pt idx="10">
                  <c:v>-1</c:v>
                </c:pt>
                <c:pt idx="11">
                  <c:v>-1</c:v>
                </c:pt>
                <c:pt idx="12">
                  <c:v>-1</c:v>
                </c:pt>
                <c:pt idx="13">
                  <c:v>-1</c:v>
                </c:pt>
                <c:pt idx="14">
                  <c:v>-1</c:v>
                </c:pt>
                <c:pt idx="15">
                  <c:v>-1</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94.05</c:v>
                </c:pt>
                <c:pt idx="1">
                  <c:v>0</c:v>
                </c:pt>
                <c:pt idx="2">
                  <c:v>2.38</c:v>
                </c:pt>
                <c:pt idx="3">
                  <c:v>1.19</c:v>
                </c:pt>
                <c:pt idx="4">
                  <c:v>2.38</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Kjønn&amp;Klasse'!$M$64:$O$64</c:f>
              <c:numCache>
                <c:formatCode>0</c:formatCode>
                <c:ptCount val="3"/>
                <c:pt idx="0">
                  <c:v>0</c:v>
                </c:pt>
                <c:pt idx="1">
                  <c:v>0</c:v>
                </c:pt>
                <c:pt idx="2">
                  <c:v>0</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25.61</c:v>
                </c:pt>
                <c:pt idx="4">
                  <c:v>-1</c:v>
                </c:pt>
                <c:pt idx="5">
                  <c:v>-1</c:v>
                </c:pt>
                <c:pt idx="6">
                  <c:v>21.43</c:v>
                </c:pt>
                <c:pt idx="7">
                  <c:v>-1</c:v>
                </c:pt>
                <c:pt idx="8">
                  <c:v>-1</c:v>
                </c:pt>
                <c:pt idx="9">
                  <c:v>17.649999999999999</c:v>
                </c:pt>
                <c:pt idx="10">
                  <c:v>-1</c:v>
                </c:pt>
                <c:pt idx="11">
                  <c:v>-1</c:v>
                </c:pt>
                <c:pt idx="12">
                  <c:v>19.05</c:v>
                </c:pt>
                <c:pt idx="13">
                  <c:v>-1</c:v>
                </c:pt>
                <c:pt idx="14">
                  <c:v>-1</c:v>
                </c:pt>
                <c:pt idx="15">
                  <c:v>31.58</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27.59</c:v>
                </c:pt>
                <c:pt idx="4">
                  <c:v>-1</c:v>
                </c:pt>
                <c:pt idx="5">
                  <c:v>-1</c:v>
                </c:pt>
                <c:pt idx="6">
                  <c:v>-1</c:v>
                </c:pt>
                <c:pt idx="7">
                  <c:v>-1</c:v>
                </c:pt>
                <c:pt idx="8">
                  <c:v>-1</c:v>
                </c:pt>
                <c:pt idx="9">
                  <c:v>16.670000000000002</c:v>
                </c:pt>
                <c:pt idx="10">
                  <c:v>-1</c:v>
                </c:pt>
                <c:pt idx="11">
                  <c:v>-1</c:v>
                </c:pt>
                <c:pt idx="12">
                  <c:v>19.05</c:v>
                </c:pt>
                <c:pt idx="13">
                  <c:v>-1</c:v>
                </c:pt>
                <c:pt idx="14">
                  <c:v>-1</c:v>
                </c:pt>
                <c:pt idx="15">
                  <c:v>9.3800000000000008</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38.46</c:v>
                </c:pt>
                <c:pt idx="4">
                  <c:v>-1</c:v>
                </c:pt>
                <c:pt idx="5">
                  <c:v>-1</c:v>
                </c:pt>
                <c:pt idx="6">
                  <c:v>-1</c:v>
                </c:pt>
                <c:pt idx="7">
                  <c:v>-1</c:v>
                </c:pt>
                <c:pt idx="8">
                  <c:v>-1</c:v>
                </c:pt>
                <c:pt idx="9">
                  <c:v>22.58</c:v>
                </c:pt>
                <c:pt idx="10">
                  <c:v>-1</c:v>
                </c:pt>
                <c:pt idx="11">
                  <c:v>-1</c:v>
                </c:pt>
                <c:pt idx="12">
                  <c:v>34.479999999999997</c:v>
                </c:pt>
                <c:pt idx="13">
                  <c:v>-1</c:v>
                </c:pt>
                <c:pt idx="14">
                  <c:v>-1</c:v>
                </c:pt>
                <c:pt idx="15">
                  <c:v>8.33</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Kjønn&amp;Klasse'!$M$71:$O$71</c:f>
              <c:numCache>
                <c:formatCode>0</c:formatCode>
                <c:ptCount val="3"/>
                <c:pt idx="0">
                  <c:v>0</c:v>
                </c:pt>
                <c:pt idx="1">
                  <c:v>0</c:v>
                </c:pt>
                <c:pt idx="2">
                  <c:v>0</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96.43</c:v>
                </c:pt>
                <c:pt idx="1">
                  <c:v>2.38</c:v>
                </c:pt>
                <c:pt idx="2">
                  <c:v>1.19</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31.58</c:v>
                </c:pt>
                <c:pt idx="1">
                  <c:v>9.3800000000000008</c:v>
                </c:pt>
                <c:pt idx="2">
                  <c:v>8.33</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8.5399999999999991</c:v>
                </c:pt>
                <c:pt idx="1">
                  <c:v>10.98</c:v>
                </c:pt>
                <c:pt idx="2">
                  <c:v>80.489999999999995</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42.86</c:v>
                </c:pt>
                <c:pt idx="1">
                  <c:v>46.43</c:v>
                </c:pt>
                <c:pt idx="2">
                  <c:v>8.33</c:v>
                </c:pt>
                <c:pt idx="3">
                  <c:v>2.38</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52.94</c:v>
                </c:pt>
                <c:pt idx="1">
                  <c:v>40</c:v>
                </c:pt>
                <c:pt idx="2">
                  <c:v>7.06</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6.02</c:v>
                </c:pt>
                <c:pt idx="1">
                  <c:v>9.52</c:v>
                </c:pt>
                <c:pt idx="2">
                  <c:v>3.61</c:v>
                </c:pt>
                <c:pt idx="3">
                  <c:v>1.19</c:v>
                </c:pt>
                <c:pt idx="4">
                  <c:v>2.41</c:v>
                </c:pt>
                <c:pt idx="5">
                  <c:v>6.02</c:v>
                </c:pt>
                <c:pt idx="6">
                  <c:v>18.07</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3.61</c:v>
                </c:pt>
                <c:pt idx="1">
                  <c:v>1.19</c:v>
                </c:pt>
                <c:pt idx="2">
                  <c:v>2.41</c:v>
                </c:pt>
                <c:pt idx="3">
                  <c:v>1.19</c:v>
                </c:pt>
                <c:pt idx="4">
                  <c:v>13.25</c:v>
                </c:pt>
                <c:pt idx="5">
                  <c:v>6.02</c:v>
                </c:pt>
                <c:pt idx="6">
                  <c:v>13.25</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46.15</c:v>
                </c:pt>
                <c:pt idx="1">
                  <c:v>41.03</c:v>
                </c:pt>
                <c:pt idx="2">
                  <c:v>12.82</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60.61</c:v>
                </c:pt>
                <c:pt idx="1">
                  <c:v>39.39</c:v>
                </c:pt>
                <c:pt idx="2">
                  <c:v>0</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53.85</c:v>
                </c:pt>
                <c:pt idx="1">
                  <c:v>38.46</c:v>
                </c:pt>
                <c:pt idx="2">
                  <c:v>7.69</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11</c:v>
                </c:pt>
                <c:pt idx="7">
                  <c:v>-1</c:v>
                </c:pt>
                <c:pt idx="8">
                  <c:v>-1</c:v>
                </c:pt>
                <c:pt idx="9">
                  <c:v>10.14</c:v>
                </c:pt>
                <c:pt idx="10">
                  <c:v>-1</c:v>
                </c:pt>
                <c:pt idx="11">
                  <c:v>-1</c:v>
                </c:pt>
                <c:pt idx="12">
                  <c:v>-1</c:v>
                </c:pt>
                <c:pt idx="13">
                  <c:v>-1</c:v>
                </c:pt>
                <c:pt idx="14">
                  <c:v>-1</c:v>
                </c:pt>
                <c:pt idx="15">
                  <c:v>-1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7.46</c:v>
                </c:pt>
                <c:pt idx="10">
                  <c:v>-1</c:v>
                </c:pt>
                <c:pt idx="11">
                  <c:v>-1</c:v>
                </c:pt>
                <c:pt idx="12">
                  <c:v>-1</c:v>
                </c:pt>
                <c:pt idx="13">
                  <c:v>-1</c:v>
                </c:pt>
                <c:pt idx="14">
                  <c:v>-1</c:v>
                </c:pt>
                <c:pt idx="15">
                  <c:v>-1</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0</c:v>
                </c:pt>
                <c:pt idx="10">
                  <c:v>-1</c:v>
                </c:pt>
                <c:pt idx="11">
                  <c:v>-1</c:v>
                </c:pt>
                <c:pt idx="12">
                  <c:v>-1</c:v>
                </c:pt>
                <c:pt idx="13">
                  <c:v>-1</c:v>
                </c:pt>
                <c:pt idx="14">
                  <c:v>-1</c:v>
                </c:pt>
                <c:pt idx="15">
                  <c:v>-1</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49.06</c:v>
                </c:pt>
                <c:pt idx="1">
                  <c:v>47.17</c:v>
                </c:pt>
                <c:pt idx="2">
                  <c:v>3.77</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60</c:v>
                </c:pt>
                <c:pt idx="1">
                  <c:v>30</c:v>
                </c:pt>
                <c:pt idx="2">
                  <c:v>10</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0</c:v>
                </c:pt>
                <c:pt idx="1">
                  <c:v>4.76</c:v>
                </c:pt>
                <c:pt idx="2">
                  <c:v>1.19</c:v>
                </c:pt>
                <c:pt idx="3">
                  <c:v>2.38</c:v>
                </c:pt>
                <c:pt idx="4">
                  <c:v>23.81</c:v>
                </c:pt>
                <c:pt idx="5">
                  <c:v>67.86</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Blir mobbet minst hver 14. dag</c:v>
                </c:pt>
              </c:strCache>
            </c:strRef>
          </c:tx>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574-4AB4-85F9-4E0A9AF05ACE}"/>
              </c:ext>
            </c:extLst>
          </c:dPt>
          <c:dPt>
            <c:idx val="1"/>
            <c:invertIfNegative val="0"/>
            <c:bubble3D val="0"/>
            <c:spPr>
              <a:solidFill>
                <a:srgbClr val="DE9F37"/>
              </a:solidFill>
              <a:ln>
                <a:noFill/>
              </a:ln>
              <a:effectLst/>
            </c:spPr>
            <c:extLst>
              <c:ext xmlns:c16="http://schemas.microsoft.com/office/drawing/2014/chart" uri="{C3380CC4-5D6E-409C-BE32-E72D297353CC}">
                <c16:uniqueId val="{00000003-E574-4AB4-85F9-4E0A9AF05ACE}"/>
              </c:ext>
            </c:extLst>
          </c:dPt>
          <c:dLbls>
            <c:dLbl>
              <c:idx val="3"/>
              <c:delete val="1"/>
              <c:extLst>
                <c:ext xmlns:c15="http://schemas.microsoft.com/office/drawing/2012/chart" uri="{CE6537A1-D6FC-4f65-9D91-7224C49458BB}"/>
                <c:ext xmlns:c16="http://schemas.microsoft.com/office/drawing/2014/chart" uri="{C3380CC4-5D6E-409C-BE32-E72D297353CC}">
                  <c16:uniqueId val="{00000006-A5AE-4265-B9CE-1DB4696D967C}"/>
                </c:ext>
              </c:extLst>
            </c:dLbl>
            <c:dLbl>
              <c:idx val="4"/>
              <c:delete val="1"/>
              <c:extLst>
                <c:ext xmlns:c15="http://schemas.microsoft.com/office/drawing/2012/chart" uri="{CE6537A1-D6FC-4f65-9D91-7224C49458BB}"/>
                <c:ext xmlns:c16="http://schemas.microsoft.com/office/drawing/2014/chart" uri="{C3380CC4-5D6E-409C-BE32-E72D297353CC}">
                  <c16:uniqueId val="{00000005-A5AE-4265-B9CE-1DB4696D967C}"/>
                </c:ext>
              </c:extLst>
            </c:dLbl>
            <c:dLbl>
              <c:idx val="5"/>
              <c:delete val="1"/>
              <c:extLst>
                <c:ext xmlns:c15="http://schemas.microsoft.com/office/drawing/2012/chart" uri="{CE6537A1-D6FC-4f65-9D91-7224C49458BB}"/>
                <c:ext xmlns:c16="http://schemas.microsoft.com/office/drawing/2014/chart" uri="{C3380CC4-5D6E-409C-BE32-E72D297353CC}">
                  <c16:uniqueId val="{00000004-A5AE-4265-B9CE-1DB4696D967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Kjønn&amp;Klasse'!$J$66:$O$66</c:f>
              <c:numCache>
                <c:formatCode>0</c:formatCode>
                <c:ptCount val="6"/>
                <c:pt idx="0">
                  <c:v>3.85</c:v>
                </c:pt>
                <c:pt idx="1">
                  <c:v>6.67</c:v>
                </c:pt>
                <c:pt idx="3">
                  <c:v>0</c:v>
                </c:pt>
                <c:pt idx="4">
                  <c:v>0</c:v>
                </c:pt>
                <c:pt idx="5">
                  <c:v>0</c:v>
                </c:pt>
              </c:numCache>
            </c:numRef>
          </c:val>
          <c:extLst>
            <c:ext xmlns:c16="http://schemas.microsoft.com/office/drawing/2014/chart" uri="{C3380CC4-5D6E-409C-BE32-E72D297353CC}">
              <c16:uniqueId val="{00000004-E574-4AB4-85F9-4E0A9AF05AC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2.38</c:v>
                </c:pt>
                <c:pt idx="1">
                  <c:v>1.19</c:v>
                </c:pt>
                <c:pt idx="2">
                  <c:v>2.38</c:v>
                </c:pt>
                <c:pt idx="3">
                  <c:v>1.19</c:v>
                </c:pt>
                <c:pt idx="4">
                  <c:v>15.48</c:v>
                </c:pt>
                <c:pt idx="5">
                  <c:v>77.38</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dLbl>
              <c:idx val="3"/>
              <c:delete val="1"/>
              <c:extLst>
                <c:ext xmlns:c15="http://schemas.microsoft.com/office/drawing/2012/chart" uri="{CE6537A1-D6FC-4f65-9D91-7224C49458BB}"/>
                <c:ext xmlns:c16="http://schemas.microsoft.com/office/drawing/2014/chart" uri="{C3380CC4-5D6E-409C-BE32-E72D297353CC}">
                  <c16:uniqueId val="{00000004-2248-40F4-B451-97503D59F7C6}"/>
                </c:ext>
              </c:extLst>
            </c:dLbl>
            <c:dLbl>
              <c:idx val="4"/>
              <c:delete val="1"/>
              <c:extLst>
                <c:ext xmlns:c15="http://schemas.microsoft.com/office/drawing/2012/chart" uri="{CE6537A1-D6FC-4f65-9D91-7224C49458BB}"/>
                <c:ext xmlns:c16="http://schemas.microsoft.com/office/drawing/2014/chart" uri="{C3380CC4-5D6E-409C-BE32-E72D297353CC}">
                  <c16:uniqueId val="{00000005-2248-40F4-B451-97503D59F7C6}"/>
                </c:ext>
              </c:extLst>
            </c:dLbl>
            <c:dLbl>
              <c:idx val="5"/>
              <c:delete val="1"/>
              <c:extLst>
                <c:ext xmlns:c15="http://schemas.microsoft.com/office/drawing/2012/chart" uri="{CE6537A1-D6FC-4f65-9D91-7224C49458BB}"/>
                <c:ext xmlns:c16="http://schemas.microsoft.com/office/drawing/2014/chart" uri="{C3380CC4-5D6E-409C-BE32-E72D297353CC}">
                  <c16:uniqueId val="{00000006-2248-40F4-B451-97503D59F7C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7.69</c:v>
                </c:pt>
                <c:pt idx="1">
                  <c:v>0</c:v>
                </c:pt>
                <c:pt idx="3">
                  <c:v>0</c:v>
                </c:pt>
                <c:pt idx="4">
                  <c:v>0</c:v>
                </c:pt>
                <c:pt idx="5">
                  <c:v>0</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0</c:v>
                </c:pt>
                <c:pt idx="1">
                  <c:v>0</c:v>
                </c:pt>
                <c:pt idx="3">
                  <c:v>0</c:v>
                </c:pt>
                <c:pt idx="4">
                  <c:v>0</c:v>
                </c:pt>
                <c:pt idx="5">
                  <c:v>0</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62.2</c:v>
                </c:pt>
                <c:pt idx="1">
                  <c:v>28.05</c:v>
                </c:pt>
                <c:pt idx="2">
                  <c:v>8.5399999999999991</c:v>
                </c:pt>
                <c:pt idx="3">
                  <c:v>1.22</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4.82</c:v>
                </c:pt>
                <c:pt idx="4">
                  <c:v>-1</c:v>
                </c:pt>
                <c:pt idx="5">
                  <c:v>-1</c:v>
                </c:pt>
                <c:pt idx="6">
                  <c:v>6.06</c:v>
                </c:pt>
                <c:pt idx="7">
                  <c:v>-1</c:v>
                </c:pt>
                <c:pt idx="8">
                  <c:v>-1</c:v>
                </c:pt>
                <c:pt idx="9">
                  <c:v>5.88</c:v>
                </c:pt>
                <c:pt idx="10">
                  <c:v>-1</c:v>
                </c:pt>
                <c:pt idx="11">
                  <c:v>-1</c:v>
                </c:pt>
                <c:pt idx="12">
                  <c:v>-1</c:v>
                </c:pt>
                <c:pt idx="13">
                  <c:v>-1</c:v>
                </c:pt>
                <c:pt idx="14">
                  <c:v>-1</c:v>
                </c:pt>
                <c:pt idx="15">
                  <c:v>-1</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3.39</c:v>
                </c:pt>
                <c:pt idx="4">
                  <c:v>-1</c:v>
                </c:pt>
                <c:pt idx="5">
                  <c:v>-1</c:v>
                </c:pt>
                <c:pt idx="6">
                  <c:v>-1</c:v>
                </c:pt>
                <c:pt idx="7">
                  <c:v>-1</c:v>
                </c:pt>
                <c:pt idx="8">
                  <c:v>-1</c:v>
                </c:pt>
                <c:pt idx="9">
                  <c:v>12.12</c:v>
                </c:pt>
                <c:pt idx="10">
                  <c:v>-1</c:v>
                </c:pt>
                <c:pt idx="11">
                  <c:v>-1</c:v>
                </c:pt>
                <c:pt idx="12">
                  <c:v>-1</c:v>
                </c:pt>
                <c:pt idx="13">
                  <c:v>-1</c:v>
                </c:pt>
                <c:pt idx="14">
                  <c:v>-1</c:v>
                </c:pt>
                <c:pt idx="15">
                  <c:v>-1</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0</c:v>
                </c:pt>
                <c:pt idx="4">
                  <c:v>-1</c:v>
                </c:pt>
                <c:pt idx="5">
                  <c:v>-1</c:v>
                </c:pt>
                <c:pt idx="6">
                  <c:v>-1</c:v>
                </c:pt>
                <c:pt idx="7">
                  <c:v>-1</c:v>
                </c:pt>
                <c:pt idx="8">
                  <c:v>-1</c:v>
                </c:pt>
                <c:pt idx="9">
                  <c:v>3.23</c:v>
                </c:pt>
                <c:pt idx="10">
                  <c:v>-1</c:v>
                </c:pt>
                <c:pt idx="11">
                  <c:v>-1</c:v>
                </c:pt>
                <c:pt idx="12">
                  <c:v>-1</c:v>
                </c:pt>
                <c:pt idx="13">
                  <c:v>-1</c:v>
                </c:pt>
                <c:pt idx="14">
                  <c:v>-1</c:v>
                </c:pt>
                <c:pt idx="15">
                  <c:v>-1</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0</c:v>
                </c:pt>
                <c:pt idx="1">
                  <c:v>0</c:v>
                </c:pt>
                <c:pt idx="2">
                  <c:v>0</c:v>
                </c:pt>
                <c:pt idx="3">
                  <c:v>1.19</c:v>
                </c:pt>
                <c:pt idx="4">
                  <c:v>26.19</c:v>
                </c:pt>
                <c:pt idx="5">
                  <c:v>72.62</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5.95</c:v>
                </c:pt>
                <c:pt idx="1">
                  <c:v>10.71</c:v>
                </c:pt>
                <c:pt idx="2">
                  <c:v>3.57</c:v>
                </c:pt>
                <c:pt idx="3">
                  <c:v>3.53</c:v>
                </c:pt>
                <c:pt idx="4">
                  <c:v>1.18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1.19</c:v>
                </c:pt>
                <c:pt idx="1">
                  <c:v>3.57</c:v>
                </c:pt>
                <c:pt idx="2">
                  <c:v>1.19</c:v>
                </c:pt>
                <c:pt idx="3">
                  <c:v>1.18</c:v>
                </c:pt>
                <c:pt idx="4">
                  <c:v>2.35</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5.95</c:v>
                </c:pt>
                <c:pt idx="1">
                  <c:v>1.19</c:v>
                </c:pt>
                <c:pt idx="2">
                  <c:v>2.38</c:v>
                </c:pt>
                <c:pt idx="3">
                  <c:v>1.18</c:v>
                </c:pt>
                <c:pt idx="4">
                  <c:v>1.18</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C2AE-4198-A079-290F4E334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5.66</c:v>
                </c:pt>
                <c:pt idx="1">
                  <c:v>6.9</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EFEF-43C5-9AA5-60F260BCE6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3.77</c:v>
                </c:pt>
                <c:pt idx="1">
                  <c:v>6.67</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85.71</c:v>
                </c:pt>
                <c:pt idx="1">
                  <c:v>14.29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95.24</c:v>
                </c:pt>
                <c:pt idx="1">
                  <c:v>4.76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95.24</c:v>
                </c:pt>
                <c:pt idx="1">
                  <c:v>4.76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94.05</c:v>
                </c:pt>
                <c:pt idx="1">
                  <c:v>5.95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Risør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86.9</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9A-4602-8854-4491816352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49A-4602-8854-4491816352D8}"/>
              </c:ext>
            </c:extLst>
          </c:dPt>
          <c:dLbls>
            <c:dLbl>
              <c:idx val="3"/>
              <c:delete val="1"/>
              <c:extLst>
                <c:ext xmlns:c15="http://schemas.microsoft.com/office/drawing/2012/chart" uri="{CE6537A1-D6FC-4f65-9D91-7224C49458BB}"/>
                <c:ext xmlns:c16="http://schemas.microsoft.com/office/drawing/2014/chart" uri="{C3380CC4-5D6E-409C-BE32-E72D297353CC}">
                  <c16:uniqueId val="{00000006-F9E9-4263-9900-1C2BA58AECE0}"/>
                </c:ext>
              </c:extLst>
            </c:dLbl>
            <c:dLbl>
              <c:idx val="4"/>
              <c:delete val="1"/>
              <c:extLst>
                <c:ext xmlns:c15="http://schemas.microsoft.com/office/drawing/2012/chart" uri="{CE6537A1-D6FC-4f65-9D91-7224C49458BB}"/>
                <c:ext xmlns:c16="http://schemas.microsoft.com/office/drawing/2014/chart" uri="{C3380CC4-5D6E-409C-BE32-E72D297353CC}">
                  <c16:uniqueId val="{00000005-F9E9-4263-9900-1C2BA58AECE0}"/>
                </c:ext>
              </c:extLst>
            </c:dLbl>
            <c:dLbl>
              <c:idx val="5"/>
              <c:delete val="1"/>
              <c:extLst>
                <c:ext xmlns:c15="http://schemas.microsoft.com/office/drawing/2012/chart" uri="{CE6537A1-D6FC-4f65-9D91-7224C49458BB}"/>
                <c:ext xmlns:c16="http://schemas.microsoft.com/office/drawing/2014/chart" uri="{C3380CC4-5D6E-409C-BE32-E72D297353CC}">
                  <c16:uniqueId val="{00000004-F9E9-4263-9900-1C2BA58AECE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Kjønn&amp;Klasse'!$J$15:$O$15</c:f>
              <c:numCache>
                <c:formatCode>0</c:formatCode>
                <c:ptCount val="6"/>
                <c:pt idx="0">
                  <c:v>94.12</c:v>
                </c:pt>
                <c:pt idx="1">
                  <c:v>86.21</c:v>
                </c:pt>
                <c:pt idx="3">
                  <c:v>0</c:v>
                </c:pt>
                <c:pt idx="4">
                  <c:v>0</c:v>
                </c:pt>
                <c:pt idx="5">
                  <c:v>0</c:v>
                </c:pt>
              </c:numCache>
            </c:numRef>
          </c:val>
          <c:extLst>
            <c:ext xmlns:c16="http://schemas.microsoft.com/office/drawing/2014/chart" uri="{C3380CC4-5D6E-409C-BE32-E72D297353CC}">
              <c16:uniqueId val="{00000004-849A-4602-8854-4491816352D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86.9</c:v>
                </c:pt>
                <c:pt idx="1">
                  <c:v>19.28</c:v>
                </c:pt>
                <c:pt idx="2">
                  <c:v>59.52</c:v>
                </c:pt>
                <c:pt idx="3">
                  <c:v>10.84</c:v>
                </c:pt>
                <c:pt idx="4">
                  <c:v>85.71</c:v>
                </c:pt>
                <c:pt idx="5">
                  <c:v>63.86</c:v>
                </c:pt>
                <c:pt idx="6">
                  <c:v>32.56</c:v>
                </c:pt>
                <c:pt idx="7">
                  <c:v>31.33</c:v>
                </c:pt>
                <c:pt idx="8">
                  <c:v>58.33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90.48</c:v>
                </c:pt>
                <c:pt idx="1">
                  <c:v>51.85</c:v>
                </c:pt>
                <c:pt idx="2">
                  <c:v>28.05</c:v>
                </c:pt>
                <c:pt idx="3">
                  <c:v>46.91</c:v>
                </c:pt>
                <c:pt idx="4">
                  <c:v>37.97</c:v>
                </c:pt>
                <c:pt idx="5">
                  <c:v>92.86</c:v>
                </c:pt>
                <c:pt idx="6">
                  <c:v>47.62</c:v>
                </c:pt>
                <c:pt idx="7">
                  <c:v>71.430000000000007</c:v>
                </c:pt>
                <c:pt idx="8">
                  <c:v>13.1</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Risør</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86.9</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73.489999999999995</c:v>
                </c:pt>
                <c:pt idx="1">
                  <c:v>43.37</c:v>
                </c:pt>
                <c:pt idx="2">
                  <c:v>41.46</c:v>
                </c:pt>
                <c:pt idx="3">
                  <c:v>36.47</c:v>
                </c:pt>
                <c:pt idx="4">
                  <c:v>27.71</c:v>
                </c:pt>
                <c:pt idx="5">
                  <c:v>12.99</c:v>
                </c:pt>
                <c:pt idx="6">
                  <c:v>76.19</c:v>
                </c:pt>
                <c:pt idx="7">
                  <c:v>14.29</c:v>
                </c:pt>
                <c:pt idx="8">
                  <c:v>36.9</c:v>
                </c:pt>
                <c:pt idx="9">
                  <c:v>65.48</c:v>
                </c:pt>
                <c:pt idx="10">
                  <c:v>1.22</c:v>
                </c:pt>
                <c:pt idx="11">
                  <c:v>16.670000000000002</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14.46</c:v>
                </c:pt>
                <c:pt idx="1">
                  <c:v>52.38</c:v>
                </c:pt>
                <c:pt idx="2">
                  <c:v>3.53</c:v>
                </c:pt>
                <c:pt idx="3">
                  <c:v>8.24</c:v>
                </c:pt>
                <c:pt idx="4">
                  <c:v>7.14</c:v>
                </c:pt>
                <c:pt idx="5">
                  <c:v>45.24</c:v>
                </c:pt>
                <c:pt idx="6">
                  <c:v>5.95</c:v>
                </c:pt>
                <c:pt idx="7">
                  <c:v>19.510000000000002</c:v>
                </c:pt>
                <c:pt idx="8">
                  <c:v>3.57</c:v>
                </c:pt>
                <c:pt idx="9">
                  <c:v>9.64</c:v>
                </c:pt>
                <c:pt idx="10">
                  <c:v>6.02</c:v>
                </c:pt>
                <c:pt idx="11">
                  <c:v>5.95</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240-4F6E-8472-AE957179C0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240-4F6E-8472-AE957179C0B6}"/>
              </c:ext>
            </c:extLst>
          </c:dPt>
          <c:dLbls>
            <c:dLbl>
              <c:idx val="3"/>
              <c:delete val="1"/>
              <c:extLst>
                <c:ext xmlns:c15="http://schemas.microsoft.com/office/drawing/2012/chart" uri="{CE6537A1-D6FC-4f65-9D91-7224C49458BB}"/>
                <c:ext xmlns:c16="http://schemas.microsoft.com/office/drawing/2014/chart" uri="{C3380CC4-5D6E-409C-BE32-E72D297353CC}">
                  <c16:uniqueId val="{00000006-B33E-49DB-87AA-09020159A31B}"/>
                </c:ext>
              </c:extLst>
            </c:dLbl>
            <c:dLbl>
              <c:idx val="4"/>
              <c:delete val="1"/>
              <c:extLst>
                <c:ext xmlns:c15="http://schemas.microsoft.com/office/drawing/2012/chart" uri="{CE6537A1-D6FC-4f65-9D91-7224C49458BB}"/>
                <c:ext xmlns:c16="http://schemas.microsoft.com/office/drawing/2014/chart" uri="{C3380CC4-5D6E-409C-BE32-E72D297353CC}">
                  <c16:uniqueId val="{00000005-B33E-49DB-87AA-09020159A31B}"/>
                </c:ext>
              </c:extLst>
            </c:dLbl>
            <c:dLbl>
              <c:idx val="5"/>
              <c:delete val="1"/>
              <c:extLst>
                <c:ext xmlns:c15="http://schemas.microsoft.com/office/drawing/2012/chart" uri="{CE6537A1-D6FC-4f65-9D91-7224C49458BB}"/>
                <c:ext xmlns:c16="http://schemas.microsoft.com/office/drawing/2014/chart" uri="{C3380CC4-5D6E-409C-BE32-E72D297353CC}">
                  <c16:uniqueId val="{00000004-B33E-49DB-87AA-09020159A31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Kjønn&amp;Klasse'!$J$14:$O$14</c:f>
              <c:numCache>
                <c:formatCode>0</c:formatCode>
                <c:ptCount val="6"/>
                <c:pt idx="0">
                  <c:v>92.45</c:v>
                </c:pt>
                <c:pt idx="1">
                  <c:v>89.66</c:v>
                </c:pt>
                <c:pt idx="3">
                  <c:v>0</c:v>
                </c:pt>
                <c:pt idx="4">
                  <c:v>0</c:v>
                </c:pt>
                <c:pt idx="5">
                  <c:v>0</c:v>
                </c:pt>
              </c:numCache>
            </c:numRef>
          </c:val>
          <c:extLst>
            <c:ext xmlns:c16="http://schemas.microsoft.com/office/drawing/2014/chart" uri="{C3380CC4-5D6E-409C-BE32-E72D297353CC}">
              <c16:uniqueId val="{00000004-4240-4F6E-8472-AE957179C0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34.94</c:v>
                </c:pt>
                <c:pt idx="4">
                  <c:v>-1</c:v>
                </c:pt>
                <c:pt idx="5">
                  <c:v>-1</c:v>
                </c:pt>
                <c:pt idx="6">
                  <c:v>41.41</c:v>
                </c:pt>
                <c:pt idx="7">
                  <c:v>-1</c:v>
                </c:pt>
                <c:pt idx="8">
                  <c:v>-1</c:v>
                </c:pt>
                <c:pt idx="9">
                  <c:v>33.33</c:v>
                </c:pt>
                <c:pt idx="10">
                  <c:v>-1</c:v>
                </c:pt>
                <c:pt idx="11">
                  <c:v>-1</c:v>
                </c:pt>
                <c:pt idx="12">
                  <c:v>39.53</c:v>
                </c:pt>
                <c:pt idx="13">
                  <c:v>-1</c:v>
                </c:pt>
                <c:pt idx="14">
                  <c:v>-1</c:v>
                </c:pt>
                <c:pt idx="15">
                  <c:v>15.38</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48.28</c:v>
                </c:pt>
                <c:pt idx="4">
                  <c:v>-1</c:v>
                </c:pt>
                <c:pt idx="5">
                  <c:v>-1</c:v>
                </c:pt>
                <c:pt idx="6">
                  <c:v>-1</c:v>
                </c:pt>
                <c:pt idx="7">
                  <c:v>-1</c:v>
                </c:pt>
                <c:pt idx="8">
                  <c:v>-1</c:v>
                </c:pt>
                <c:pt idx="9">
                  <c:v>29.03</c:v>
                </c:pt>
                <c:pt idx="10">
                  <c:v>-1</c:v>
                </c:pt>
                <c:pt idx="11">
                  <c:v>-1</c:v>
                </c:pt>
                <c:pt idx="12">
                  <c:v>41.46</c:v>
                </c:pt>
                <c:pt idx="13">
                  <c:v>-1</c:v>
                </c:pt>
                <c:pt idx="14">
                  <c:v>-1</c:v>
                </c:pt>
                <c:pt idx="15">
                  <c:v>21.87</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51.28</c:v>
                </c:pt>
                <c:pt idx="4">
                  <c:v>-1</c:v>
                </c:pt>
                <c:pt idx="5">
                  <c:v>-1</c:v>
                </c:pt>
                <c:pt idx="6">
                  <c:v>-1</c:v>
                </c:pt>
                <c:pt idx="7">
                  <c:v>-1</c:v>
                </c:pt>
                <c:pt idx="8">
                  <c:v>-1</c:v>
                </c:pt>
                <c:pt idx="9">
                  <c:v>37.93</c:v>
                </c:pt>
                <c:pt idx="10">
                  <c:v>-1</c:v>
                </c:pt>
                <c:pt idx="11">
                  <c:v>-1</c:v>
                </c:pt>
                <c:pt idx="12">
                  <c:v>51.72</c:v>
                </c:pt>
                <c:pt idx="13">
                  <c:v>-1</c:v>
                </c:pt>
                <c:pt idx="14">
                  <c:v>-1</c:v>
                </c:pt>
                <c:pt idx="15">
                  <c:v>25</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26.51</c:v>
                </c:pt>
                <c:pt idx="1">
                  <c:v>33.729999999999997</c:v>
                </c:pt>
                <c:pt idx="2">
                  <c:v>33.729999999999997</c:v>
                </c:pt>
                <c:pt idx="3">
                  <c:v>6.02</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48.19</c:v>
                </c:pt>
                <c:pt idx="1">
                  <c:v>32.53</c:v>
                </c:pt>
                <c:pt idx="2">
                  <c:v>13.25</c:v>
                </c:pt>
                <c:pt idx="3">
                  <c:v>6.02</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90F-4631-BB50-2183A5731C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90F-4631-BB50-2183A5731C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undersøkelsen'!$E$1:$J$1</c:f>
              <c:strCache>
                <c:ptCount val="6"/>
                <c:pt idx="0">
                  <c:v>Gutter</c:v>
                </c:pt>
                <c:pt idx="1">
                  <c:v>Jenter</c:v>
                </c:pt>
                <c:pt idx="3">
                  <c:v>Vg1</c:v>
                </c:pt>
                <c:pt idx="4">
                  <c:v>Vg2</c:v>
                </c:pt>
                <c:pt idx="5">
                  <c:v>Vg3</c:v>
                </c:pt>
              </c:strCache>
            </c:strRef>
          </c:cat>
          <c:val>
            <c:numRef>
              <c:f>'Om undersøkelsen'!$E$2:$J$2</c:f>
              <c:numCache>
                <c:formatCode>0</c:formatCode>
                <c:ptCount val="6"/>
                <c:pt idx="0">
                  <c:v>60</c:v>
                </c:pt>
                <c:pt idx="1">
                  <c:v>33</c:v>
                </c:pt>
                <c:pt idx="3">
                  <c:v>39</c:v>
                </c:pt>
                <c:pt idx="4">
                  <c:v>41</c:v>
                </c:pt>
                <c:pt idx="5">
                  <c:v>15</c:v>
                </c:pt>
              </c:numCache>
            </c:numRef>
          </c:val>
          <c:extLst>
            <c:ext xmlns:c16="http://schemas.microsoft.com/office/drawing/2014/chart" uri="{C3380CC4-5D6E-409C-BE32-E72D297353CC}">
              <c16:uniqueId val="{00000004-490F-4631-BB50-2183A5731C7D}"/>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B1A-4DC0-8604-37CF0A8B498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B1A-4DC0-8604-37CF0A8B498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Kjønn&amp;Klasse'!$J$16:$O$16</c:f>
              <c:numCache>
                <c:formatCode>0</c:formatCode>
                <c:ptCount val="6"/>
                <c:pt idx="0">
                  <c:v>44.23</c:v>
                </c:pt>
                <c:pt idx="1">
                  <c:v>34.479999999999997</c:v>
                </c:pt>
                <c:pt idx="3">
                  <c:v>31.58</c:v>
                </c:pt>
                <c:pt idx="4">
                  <c:v>42.42</c:v>
                </c:pt>
                <c:pt idx="5">
                  <c:v>58.33</c:v>
                </c:pt>
              </c:numCache>
            </c:numRef>
          </c:val>
          <c:extLst>
            <c:ext xmlns:c16="http://schemas.microsoft.com/office/drawing/2014/chart" uri="{C3380CC4-5D6E-409C-BE32-E72D297353CC}">
              <c16:uniqueId val="{00000004-5B1A-4DC0-8604-37CF0A8B498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vært ute med venner størsteparten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964-4B0B-8E84-6A7A3A63B8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964-4B0B-8E84-6A7A3A63B8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Kjønn&amp;Klasse'!$J$17:$O$17</c:f>
              <c:numCache>
                <c:formatCode>0</c:formatCode>
                <c:ptCount val="6"/>
                <c:pt idx="0">
                  <c:v>19.61</c:v>
                </c:pt>
                <c:pt idx="1">
                  <c:v>20</c:v>
                </c:pt>
                <c:pt idx="3">
                  <c:v>15.38</c:v>
                </c:pt>
                <c:pt idx="4">
                  <c:v>21.87</c:v>
                </c:pt>
                <c:pt idx="5">
                  <c:v>25</c:v>
                </c:pt>
              </c:numCache>
            </c:numRef>
          </c:val>
          <c:extLst>
            <c:ext xmlns:c16="http://schemas.microsoft.com/office/drawing/2014/chart" uri="{C3380CC4-5D6E-409C-BE32-E72D297353CC}">
              <c16:uniqueId val="{00000004-7964-4B0B-8E84-6A7A3A63B8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26.19</c:v>
                </c:pt>
                <c:pt idx="1">
                  <c:v>14.29</c:v>
                </c:pt>
                <c:pt idx="2">
                  <c:v>30.95</c:v>
                </c:pt>
                <c:pt idx="3">
                  <c:v>28.57</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44.05</c:v>
                </c:pt>
                <c:pt idx="1">
                  <c:v>20.239999999999998</c:v>
                </c:pt>
                <c:pt idx="2">
                  <c:v>23.81</c:v>
                </c:pt>
                <c:pt idx="3">
                  <c:v>11.9</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48.19</c:v>
                </c:pt>
                <c:pt idx="1">
                  <c:v>30.12</c:v>
                </c:pt>
                <c:pt idx="2">
                  <c:v>10.84</c:v>
                </c:pt>
                <c:pt idx="3">
                  <c:v>10.84</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vært sosial på nett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981-459D-A061-EC8198CFE1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981-459D-A061-EC8198CFE1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Kjønn&amp;Klasse'!$J$18:$O$18</c:f>
              <c:numCache>
                <c:formatCode>0</c:formatCode>
                <c:ptCount val="6"/>
                <c:pt idx="0">
                  <c:v>50</c:v>
                </c:pt>
                <c:pt idx="1">
                  <c:v>76.67</c:v>
                </c:pt>
                <c:pt idx="3">
                  <c:v>64.099999999999994</c:v>
                </c:pt>
                <c:pt idx="4">
                  <c:v>48.48</c:v>
                </c:pt>
                <c:pt idx="5">
                  <c:v>75</c:v>
                </c:pt>
              </c:numCache>
            </c:numRef>
          </c:val>
          <c:extLst>
            <c:ext xmlns:c16="http://schemas.microsoft.com/office/drawing/2014/chart" uri="{C3380CC4-5D6E-409C-BE32-E72D297353CC}">
              <c16:uniqueId val="{00000004-F981-459D-A061-EC8198CFE17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961-42D5-AED9-B132A2E55B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961-42D5-AED9-B132A2E55B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Kjønn&amp;Klasse'!$J$19:$O$19</c:f>
              <c:numCache>
                <c:formatCode>0</c:formatCode>
                <c:ptCount val="6"/>
                <c:pt idx="0">
                  <c:v>50</c:v>
                </c:pt>
                <c:pt idx="1">
                  <c:v>10</c:v>
                </c:pt>
                <c:pt idx="3">
                  <c:v>38.46</c:v>
                </c:pt>
                <c:pt idx="4">
                  <c:v>42.42</c:v>
                </c:pt>
                <c:pt idx="5">
                  <c:v>8.33</c:v>
                </c:pt>
              </c:numCache>
            </c:numRef>
          </c:val>
          <c:extLst>
            <c:ext xmlns:c16="http://schemas.microsoft.com/office/drawing/2014/chart" uri="{C3380CC4-5D6E-409C-BE32-E72D297353CC}">
              <c16:uniqueId val="{00000004-1961-42D5-AED9-B132A2E55B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vært veldig mye plaget av følelsen av å være ensom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E1-4D50-A9D4-57D3BD455D6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1-4D50-A9D4-57D3BD455D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Kjønn&amp;Klasse'!$J$20:$O$20</c:f>
              <c:numCache>
                <c:formatCode>0</c:formatCode>
                <c:ptCount val="6"/>
                <c:pt idx="0">
                  <c:v>5.88</c:v>
                </c:pt>
                <c:pt idx="1">
                  <c:v>13.33</c:v>
                </c:pt>
                <c:pt idx="3">
                  <c:v>17.95</c:v>
                </c:pt>
                <c:pt idx="4">
                  <c:v>6.25</c:v>
                </c:pt>
                <c:pt idx="5">
                  <c:v>0</c:v>
                </c:pt>
              </c:numCache>
            </c:numRef>
          </c:val>
          <c:extLst>
            <c:ext xmlns:c16="http://schemas.microsoft.com/office/drawing/2014/chart" uri="{C3380CC4-5D6E-409C-BE32-E72D297353CC}">
              <c16:uniqueId val="{00000004-FFE1-4D50-A9D4-57D3BD455D6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8.33</c:v>
                </c:pt>
                <c:pt idx="1">
                  <c:v>3.57</c:v>
                </c:pt>
                <c:pt idx="2">
                  <c:v>2.38</c:v>
                </c:pt>
                <c:pt idx="3">
                  <c:v>10.71</c:v>
                </c:pt>
                <c:pt idx="4">
                  <c:v>75</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fornøyd med foreldrene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D7-4FF8-923F-E2AD765C20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D7-4FF8-923F-E2AD765C20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Kjønn&amp;Klasse'!$J$21:$O$21</c:f>
              <c:numCache>
                <c:formatCode>0</c:formatCode>
                <c:ptCount val="6"/>
                <c:pt idx="0">
                  <c:v>88.46</c:v>
                </c:pt>
                <c:pt idx="1">
                  <c:v>86.67</c:v>
                </c:pt>
                <c:pt idx="3">
                  <c:v>82.05</c:v>
                </c:pt>
                <c:pt idx="4">
                  <c:v>87.88</c:v>
                </c:pt>
                <c:pt idx="5">
                  <c:v>91.67</c:v>
                </c:pt>
              </c:numCache>
            </c:numRef>
          </c:val>
          <c:extLst>
            <c:ext xmlns:c16="http://schemas.microsoft.com/office/drawing/2014/chart" uri="{C3380CC4-5D6E-409C-BE32-E72D297353CC}">
              <c16:uniqueId val="{00000004-C0D7-4FF8-923F-E2AD765C20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2.33</c:v>
                </c:pt>
                <c:pt idx="1">
                  <c:v>8.14</c:v>
                </c:pt>
                <c:pt idx="2">
                  <c:v>3.49</c:v>
                </c:pt>
                <c:pt idx="3">
                  <c:v>37.21</c:v>
                </c:pt>
                <c:pt idx="4">
                  <c:v>48.84</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96.39</c:v>
                </c:pt>
                <c:pt idx="1">
                  <c:v>93.83</c:v>
                </c:pt>
                <c:pt idx="2">
                  <c:v>92.77</c:v>
                </c:pt>
                <c:pt idx="3">
                  <c:v>15.85</c:v>
                </c:pt>
                <c:pt idx="4">
                  <c:v>13.41</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3.61</c:v>
                </c:pt>
                <c:pt idx="1">
                  <c:v>6.17</c:v>
                </c:pt>
                <c:pt idx="2">
                  <c:v>7.23</c:v>
                </c:pt>
                <c:pt idx="3">
                  <c:v>84.15</c:v>
                </c:pt>
                <c:pt idx="4">
                  <c:v>86.59</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90.24</c:v>
                </c:pt>
                <c:pt idx="1">
                  <c:v>8.5399999999999991</c:v>
                </c:pt>
                <c:pt idx="2">
                  <c:v>1.22</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81.25</c:v>
                </c:pt>
                <c:pt idx="4">
                  <c:v>-1</c:v>
                </c:pt>
                <c:pt idx="5">
                  <c:v>-1</c:v>
                </c:pt>
                <c:pt idx="6">
                  <c:v>78.72</c:v>
                </c:pt>
                <c:pt idx="7">
                  <c:v>-1</c:v>
                </c:pt>
                <c:pt idx="8">
                  <c:v>-1</c:v>
                </c:pt>
                <c:pt idx="9">
                  <c:v>80.650000000000006</c:v>
                </c:pt>
                <c:pt idx="10">
                  <c:v>-1</c:v>
                </c:pt>
                <c:pt idx="11">
                  <c:v>-1</c:v>
                </c:pt>
                <c:pt idx="12">
                  <c:v>82.93</c:v>
                </c:pt>
                <c:pt idx="13">
                  <c:v>-1</c:v>
                </c:pt>
                <c:pt idx="14">
                  <c:v>-1</c:v>
                </c:pt>
                <c:pt idx="15">
                  <c:v>82.05</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91.23</c:v>
                </c:pt>
                <c:pt idx="4">
                  <c:v>-1</c:v>
                </c:pt>
                <c:pt idx="5">
                  <c:v>-1</c:v>
                </c:pt>
                <c:pt idx="6">
                  <c:v>-1</c:v>
                </c:pt>
                <c:pt idx="7">
                  <c:v>-1</c:v>
                </c:pt>
                <c:pt idx="8">
                  <c:v>-1</c:v>
                </c:pt>
                <c:pt idx="9">
                  <c:v>76.92</c:v>
                </c:pt>
                <c:pt idx="10">
                  <c:v>-1</c:v>
                </c:pt>
                <c:pt idx="11">
                  <c:v>-1</c:v>
                </c:pt>
                <c:pt idx="12">
                  <c:v>70.73</c:v>
                </c:pt>
                <c:pt idx="13">
                  <c:v>-1</c:v>
                </c:pt>
                <c:pt idx="14">
                  <c:v>-1</c:v>
                </c:pt>
                <c:pt idx="15">
                  <c:v>87.88</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84.62</c:v>
                </c:pt>
                <c:pt idx="4">
                  <c:v>-1</c:v>
                </c:pt>
                <c:pt idx="5">
                  <c:v>-1</c:v>
                </c:pt>
                <c:pt idx="6">
                  <c:v>-1</c:v>
                </c:pt>
                <c:pt idx="7">
                  <c:v>-1</c:v>
                </c:pt>
                <c:pt idx="8">
                  <c:v>-1</c:v>
                </c:pt>
                <c:pt idx="9">
                  <c:v>87.1</c:v>
                </c:pt>
                <c:pt idx="10">
                  <c:v>-1</c:v>
                </c:pt>
                <c:pt idx="11">
                  <c:v>-1</c:v>
                </c:pt>
                <c:pt idx="12">
                  <c:v>78.569999999999993</c:v>
                </c:pt>
                <c:pt idx="13">
                  <c:v>-1</c:v>
                </c:pt>
                <c:pt idx="14">
                  <c:v>-1</c:v>
                </c:pt>
                <c:pt idx="15">
                  <c:v>91.67</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6.02</c:v>
                </c:pt>
                <c:pt idx="1">
                  <c:v>7.23</c:v>
                </c:pt>
                <c:pt idx="2">
                  <c:v>22.89</c:v>
                </c:pt>
                <c:pt idx="3">
                  <c:v>32.53</c:v>
                </c:pt>
                <c:pt idx="4">
                  <c:v>31.33</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Fornøyd med skolen du går på</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F0-4B23-8408-EBA5071C90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F0-4B23-8408-EBA5071C90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Kjønn&amp;Klasse'!$J$22:$O$22</c:f>
              <c:numCache>
                <c:formatCode>0</c:formatCode>
                <c:ptCount val="6"/>
                <c:pt idx="0">
                  <c:v>61.54</c:v>
                </c:pt>
                <c:pt idx="1">
                  <c:v>72.41</c:v>
                </c:pt>
                <c:pt idx="3">
                  <c:v>60.53</c:v>
                </c:pt>
                <c:pt idx="4">
                  <c:v>63.64</c:v>
                </c:pt>
                <c:pt idx="5">
                  <c:v>75</c:v>
                </c:pt>
              </c:numCache>
            </c:numRef>
          </c:val>
          <c:extLst>
            <c:ext xmlns:c16="http://schemas.microsoft.com/office/drawing/2014/chart" uri="{C3380CC4-5D6E-409C-BE32-E72D297353CC}">
              <c16:uniqueId val="{00000004-46F0-4B23-8408-EBA5071C90A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47.67</c:v>
                </c:pt>
                <c:pt idx="1">
                  <c:v>50.59</c:v>
                </c:pt>
                <c:pt idx="2">
                  <c:v>40.96</c:v>
                </c:pt>
                <c:pt idx="3">
                  <c:v>7.14</c:v>
                </c:pt>
                <c:pt idx="4">
                  <c:v>3.61</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39.53</c:v>
                </c:pt>
                <c:pt idx="1">
                  <c:v>41.18</c:v>
                </c:pt>
                <c:pt idx="2">
                  <c:v>38.549999999999997</c:v>
                </c:pt>
                <c:pt idx="3">
                  <c:v>58.33</c:v>
                </c:pt>
                <c:pt idx="4">
                  <c:v>26.51</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9.3000000000000007</c:v>
                </c:pt>
                <c:pt idx="1">
                  <c:v>4.71</c:v>
                </c:pt>
                <c:pt idx="2">
                  <c:v>12.05</c:v>
                </c:pt>
                <c:pt idx="3">
                  <c:v>26.19</c:v>
                </c:pt>
                <c:pt idx="4">
                  <c:v>21.69</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3.49</c:v>
                </c:pt>
                <c:pt idx="1">
                  <c:v>3.53</c:v>
                </c:pt>
                <c:pt idx="2">
                  <c:v>8.43</c:v>
                </c:pt>
                <c:pt idx="3">
                  <c:v>8.33</c:v>
                </c:pt>
                <c:pt idx="4">
                  <c:v>48.19</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92.59</c:v>
                </c:pt>
                <c:pt idx="1">
                  <c:v>92.45</c:v>
                </c:pt>
                <c:pt idx="2">
                  <c:v>84.31</c:v>
                </c:pt>
                <c:pt idx="3">
                  <c:v>63.46</c:v>
                </c:pt>
                <c:pt idx="4">
                  <c:v>29.41</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83.33</c:v>
                </c:pt>
                <c:pt idx="1">
                  <c:v>93.33</c:v>
                </c:pt>
                <c:pt idx="2">
                  <c:v>76.67</c:v>
                </c:pt>
                <c:pt idx="3">
                  <c:v>70</c:v>
                </c:pt>
                <c:pt idx="4">
                  <c:v>30</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75</c:v>
                </c:pt>
                <c:pt idx="4">
                  <c:v>-1</c:v>
                </c:pt>
                <c:pt idx="5">
                  <c:v>-1</c:v>
                </c:pt>
                <c:pt idx="6">
                  <c:v>63.16</c:v>
                </c:pt>
                <c:pt idx="7">
                  <c:v>-1</c:v>
                </c:pt>
                <c:pt idx="8">
                  <c:v>-1</c:v>
                </c:pt>
                <c:pt idx="9">
                  <c:v>60.32</c:v>
                </c:pt>
                <c:pt idx="10">
                  <c:v>-1</c:v>
                </c:pt>
                <c:pt idx="11">
                  <c:v>-1</c:v>
                </c:pt>
                <c:pt idx="12">
                  <c:v>58.54</c:v>
                </c:pt>
                <c:pt idx="13">
                  <c:v>-1</c:v>
                </c:pt>
                <c:pt idx="14">
                  <c:v>-1</c:v>
                </c:pt>
                <c:pt idx="15">
                  <c:v>60.53</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73.680000000000007</c:v>
                </c:pt>
                <c:pt idx="4">
                  <c:v>-1</c:v>
                </c:pt>
                <c:pt idx="5">
                  <c:v>-1</c:v>
                </c:pt>
                <c:pt idx="6">
                  <c:v>-1</c:v>
                </c:pt>
                <c:pt idx="7">
                  <c:v>-1</c:v>
                </c:pt>
                <c:pt idx="8">
                  <c:v>-1</c:v>
                </c:pt>
                <c:pt idx="9">
                  <c:v>58.46</c:v>
                </c:pt>
                <c:pt idx="10">
                  <c:v>-1</c:v>
                </c:pt>
                <c:pt idx="11">
                  <c:v>-1</c:v>
                </c:pt>
                <c:pt idx="12">
                  <c:v>61.9</c:v>
                </c:pt>
                <c:pt idx="13">
                  <c:v>-1</c:v>
                </c:pt>
                <c:pt idx="14">
                  <c:v>-1</c:v>
                </c:pt>
                <c:pt idx="15">
                  <c:v>63.64</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52.63</c:v>
                </c:pt>
                <c:pt idx="4">
                  <c:v>-1</c:v>
                </c:pt>
                <c:pt idx="5">
                  <c:v>-1</c:v>
                </c:pt>
                <c:pt idx="6">
                  <c:v>-1</c:v>
                </c:pt>
                <c:pt idx="7">
                  <c:v>-1</c:v>
                </c:pt>
                <c:pt idx="8">
                  <c:v>-1</c:v>
                </c:pt>
                <c:pt idx="9">
                  <c:v>64.52</c:v>
                </c:pt>
                <c:pt idx="10">
                  <c:v>-1</c:v>
                </c:pt>
                <c:pt idx="11">
                  <c:v>-1</c:v>
                </c:pt>
                <c:pt idx="12">
                  <c:v>44.44</c:v>
                </c:pt>
                <c:pt idx="13">
                  <c:v>-1</c:v>
                </c:pt>
                <c:pt idx="14">
                  <c:v>-1</c:v>
                </c:pt>
                <c:pt idx="15">
                  <c:v>75</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27.91</c:v>
                </c:pt>
                <c:pt idx="1">
                  <c:v>17.440000000000001</c:v>
                </c:pt>
                <c:pt idx="2">
                  <c:v>22.09</c:v>
                </c:pt>
                <c:pt idx="3">
                  <c:v>19.77</c:v>
                </c:pt>
                <c:pt idx="4">
                  <c:v>9.3000000000000007</c:v>
                </c:pt>
                <c:pt idx="5">
                  <c:v>2.33</c:v>
                </c:pt>
                <c:pt idx="6">
                  <c:v>1.1599999999999999</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10.71</c:v>
                </c:pt>
                <c:pt idx="1">
                  <c:v>25</c:v>
                </c:pt>
                <c:pt idx="2">
                  <c:v>26.19</c:v>
                </c:pt>
                <c:pt idx="3">
                  <c:v>21.43</c:v>
                </c:pt>
                <c:pt idx="4">
                  <c:v>16.670000000000002</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82</c:v>
                </c:pt>
                <c:pt idx="3">
                  <c:v>-1</c:v>
                </c:pt>
                <c:pt idx="4">
                  <c:v>-1</c:v>
                </c:pt>
                <c:pt idx="5">
                  <c:v>82.05</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81.400000000000006</c:v>
                </c:pt>
                <c:pt idx="3">
                  <c:v>-1</c:v>
                </c:pt>
                <c:pt idx="4">
                  <c:v>-1</c:v>
                </c:pt>
                <c:pt idx="5">
                  <c:v>90.91</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70.97</c:v>
                </c:pt>
                <c:pt idx="3">
                  <c:v>-1</c:v>
                </c:pt>
                <c:pt idx="4">
                  <c:v>-1</c:v>
                </c:pt>
                <c:pt idx="5">
                  <c:v>85.71</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30.12</c:v>
                </c:pt>
                <c:pt idx="4">
                  <c:v>-1</c:v>
                </c:pt>
                <c:pt idx="5">
                  <c:v>-1</c:v>
                </c:pt>
                <c:pt idx="6">
                  <c:v>31</c:v>
                </c:pt>
                <c:pt idx="7">
                  <c:v>-1</c:v>
                </c:pt>
                <c:pt idx="8">
                  <c:v>-1</c:v>
                </c:pt>
                <c:pt idx="9">
                  <c:v>28.57</c:v>
                </c:pt>
                <c:pt idx="10">
                  <c:v>-1</c:v>
                </c:pt>
                <c:pt idx="11">
                  <c:v>-1</c:v>
                </c:pt>
                <c:pt idx="12">
                  <c:v>32.61</c:v>
                </c:pt>
                <c:pt idx="13">
                  <c:v>-1</c:v>
                </c:pt>
                <c:pt idx="14">
                  <c:v>-1</c:v>
                </c:pt>
                <c:pt idx="15">
                  <c:v>20.51</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37.93</c:v>
                </c:pt>
                <c:pt idx="4">
                  <c:v>-1</c:v>
                </c:pt>
                <c:pt idx="5">
                  <c:v>-1</c:v>
                </c:pt>
                <c:pt idx="6">
                  <c:v>-1</c:v>
                </c:pt>
                <c:pt idx="7">
                  <c:v>-1</c:v>
                </c:pt>
                <c:pt idx="8">
                  <c:v>-1</c:v>
                </c:pt>
                <c:pt idx="9">
                  <c:v>40.58</c:v>
                </c:pt>
                <c:pt idx="10">
                  <c:v>-1</c:v>
                </c:pt>
                <c:pt idx="11">
                  <c:v>-1</c:v>
                </c:pt>
                <c:pt idx="12">
                  <c:v>47.73</c:v>
                </c:pt>
                <c:pt idx="13">
                  <c:v>-1</c:v>
                </c:pt>
                <c:pt idx="14">
                  <c:v>-1</c:v>
                </c:pt>
                <c:pt idx="15">
                  <c:v>35.29</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30.77</c:v>
                </c:pt>
                <c:pt idx="4">
                  <c:v>-1</c:v>
                </c:pt>
                <c:pt idx="5">
                  <c:v>-1</c:v>
                </c:pt>
                <c:pt idx="6">
                  <c:v>-1</c:v>
                </c:pt>
                <c:pt idx="7">
                  <c:v>-1</c:v>
                </c:pt>
                <c:pt idx="8">
                  <c:v>-1</c:v>
                </c:pt>
                <c:pt idx="9">
                  <c:v>70.97</c:v>
                </c:pt>
                <c:pt idx="10">
                  <c:v>-1</c:v>
                </c:pt>
                <c:pt idx="11">
                  <c:v>-1</c:v>
                </c:pt>
                <c:pt idx="12">
                  <c:v>38.71</c:v>
                </c:pt>
                <c:pt idx="13">
                  <c:v>-1</c:v>
                </c:pt>
                <c:pt idx="14">
                  <c:v>-1</c:v>
                </c:pt>
                <c:pt idx="15">
                  <c:v>61.54</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én time hver dag på lekser og annet skolearbeid utenom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8C4-47DF-A2B9-57CFE9D1025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8C4-47DF-A2B9-57CFE9D1025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Kjønn&amp;Klasse'!$J$28:$O$28</c:f>
              <c:numCache>
                <c:formatCode>0</c:formatCode>
                <c:ptCount val="6"/>
                <c:pt idx="0">
                  <c:v>22.22</c:v>
                </c:pt>
                <c:pt idx="1">
                  <c:v>50</c:v>
                </c:pt>
                <c:pt idx="3">
                  <c:v>20.51</c:v>
                </c:pt>
                <c:pt idx="4">
                  <c:v>35.29</c:v>
                </c:pt>
                <c:pt idx="5">
                  <c:v>61.54</c:v>
                </c:pt>
              </c:numCache>
            </c:numRef>
          </c:val>
          <c:extLst>
            <c:ext xmlns:c16="http://schemas.microsoft.com/office/drawing/2014/chart" uri="{C3380CC4-5D6E-409C-BE32-E72D297353CC}">
              <c16:uniqueId val="{00000004-88C4-47DF-A2B9-57CFE9D1025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68.67</c:v>
                </c:pt>
                <c:pt idx="1">
                  <c:v>18.07</c:v>
                </c:pt>
                <c:pt idx="2">
                  <c:v>8.43</c:v>
                </c:pt>
                <c:pt idx="3">
                  <c:v>4.82</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32.14</c:v>
                </c:pt>
                <c:pt idx="4">
                  <c:v>-1</c:v>
                </c:pt>
                <c:pt idx="5">
                  <c:v>-1</c:v>
                </c:pt>
                <c:pt idx="6">
                  <c:v>44.9</c:v>
                </c:pt>
                <c:pt idx="7">
                  <c:v>-1</c:v>
                </c:pt>
                <c:pt idx="8">
                  <c:v>-1</c:v>
                </c:pt>
                <c:pt idx="9">
                  <c:v>37.68</c:v>
                </c:pt>
                <c:pt idx="10">
                  <c:v>-1</c:v>
                </c:pt>
                <c:pt idx="11">
                  <c:v>-1</c:v>
                </c:pt>
                <c:pt idx="12">
                  <c:v>-1</c:v>
                </c:pt>
                <c:pt idx="13">
                  <c:v>-1</c:v>
                </c:pt>
                <c:pt idx="14">
                  <c:v>-1</c:v>
                </c:pt>
                <c:pt idx="15">
                  <c:v>-1</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32.76</c:v>
                </c:pt>
                <c:pt idx="4">
                  <c:v>-1</c:v>
                </c:pt>
                <c:pt idx="5">
                  <c:v>-1</c:v>
                </c:pt>
                <c:pt idx="6">
                  <c:v>-1</c:v>
                </c:pt>
                <c:pt idx="7">
                  <c:v>-1</c:v>
                </c:pt>
                <c:pt idx="8">
                  <c:v>-1</c:v>
                </c:pt>
                <c:pt idx="9">
                  <c:v>44.78</c:v>
                </c:pt>
                <c:pt idx="10">
                  <c:v>-1</c:v>
                </c:pt>
                <c:pt idx="11">
                  <c:v>-1</c:v>
                </c:pt>
                <c:pt idx="12">
                  <c:v>-1</c:v>
                </c:pt>
                <c:pt idx="13">
                  <c:v>-1</c:v>
                </c:pt>
                <c:pt idx="14">
                  <c:v>-1</c:v>
                </c:pt>
                <c:pt idx="15">
                  <c:v>-1</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53.85</c:v>
                </c:pt>
                <c:pt idx="4">
                  <c:v>-1</c:v>
                </c:pt>
                <c:pt idx="5">
                  <c:v>-1</c:v>
                </c:pt>
                <c:pt idx="6">
                  <c:v>-1</c:v>
                </c:pt>
                <c:pt idx="7">
                  <c:v>-1</c:v>
                </c:pt>
                <c:pt idx="8">
                  <c:v>-1</c:v>
                </c:pt>
                <c:pt idx="9">
                  <c:v>45.16</c:v>
                </c:pt>
                <c:pt idx="10">
                  <c:v>-1</c:v>
                </c:pt>
                <c:pt idx="11">
                  <c:v>-1</c:v>
                </c:pt>
                <c:pt idx="12">
                  <c:v>-1</c:v>
                </c:pt>
                <c:pt idx="13">
                  <c:v>-1</c:v>
                </c:pt>
                <c:pt idx="14">
                  <c:v>-1</c:v>
                </c:pt>
                <c:pt idx="15">
                  <c:v>-1</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skulket skolen siste år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7FE-4F34-9EFC-347CE0722E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7FE-4F34-9EFC-347CE0722EE2}"/>
              </c:ext>
            </c:extLst>
          </c:dPt>
          <c:dLbls>
            <c:dLbl>
              <c:idx val="3"/>
              <c:delete val="1"/>
              <c:extLst>
                <c:ext xmlns:c15="http://schemas.microsoft.com/office/drawing/2012/chart" uri="{CE6537A1-D6FC-4f65-9D91-7224C49458BB}"/>
                <c:ext xmlns:c16="http://schemas.microsoft.com/office/drawing/2014/chart" uri="{C3380CC4-5D6E-409C-BE32-E72D297353CC}">
                  <c16:uniqueId val="{00000006-AE59-4D80-8AD6-F4F476690D22}"/>
                </c:ext>
              </c:extLst>
            </c:dLbl>
            <c:dLbl>
              <c:idx val="4"/>
              <c:delete val="1"/>
              <c:extLst>
                <c:ext xmlns:c15="http://schemas.microsoft.com/office/drawing/2012/chart" uri="{CE6537A1-D6FC-4f65-9D91-7224C49458BB}"/>
                <c:ext xmlns:c16="http://schemas.microsoft.com/office/drawing/2014/chart" uri="{C3380CC4-5D6E-409C-BE32-E72D297353CC}">
                  <c16:uniqueId val="{00000005-AE59-4D80-8AD6-F4F476690D22}"/>
                </c:ext>
              </c:extLst>
            </c:dLbl>
            <c:dLbl>
              <c:idx val="5"/>
              <c:delete val="1"/>
              <c:extLst>
                <c:ext xmlns:c15="http://schemas.microsoft.com/office/drawing/2012/chart" uri="{CE6537A1-D6FC-4f65-9D91-7224C49458BB}"/>
                <c:ext xmlns:c16="http://schemas.microsoft.com/office/drawing/2014/chart" uri="{C3380CC4-5D6E-409C-BE32-E72D297353CC}">
                  <c16:uniqueId val="{00000004-AE59-4D80-8AD6-F4F476690D2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Kjønn&amp;Klasse'!$J$29:$O$29</c:f>
              <c:numCache>
                <c:formatCode>0</c:formatCode>
                <c:ptCount val="6"/>
                <c:pt idx="0">
                  <c:v>31.37</c:v>
                </c:pt>
                <c:pt idx="1">
                  <c:v>30</c:v>
                </c:pt>
                <c:pt idx="3">
                  <c:v>0</c:v>
                </c:pt>
                <c:pt idx="4">
                  <c:v>0</c:v>
                </c:pt>
                <c:pt idx="5">
                  <c:v>0</c:v>
                </c:pt>
              </c:numCache>
            </c:numRef>
          </c:val>
          <c:extLst>
            <c:ext xmlns:c16="http://schemas.microsoft.com/office/drawing/2014/chart" uri="{C3380CC4-5D6E-409C-BE32-E72D297353CC}">
              <c16:uniqueId val="{00000004-D7FE-4F34-9EFC-347CE0722EE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8.33</c:v>
                </c:pt>
                <c:pt idx="1">
                  <c:v>13.1</c:v>
                </c:pt>
                <c:pt idx="2">
                  <c:v>20.239999999999998</c:v>
                </c:pt>
                <c:pt idx="3">
                  <c:v>34.520000000000003</c:v>
                </c:pt>
                <c:pt idx="4">
                  <c:v>23.81</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4.6500000000000004</c:v>
                </c:pt>
                <c:pt idx="1">
                  <c:v>6.98</c:v>
                </c:pt>
                <c:pt idx="2">
                  <c:v>6.98</c:v>
                </c:pt>
                <c:pt idx="3">
                  <c:v>18.600000000000001</c:v>
                </c:pt>
                <c:pt idx="4">
                  <c:v>62.79</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9DF-4BB3-A21C-887F5752D6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DF-4BB3-A21C-887F5752D66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Kjønn&amp;Klasse'!$J$58:$O$58</c:f>
              <c:numCache>
                <c:formatCode>0</c:formatCode>
                <c:ptCount val="6"/>
                <c:pt idx="0">
                  <c:v>96.3</c:v>
                </c:pt>
                <c:pt idx="1">
                  <c:v>60</c:v>
                </c:pt>
                <c:pt idx="3">
                  <c:v>74.36</c:v>
                </c:pt>
                <c:pt idx="4">
                  <c:v>87.88</c:v>
                </c:pt>
                <c:pt idx="5">
                  <c:v>85.71</c:v>
                </c:pt>
              </c:numCache>
            </c:numRef>
          </c:val>
          <c:extLst>
            <c:ext xmlns:c16="http://schemas.microsoft.com/office/drawing/2014/chart" uri="{C3380CC4-5D6E-409C-BE32-E72D297353CC}">
              <c16:uniqueId val="{00000004-A9DF-4BB3-A21C-887F5752D66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fornøyd med lokalmiljøet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762-48EC-9142-EF1747D7B3F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62-48EC-9142-EF1747D7B3F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Kjønn&amp;Klasse'!$J$30:$O$30</c:f>
              <c:numCache>
                <c:formatCode>0</c:formatCode>
                <c:ptCount val="6"/>
                <c:pt idx="0">
                  <c:v>55.77</c:v>
                </c:pt>
                <c:pt idx="1">
                  <c:v>66.67</c:v>
                </c:pt>
                <c:pt idx="3">
                  <c:v>48.72</c:v>
                </c:pt>
                <c:pt idx="4">
                  <c:v>63.64</c:v>
                </c:pt>
                <c:pt idx="5">
                  <c:v>75</c:v>
                </c:pt>
              </c:numCache>
            </c:numRef>
          </c:val>
          <c:extLst>
            <c:ext xmlns:c16="http://schemas.microsoft.com/office/drawing/2014/chart" uri="{C3380CC4-5D6E-409C-BE32-E72D297353CC}">
              <c16:uniqueId val="{00000004-5762-48EC-9142-EF1747D7B3F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14.81</c:v>
                </c:pt>
                <c:pt idx="1">
                  <c:v>6.1</c:v>
                </c:pt>
                <c:pt idx="2">
                  <c:v>7.41</c:v>
                </c:pt>
                <c:pt idx="3">
                  <c:v>2.5299999999999998</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37.04</c:v>
                </c:pt>
                <c:pt idx="1">
                  <c:v>21.95</c:v>
                </c:pt>
                <c:pt idx="2">
                  <c:v>39.51</c:v>
                </c:pt>
                <c:pt idx="3">
                  <c:v>35.44</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30.86</c:v>
                </c:pt>
                <c:pt idx="1">
                  <c:v>17.07</c:v>
                </c:pt>
                <c:pt idx="2">
                  <c:v>25.93</c:v>
                </c:pt>
                <c:pt idx="3">
                  <c:v>27.85</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6.17</c:v>
                </c:pt>
                <c:pt idx="1">
                  <c:v>29.27</c:v>
                </c:pt>
                <c:pt idx="2">
                  <c:v>17.28</c:v>
                </c:pt>
                <c:pt idx="3">
                  <c:v>12.66</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11.11</c:v>
                </c:pt>
                <c:pt idx="1">
                  <c:v>25.61</c:v>
                </c:pt>
                <c:pt idx="2">
                  <c:v>9.8800000000000008</c:v>
                </c:pt>
                <c:pt idx="3">
                  <c:v>21.52</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17D-49C2-B6EE-749E40772A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17D-49C2-B6EE-749E40772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Kjønn&amp;Klasse'!$J$3:$O$3</c:f>
              <c:numCache>
                <c:formatCode>0</c:formatCode>
                <c:ptCount val="6"/>
                <c:pt idx="0">
                  <c:v>92.59</c:v>
                </c:pt>
                <c:pt idx="1">
                  <c:v>80</c:v>
                </c:pt>
                <c:pt idx="3">
                  <c:v>82.05</c:v>
                </c:pt>
                <c:pt idx="4">
                  <c:v>90.91</c:v>
                </c:pt>
                <c:pt idx="5">
                  <c:v>85.71</c:v>
                </c:pt>
              </c:numCache>
            </c:numRef>
          </c:val>
          <c:extLst>
            <c:ext xmlns:c16="http://schemas.microsoft.com/office/drawing/2014/chart" uri="{C3380CC4-5D6E-409C-BE32-E72D297353CC}">
              <c16:uniqueId val="{00000004-817D-49C2-B6EE-749E40772A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66.67</c:v>
                </c:pt>
                <c:pt idx="1">
                  <c:v>23.81</c:v>
                </c:pt>
                <c:pt idx="2">
                  <c:v>5.95</c:v>
                </c:pt>
                <c:pt idx="3">
                  <c:v>3.57</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34</c:v>
                </c:pt>
                <c:pt idx="1">
                  <c:v>50</c:v>
                </c:pt>
                <c:pt idx="2">
                  <c:v>46</c:v>
                </c:pt>
                <c:pt idx="3">
                  <c:v>42.86</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20</c:v>
                </c:pt>
                <c:pt idx="1">
                  <c:v>58.62</c:v>
                </c:pt>
                <c:pt idx="2">
                  <c:v>51.72</c:v>
                </c:pt>
                <c:pt idx="3">
                  <c:v>28.57</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65.819999999999993</c:v>
                </c:pt>
                <c:pt idx="4">
                  <c:v>-1</c:v>
                </c:pt>
                <c:pt idx="5">
                  <c:v>-1</c:v>
                </c:pt>
                <c:pt idx="6">
                  <c:v>55.79</c:v>
                </c:pt>
                <c:pt idx="7">
                  <c:v>-1</c:v>
                </c:pt>
                <c:pt idx="8">
                  <c:v>-1</c:v>
                </c:pt>
                <c:pt idx="9">
                  <c:v>60.32</c:v>
                </c:pt>
                <c:pt idx="10">
                  <c:v>-1</c:v>
                </c:pt>
                <c:pt idx="11">
                  <c:v>-1</c:v>
                </c:pt>
                <c:pt idx="12">
                  <c:v>65</c:v>
                </c:pt>
                <c:pt idx="13">
                  <c:v>-1</c:v>
                </c:pt>
                <c:pt idx="14">
                  <c:v>-1</c:v>
                </c:pt>
                <c:pt idx="15">
                  <c:v>48.72</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59.65</c:v>
                </c:pt>
                <c:pt idx="4">
                  <c:v>-1</c:v>
                </c:pt>
                <c:pt idx="5">
                  <c:v>-1</c:v>
                </c:pt>
                <c:pt idx="6">
                  <c:v>-1</c:v>
                </c:pt>
                <c:pt idx="7">
                  <c:v>-1</c:v>
                </c:pt>
                <c:pt idx="8">
                  <c:v>-1</c:v>
                </c:pt>
                <c:pt idx="9">
                  <c:v>54.69</c:v>
                </c:pt>
                <c:pt idx="10">
                  <c:v>-1</c:v>
                </c:pt>
                <c:pt idx="11">
                  <c:v>-1</c:v>
                </c:pt>
                <c:pt idx="12">
                  <c:v>56.1</c:v>
                </c:pt>
                <c:pt idx="13">
                  <c:v>-1</c:v>
                </c:pt>
                <c:pt idx="14">
                  <c:v>-1</c:v>
                </c:pt>
                <c:pt idx="15">
                  <c:v>63.64</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56.41</c:v>
                </c:pt>
                <c:pt idx="4">
                  <c:v>-1</c:v>
                </c:pt>
                <c:pt idx="5">
                  <c:v>-1</c:v>
                </c:pt>
                <c:pt idx="6">
                  <c:v>-1</c:v>
                </c:pt>
                <c:pt idx="7">
                  <c:v>-1</c:v>
                </c:pt>
                <c:pt idx="8">
                  <c:v>-1</c:v>
                </c:pt>
                <c:pt idx="9">
                  <c:v>77.42</c:v>
                </c:pt>
                <c:pt idx="10">
                  <c:v>-1</c:v>
                </c:pt>
                <c:pt idx="11">
                  <c:v>-1</c:v>
                </c:pt>
                <c:pt idx="12">
                  <c:v>51.85</c:v>
                </c:pt>
                <c:pt idx="13">
                  <c:v>-1</c:v>
                </c:pt>
                <c:pt idx="14">
                  <c:v>-1</c:v>
                </c:pt>
                <c:pt idx="15">
                  <c:v>75</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92.86</c:v>
                </c:pt>
                <c:pt idx="1">
                  <c:v>3.57</c:v>
                </c:pt>
                <c:pt idx="2">
                  <c:v>3.57</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47.62</c:v>
                </c:pt>
                <c:pt idx="1">
                  <c:v>21.43</c:v>
                </c:pt>
                <c:pt idx="2">
                  <c:v>30.95</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Tror de vil fullføre videregående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CF7-483B-A45A-C01A32DE8C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CF7-483B-A45A-C01A32DE8C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Kjønn&amp;Klasse'!$J$35:$O$35</c:f>
              <c:numCache>
                <c:formatCode>0</c:formatCode>
                <c:ptCount val="6"/>
                <c:pt idx="0">
                  <c:v>96.15</c:v>
                </c:pt>
                <c:pt idx="1">
                  <c:v>90</c:v>
                </c:pt>
                <c:pt idx="3">
                  <c:v>84.62</c:v>
                </c:pt>
                <c:pt idx="4">
                  <c:v>100</c:v>
                </c:pt>
                <c:pt idx="5">
                  <c:v>100</c:v>
                </c:pt>
              </c:numCache>
            </c:numRef>
          </c:val>
          <c:extLst>
            <c:ext xmlns:c16="http://schemas.microsoft.com/office/drawing/2014/chart" uri="{C3380CC4-5D6E-409C-BE32-E72D297353CC}">
              <c16:uniqueId val="{00000004-7CF7-483B-A45A-C01A32DE8C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Tror de vil ta høyere utdanning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140-4C6F-A855-E90FF2BBD5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40-4C6F-A855-E90FF2BBD5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Kjønn&amp;Klasse'!$J$36:$O$36</c:f>
              <c:numCache>
                <c:formatCode>0</c:formatCode>
                <c:ptCount val="6"/>
                <c:pt idx="0">
                  <c:v>36.54</c:v>
                </c:pt>
                <c:pt idx="1">
                  <c:v>70</c:v>
                </c:pt>
                <c:pt idx="3">
                  <c:v>23.08</c:v>
                </c:pt>
                <c:pt idx="4">
                  <c:v>57.58</c:v>
                </c:pt>
                <c:pt idx="5">
                  <c:v>100</c:v>
                </c:pt>
              </c:numCache>
            </c:numRef>
          </c:val>
          <c:extLst>
            <c:ext xmlns:c16="http://schemas.microsoft.com/office/drawing/2014/chart" uri="{C3380CC4-5D6E-409C-BE32-E72D297353CC}">
              <c16:uniqueId val="{00000004-A140-4C6F-A855-E90FF2BBD5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71.430000000000007</c:v>
                </c:pt>
                <c:pt idx="1">
                  <c:v>4.76</c:v>
                </c:pt>
                <c:pt idx="2">
                  <c:v>23.81</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13.1</c:v>
                </c:pt>
                <c:pt idx="1">
                  <c:v>45.24</c:v>
                </c:pt>
                <c:pt idx="2">
                  <c:v>41.67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61.25</c:v>
                </c:pt>
                <c:pt idx="4">
                  <c:v>-1</c:v>
                </c:pt>
                <c:pt idx="5">
                  <c:v>-1</c:v>
                </c:pt>
                <c:pt idx="6">
                  <c:v>58.33</c:v>
                </c:pt>
                <c:pt idx="7">
                  <c:v>-1</c:v>
                </c:pt>
                <c:pt idx="8">
                  <c:v>-1</c:v>
                </c:pt>
                <c:pt idx="9">
                  <c:v>72.58</c:v>
                </c:pt>
                <c:pt idx="10">
                  <c:v>-1</c:v>
                </c:pt>
                <c:pt idx="11">
                  <c:v>-1</c:v>
                </c:pt>
                <c:pt idx="12">
                  <c:v>68.42</c:v>
                </c:pt>
                <c:pt idx="13">
                  <c:v>-1</c:v>
                </c:pt>
                <c:pt idx="14">
                  <c:v>-1</c:v>
                </c:pt>
                <c:pt idx="15">
                  <c:v>66.67</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68.42</c:v>
                </c:pt>
                <c:pt idx="4">
                  <c:v>-1</c:v>
                </c:pt>
                <c:pt idx="5">
                  <c:v>-1</c:v>
                </c:pt>
                <c:pt idx="6">
                  <c:v>-1</c:v>
                </c:pt>
                <c:pt idx="7">
                  <c:v>-1</c:v>
                </c:pt>
                <c:pt idx="8">
                  <c:v>-1</c:v>
                </c:pt>
                <c:pt idx="9">
                  <c:v>57.58</c:v>
                </c:pt>
                <c:pt idx="10">
                  <c:v>-1</c:v>
                </c:pt>
                <c:pt idx="11">
                  <c:v>-1</c:v>
                </c:pt>
                <c:pt idx="12">
                  <c:v>64.290000000000006</c:v>
                </c:pt>
                <c:pt idx="13">
                  <c:v>-1</c:v>
                </c:pt>
                <c:pt idx="14">
                  <c:v>-1</c:v>
                </c:pt>
                <c:pt idx="15">
                  <c:v>72.73</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58.97</c:v>
                </c:pt>
                <c:pt idx="4">
                  <c:v>-1</c:v>
                </c:pt>
                <c:pt idx="5">
                  <c:v>-1</c:v>
                </c:pt>
                <c:pt idx="6">
                  <c:v>-1</c:v>
                </c:pt>
                <c:pt idx="7">
                  <c:v>-1</c:v>
                </c:pt>
                <c:pt idx="8">
                  <c:v>-1</c:v>
                </c:pt>
                <c:pt idx="9">
                  <c:v>74.19</c:v>
                </c:pt>
                <c:pt idx="10">
                  <c:v>-1</c:v>
                </c:pt>
                <c:pt idx="11">
                  <c:v>-1</c:v>
                </c:pt>
                <c:pt idx="12">
                  <c:v>65.38</c:v>
                </c:pt>
                <c:pt idx="13">
                  <c:v>-1</c:v>
                </c:pt>
                <c:pt idx="14">
                  <c:v>-1</c:v>
                </c:pt>
                <c:pt idx="15">
                  <c:v>83.33</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63.95</c:v>
                </c:pt>
                <c:pt idx="1">
                  <c:v>25.88</c:v>
                </c:pt>
                <c:pt idx="2">
                  <c:v>41.18</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27.91</c:v>
                </c:pt>
                <c:pt idx="1">
                  <c:v>49.41</c:v>
                </c:pt>
                <c:pt idx="2">
                  <c:v>35.29</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5.81</c:v>
                </c:pt>
                <c:pt idx="1">
                  <c:v>18.82</c:v>
                </c:pt>
                <c:pt idx="2">
                  <c:v>20</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2.33</c:v>
                </c:pt>
                <c:pt idx="1">
                  <c:v>5.88</c:v>
                </c:pt>
                <c:pt idx="2">
                  <c:v>3.53</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Tror de vil få et godt og lykkelig liv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08-438C-8CC3-A0E742E1BC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208-438C-8CC3-A0E742E1BCB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Kjønn&amp;Klasse'!$J$38:$O$38</c:f>
              <c:numCache>
                <c:formatCode>0</c:formatCode>
                <c:ptCount val="6"/>
                <c:pt idx="0">
                  <c:v>73.08</c:v>
                </c:pt>
                <c:pt idx="1">
                  <c:v>73.33</c:v>
                </c:pt>
                <c:pt idx="3">
                  <c:v>66.67</c:v>
                </c:pt>
                <c:pt idx="4">
                  <c:v>72.73</c:v>
                </c:pt>
                <c:pt idx="5">
                  <c:v>83.33</c:v>
                </c:pt>
              </c:numCache>
            </c:numRef>
          </c:val>
          <c:extLst>
            <c:ext xmlns:c16="http://schemas.microsoft.com/office/drawing/2014/chart" uri="{C3380CC4-5D6E-409C-BE32-E72D297353CC}">
              <c16:uniqueId val="{00000004-1208-438C-8CC3-A0E742E1BCB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Tror de noen gang vil bli arbeidsledig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187-4F7B-B4C0-FFC9C0B88B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187-4F7B-B4C0-FFC9C0B88B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Kjønn&amp;Klasse'!$J$37:$O$37</c:f>
              <c:numCache>
                <c:formatCode>0</c:formatCode>
                <c:ptCount val="6"/>
                <c:pt idx="0">
                  <c:v>17.309999999999999</c:v>
                </c:pt>
                <c:pt idx="1">
                  <c:v>3.33</c:v>
                </c:pt>
                <c:pt idx="3">
                  <c:v>15.38</c:v>
                </c:pt>
                <c:pt idx="4">
                  <c:v>15.15</c:v>
                </c:pt>
                <c:pt idx="5">
                  <c:v>0</c:v>
                </c:pt>
              </c:numCache>
            </c:numRef>
          </c:val>
          <c:extLst>
            <c:ext xmlns:c16="http://schemas.microsoft.com/office/drawing/2014/chart" uri="{C3380CC4-5D6E-409C-BE32-E72D297353CC}">
              <c16:uniqueId val="{00000004-5187-4F7B-B4C0-FFC9C0B88BC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1.2</c:v>
                </c:pt>
                <c:pt idx="1">
                  <c:v>2.41</c:v>
                </c:pt>
                <c:pt idx="2">
                  <c:v>6.02</c:v>
                </c:pt>
                <c:pt idx="3">
                  <c:v>16.87</c:v>
                </c:pt>
                <c:pt idx="4">
                  <c:v>24.1</c:v>
                </c:pt>
                <c:pt idx="5">
                  <c:v>28.92</c:v>
                </c:pt>
                <c:pt idx="6">
                  <c:v>20.48</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timer daglig foran en skjerm</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857-4CAD-A567-D654A4A2D91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857-4CAD-A567-D654A4A2D91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Kjønn&amp;Klasse'!$J$39:$O$39</c:f>
              <c:numCache>
                <c:formatCode>0</c:formatCode>
                <c:ptCount val="6"/>
                <c:pt idx="0">
                  <c:v>72.55</c:v>
                </c:pt>
                <c:pt idx="1">
                  <c:v>73.33</c:v>
                </c:pt>
                <c:pt idx="3">
                  <c:v>76.319999999999993</c:v>
                </c:pt>
                <c:pt idx="4">
                  <c:v>69.7</c:v>
                </c:pt>
                <c:pt idx="5">
                  <c:v>75</c:v>
                </c:pt>
              </c:numCache>
            </c:numRef>
          </c:val>
          <c:extLst>
            <c:ext xmlns:c16="http://schemas.microsoft.com/office/drawing/2014/chart" uri="{C3380CC4-5D6E-409C-BE32-E72D297353CC}">
              <c16:uniqueId val="{00000004-4857-4CAD-A567-D654A4A2D91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4.88</c:v>
                </c:pt>
                <c:pt idx="1">
                  <c:v>6.1</c:v>
                </c:pt>
                <c:pt idx="2">
                  <c:v>37.04</c:v>
                </c:pt>
                <c:pt idx="3">
                  <c:v>25.3</c:v>
                </c:pt>
                <c:pt idx="4">
                  <c:v>33.33</c:v>
                </c:pt>
                <c:pt idx="5">
                  <c:v>68.290000000000006</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15.85</c:v>
                </c:pt>
                <c:pt idx="1">
                  <c:v>13.41</c:v>
                </c:pt>
                <c:pt idx="2">
                  <c:v>16.05</c:v>
                </c:pt>
                <c:pt idx="3">
                  <c:v>26.51</c:v>
                </c:pt>
                <c:pt idx="4">
                  <c:v>12.35</c:v>
                </c:pt>
                <c:pt idx="5">
                  <c:v>21.95</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8.5399999999999991</c:v>
                </c:pt>
                <c:pt idx="1">
                  <c:v>21.95</c:v>
                </c:pt>
                <c:pt idx="2">
                  <c:v>16.05</c:v>
                </c:pt>
                <c:pt idx="3">
                  <c:v>19.28</c:v>
                </c:pt>
                <c:pt idx="4">
                  <c:v>6.17</c:v>
                </c:pt>
                <c:pt idx="5">
                  <c:v>7.32</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29.27</c:v>
                </c:pt>
                <c:pt idx="1">
                  <c:v>20.73</c:v>
                </c:pt>
                <c:pt idx="2">
                  <c:v>16.05</c:v>
                </c:pt>
                <c:pt idx="3">
                  <c:v>18.07</c:v>
                </c:pt>
                <c:pt idx="4">
                  <c:v>14.81</c:v>
                </c:pt>
                <c:pt idx="5">
                  <c:v>2.44</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349C-4B85-81FA-53D750240A1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20.73</c:v>
                </c:pt>
                <c:pt idx="1">
                  <c:v>19.510000000000002</c:v>
                </c:pt>
                <c:pt idx="2">
                  <c:v>7.41</c:v>
                </c:pt>
                <c:pt idx="3">
                  <c:v>4.82</c:v>
                </c:pt>
                <c:pt idx="4">
                  <c:v>14.81</c:v>
                </c:pt>
                <c:pt idx="5">
                  <c:v>0</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349C-4B85-81FA-53D750240A1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20.73</c:v>
                </c:pt>
                <c:pt idx="1">
                  <c:v>18.29</c:v>
                </c:pt>
                <c:pt idx="2">
                  <c:v>7.41</c:v>
                </c:pt>
                <c:pt idx="3">
                  <c:v>6.02</c:v>
                </c:pt>
                <c:pt idx="4">
                  <c:v>18.52</c:v>
                </c:pt>
                <c:pt idx="5">
                  <c:v>0</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56.7</c:v>
                </c:pt>
                <c:pt idx="7">
                  <c:v>-1</c:v>
                </c:pt>
                <c:pt idx="8">
                  <c:v>-1</c:v>
                </c:pt>
                <c:pt idx="9">
                  <c:v>63.49</c:v>
                </c:pt>
                <c:pt idx="10">
                  <c:v>-1</c:v>
                </c:pt>
                <c:pt idx="11">
                  <c:v>-1</c:v>
                </c:pt>
                <c:pt idx="12">
                  <c:v>75</c:v>
                </c:pt>
                <c:pt idx="13">
                  <c:v>-1</c:v>
                </c:pt>
                <c:pt idx="14">
                  <c:v>-1</c:v>
                </c:pt>
                <c:pt idx="15">
                  <c:v>76.319999999999993</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62.5</c:v>
                </c:pt>
                <c:pt idx="10">
                  <c:v>-1</c:v>
                </c:pt>
                <c:pt idx="11">
                  <c:v>-1</c:v>
                </c:pt>
                <c:pt idx="12">
                  <c:v>83.33</c:v>
                </c:pt>
                <c:pt idx="13">
                  <c:v>-1</c:v>
                </c:pt>
                <c:pt idx="14">
                  <c:v>-1</c:v>
                </c:pt>
                <c:pt idx="15">
                  <c:v>69.7</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41.94</c:v>
                </c:pt>
                <c:pt idx="10">
                  <c:v>-1</c:v>
                </c:pt>
                <c:pt idx="11">
                  <c:v>-1</c:v>
                </c:pt>
                <c:pt idx="12">
                  <c:v>82.76</c:v>
                </c:pt>
                <c:pt idx="13">
                  <c:v>-1</c:v>
                </c:pt>
                <c:pt idx="14">
                  <c:v>-1</c:v>
                </c:pt>
                <c:pt idx="15">
                  <c:v>75</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timer daglig på sosiale medier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02-4193-885E-D873AADCA0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02-4193-885E-D873AADCA0D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Kjønn&amp;Klasse'!$J$41:$O$41</c:f>
              <c:numCache>
                <c:formatCode>0</c:formatCode>
                <c:ptCount val="6"/>
                <c:pt idx="0">
                  <c:v>25.49</c:v>
                </c:pt>
                <c:pt idx="1">
                  <c:v>65.52</c:v>
                </c:pt>
                <c:pt idx="3">
                  <c:v>52.63</c:v>
                </c:pt>
                <c:pt idx="4">
                  <c:v>21.88</c:v>
                </c:pt>
                <c:pt idx="5">
                  <c:v>58.33</c:v>
                </c:pt>
              </c:numCache>
            </c:numRef>
          </c:val>
          <c:extLst>
            <c:ext xmlns:c16="http://schemas.microsoft.com/office/drawing/2014/chart" uri="{C3380CC4-5D6E-409C-BE32-E72D297353CC}">
              <c16:uniqueId val="{00000004-5E02-4193-885E-D873AADCA0D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timer daglig på elektroniske spill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4D-4BC2-9302-0CE58740A0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D4D-4BC2-9302-0CE58740A0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Kjønn&amp;Klasse'!$J$40:$O$40</c:f>
              <c:numCache>
                <c:formatCode>0</c:formatCode>
                <c:ptCount val="6"/>
                <c:pt idx="0">
                  <c:v>54.9</c:v>
                </c:pt>
                <c:pt idx="1">
                  <c:v>20</c:v>
                </c:pt>
                <c:pt idx="3">
                  <c:v>57.89</c:v>
                </c:pt>
                <c:pt idx="4">
                  <c:v>33.33</c:v>
                </c:pt>
                <c:pt idx="5">
                  <c:v>25</c:v>
                </c:pt>
              </c:numCache>
            </c:numRef>
          </c:val>
          <c:extLst>
            <c:ext xmlns:c16="http://schemas.microsoft.com/office/drawing/2014/chart" uri="{C3380CC4-5D6E-409C-BE32-E72D297353CC}">
              <c16:uniqueId val="{00000004-4D4D-4BC2-9302-0CE58740A0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36.47</c:v>
                </c:pt>
                <c:pt idx="1">
                  <c:v>47.06</c:v>
                </c:pt>
                <c:pt idx="2">
                  <c:v>16.47</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ACF-48F2-BC1B-16B5D8B4E9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ACF-48F2-BC1B-16B5D8B4E9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Kjønn&amp;Klasse'!$J$42:$O$42</c:f>
              <c:numCache>
                <c:formatCode>0</c:formatCode>
                <c:ptCount val="6"/>
                <c:pt idx="0">
                  <c:v>18.87</c:v>
                </c:pt>
                <c:pt idx="1">
                  <c:v>10</c:v>
                </c:pt>
                <c:pt idx="3">
                  <c:v>25.64</c:v>
                </c:pt>
                <c:pt idx="4">
                  <c:v>12.12</c:v>
                </c:pt>
                <c:pt idx="5">
                  <c:v>0</c:v>
                </c:pt>
              </c:numCache>
            </c:numRef>
          </c:val>
          <c:extLst>
            <c:ext xmlns:c16="http://schemas.microsoft.com/office/drawing/2014/chart" uri="{C3380CC4-5D6E-409C-BE32-E72D297353CC}">
              <c16:uniqueId val="{00000004-2ACF-48F2-BC1B-16B5D8B4E9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73.56</c:v>
                </c:pt>
                <c:pt idx="1">
                  <c:v>50</c:v>
                </c:pt>
                <c:pt idx="2">
                  <c:v>37.65</c:v>
                </c:pt>
                <c:pt idx="3">
                  <c:v>54.12</c:v>
                </c:pt>
                <c:pt idx="4">
                  <c:v>49.41</c:v>
                </c:pt>
                <c:pt idx="5">
                  <c:v>52.94</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22.99</c:v>
                </c:pt>
                <c:pt idx="1">
                  <c:v>42.86</c:v>
                </c:pt>
                <c:pt idx="2">
                  <c:v>43.53</c:v>
                </c:pt>
                <c:pt idx="3">
                  <c:v>29.41</c:v>
                </c:pt>
                <c:pt idx="4">
                  <c:v>34.119999999999997</c:v>
                </c:pt>
                <c:pt idx="5">
                  <c:v>31.76</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3.45</c:v>
                </c:pt>
                <c:pt idx="1">
                  <c:v>7.14</c:v>
                </c:pt>
                <c:pt idx="2">
                  <c:v>18.82</c:v>
                </c:pt>
                <c:pt idx="3">
                  <c:v>16.47</c:v>
                </c:pt>
                <c:pt idx="4">
                  <c:v>16.47</c:v>
                </c:pt>
                <c:pt idx="5">
                  <c:v>15.29</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72.290000000000006</c:v>
                </c:pt>
                <c:pt idx="1">
                  <c:v>87.01</c:v>
                </c:pt>
                <c:pt idx="2">
                  <c:v>91.03</c:v>
                </c:pt>
                <c:pt idx="3">
                  <c:v>94.81</c:v>
                </c:pt>
                <c:pt idx="4">
                  <c:v>89.87</c:v>
                </c:pt>
                <c:pt idx="5">
                  <c:v>80.77</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289-4C7E-B5C7-15930B8970D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9.64</c:v>
                </c:pt>
                <c:pt idx="1">
                  <c:v>6.49</c:v>
                </c:pt>
                <c:pt idx="2">
                  <c:v>6.41</c:v>
                </c:pt>
                <c:pt idx="3">
                  <c:v>0</c:v>
                </c:pt>
                <c:pt idx="4">
                  <c:v>6.33</c:v>
                </c:pt>
                <c:pt idx="5">
                  <c:v>10.26</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7.23</c:v>
                </c:pt>
                <c:pt idx="1">
                  <c:v>3.9</c:v>
                </c:pt>
                <c:pt idx="2">
                  <c:v>1.28</c:v>
                </c:pt>
                <c:pt idx="3">
                  <c:v>2.6</c:v>
                </c:pt>
                <c:pt idx="4">
                  <c:v>2.5299999999999998</c:v>
                </c:pt>
                <c:pt idx="5">
                  <c:v>5.13</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10.84</c:v>
                </c:pt>
                <c:pt idx="1">
                  <c:v>2.6</c:v>
                </c:pt>
                <c:pt idx="2">
                  <c:v>1.28</c:v>
                </c:pt>
                <c:pt idx="3">
                  <c:v>2.6</c:v>
                </c:pt>
                <c:pt idx="4">
                  <c:v>1.27</c:v>
                </c:pt>
                <c:pt idx="5">
                  <c:v>3.85</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38.1</c:v>
                </c:pt>
                <c:pt idx="4">
                  <c:v>-1</c:v>
                </c:pt>
                <c:pt idx="5">
                  <c:v>-1</c:v>
                </c:pt>
                <c:pt idx="6">
                  <c:v>41</c:v>
                </c:pt>
                <c:pt idx="7">
                  <c:v>-1</c:v>
                </c:pt>
                <c:pt idx="8">
                  <c:v>-1</c:v>
                </c:pt>
                <c:pt idx="9">
                  <c:v>40.58</c:v>
                </c:pt>
                <c:pt idx="10">
                  <c:v>-1</c:v>
                </c:pt>
                <c:pt idx="11">
                  <c:v>-1</c:v>
                </c:pt>
                <c:pt idx="12">
                  <c:v>40</c:v>
                </c:pt>
                <c:pt idx="13">
                  <c:v>-1</c:v>
                </c:pt>
                <c:pt idx="14">
                  <c:v>-1</c:v>
                </c:pt>
                <c:pt idx="15">
                  <c:v>25.64</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34.479999999999997</c:v>
                </c:pt>
                <c:pt idx="4">
                  <c:v>-1</c:v>
                </c:pt>
                <c:pt idx="5">
                  <c:v>-1</c:v>
                </c:pt>
                <c:pt idx="6">
                  <c:v>-1</c:v>
                </c:pt>
                <c:pt idx="7">
                  <c:v>-1</c:v>
                </c:pt>
                <c:pt idx="8">
                  <c:v>-1</c:v>
                </c:pt>
                <c:pt idx="9">
                  <c:v>53.03</c:v>
                </c:pt>
                <c:pt idx="10">
                  <c:v>-1</c:v>
                </c:pt>
                <c:pt idx="11">
                  <c:v>-1</c:v>
                </c:pt>
                <c:pt idx="12">
                  <c:v>52.38</c:v>
                </c:pt>
                <c:pt idx="13">
                  <c:v>-1</c:v>
                </c:pt>
                <c:pt idx="14">
                  <c:v>-1</c:v>
                </c:pt>
                <c:pt idx="15">
                  <c:v>48.48</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34.21</c:v>
                </c:pt>
                <c:pt idx="4">
                  <c:v>-1</c:v>
                </c:pt>
                <c:pt idx="5">
                  <c:v>-1</c:v>
                </c:pt>
                <c:pt idx="6">
                  <c:v>-1</c:v>
                </c:pt>
                <c:pt idx="7">
                  <c:v>-1</c:v>
                </c:pt>
                <c:pt idx="8">
                  <c:v>-1</c:v>
                </c:pt>
                <c:pt idx="9">
                  <c:v>38.71</c:v>
                </c:pt>
                <c:pt idx="10">
                  <c:v>-1</c:v>
                </c:pt>
                <c:pt idx="11">
                  <c:v>-1</c:v>
                </c:pt>
                <c:pt idx="12">
                  <c:v>30</c:v>
                </c:pt>
                <c:pt idx="13">
                  <c:v>-1</c:v>
                </c:pt>
                <c:pt idx="14">
                  <c:v>-1</c:v>
                </c:pt>
                <c:pt idx="15">
                  <c:v>38.46</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2DD-45CE-8D78-4D1555919A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2DD-45CE-8D78-4D1555919AC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Kjønn&amp;Klasse'!$J$43:$O$43</c:f>
              <c:numCache>
                <c:formatCode>0</c:formatCode>
                <c:ptCount val="6"/>
                <c:pt idx="0">
                  <c:v>25</c:v>
                </c:pt>
                <c:pt idx="1">
                  <c:v>24.14</c:v>
                </c:pt>
                <c:pt idx="3">
                  <c:v>26.32</c:v>
                </c:pt>
                <c:pt idx="4">
                  <c:v>18.18</c:v>
                </c:pt>
                <c:pt idx="5">
                  <c:v>33.33</c:v>
                </c:pt>
              </c:numCache>
            </c:numRef>
          </c:val>
          <c:extLst>
            <c:ext xmlns:c16="http://schemas.microsoft.com/office/drawing/2014/chart" uri="{C3380CC4-5D6E-409C-BE32-E72D297353CC}">
              <c16:uniqueId val="{00000004-52DD-45CE-8D78-4D1555919AC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9.52</c:v>
                </c:pt>
                <c:pt idx="1">
                  <c:v>3.57</c:v>
                </c:pt>
                <c:pt idx="2">
                  <c:v>9.52</c:v>
                </c:pt>
                <c:pt idx="3">
                  <c:v>23.81</c:v>
                </c:pt>
                <c:pt idx="4">
                  <c:v>20.239999999999998</c:v>
                </c:pt>
                <c:pt idx="5">
                  <c:v>33.33</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Trener minst én gang i uka</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CB-4FD3-A807-DE56183C82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CB-4FD3-A807-DE56183C82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Kjønn&amp;Klasse'!$J$44:$O$44</c:f>
              <c:numCache>
                <c:formatCode>0</c:formatCode>
                <c:ptCount val="6"/>
                <c:pt idx="0">
                  <c:v>82.69</c:v>
                </c:pt>
                <c:pt idx="1">
                  <c:v>66.67</c:v>
                </c:pt>
                <c:pt idx="3">
                  <c:v>79.489999999999995</c:v>
                </c:pt>
                <c:pt idx="4">
                  <c:v>72.73</c:v>
                </c:pt>
                <c:pt idx="5">
                  <c:v>75</c:v>
                </c:pt>
              </c:numCache>
            </c:numRef>
          </c:val>
          <c:extLst>
            <c:ext xmlns:c16="http://schemas.microsoft.com/office/drawing/2014/chart" uri="{C3380CC4-5D6E-409C-BE32-E72D297353CC}">
              <c16:uniqueId val="{00000004-E8CB-4FD3-A807-DE56183C82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29.27</c:v>
                </c:pt>
                <c:pt idx="1">
                  <c:v>72.62</c:v>
                </c:pt>
                <c:pt idx="2">
                  <c:v>57.14</c:v>
                </c:pt>
                <c:pt idx="3">
                  <c:v>85.71</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20.73</c:v>
                </c:pt>
                <c:pt idx="1">
                  <c:v>5.95</c:v>
                </c:pt>
                <c:pt idx="2">
                  <c:v>5.95</c:v>
                </c:pt>
                <c:pt idx="3">
                  <c:v>3.57</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25.61</c:v>
                </c:pt>
                <c:pt idx="1">
                  <c:v>7.14</c:v>
                </c:pt>
                <c:pt idx="2">
                  <c:v>13.1</c:v>
                </c:pt>
                <c:pt idx="3">
                  <c:v>9.52</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14.63</c:v>
                </c:pt>
                <c:pt idx="1">
                  <c:v>13.1</c:v>
                </c:pt>
                <c:pt idx="2">
                  <c:v>19.05</c:v>
                </c:pt>
                <c:pt idx="3">
                  <c:v>1.19</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EEC-4BD2-BB28-B00A71CEE8D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9.76</c:v>
                </c:pt>
                <c:pt idx="1">
                  <c:v>1.19</c:v>
                </c:pt>
                <c:pt idx="2">
                  <c:v>4.76</c:v>
                </c:pt>
                <c:pt idx="3">
                  <c:v>0</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2.38</c:v>
                </c:pt>
                <c:pt idx="1">
                  <c:v>11.9</c:v>
                </c:pt>
                <c:pt idx="2">
                  <c:v>9.52</c:v>
                </c:pt>
                <c:pt idx="3">
                  <c:v>28.57</c:v>
                </c:pt>
                <c:pt idx="4">
                  <c:v>36.9</c:v>
                </c:pt>
                <c:pt idx="5">
                  <c:v>10.71</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52.04</c:v>
                </c:pt>
                <c:pt idx="7">
                  <c:v>-1</c:v>
                </c:pt>
                <c:pt idx="8">
                  <c:v>-1</c:v>
                </c:pt>
                <c:pt idx="9">
                  <c:v>62.12</c:v>
                </c:pt>
                <c:pt idx="10">
                  <c:v>-1</c:v>
                </c:pt>
                <c:pt idx="11">
                  <c:v>-1</c:v>
                </c:pt>
                <c:pt idx="12">
                  <c:v>54.76</c:v>
                </c:pt>
                <c:pt idx="13">
                  <c:v>-1</c:v>
                </c:pt>
                <c:pt idx="14">
                  <c:v>-1</c:v>
                </c:pt>
                <c:pt idx="15">
                  <c:v>79.489999999999995</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64.06</c:v>
                </c:pt>
                <c:pt idx="10">
                  <c:v>-1</c:v>
                </c:pt>
                <c:pt idx="11">
                  <c:v>-1</c:v>
                </c:pt>
                <c:pt idx="12">
                  <c:v>73.81</c:v>
                </c:pt>
                <c:pt idx="13">
                  <c:v>-1</c:v>
                </c:pt>
                <c:pt idx="14">
                  <c:v>-1</c:v>
                </c:pt>
                <c:pt idx="15">
                  <c:v>72.73</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87.1</c:v>
                </c:pt>
                <c:pt idx="10">
                  <c:v>-1</c:v>
                </c:pt>
                <c:pt idx="11">
                  <c:v>-1</c:v>
                </c:pt>
                <c:pt idx="12">
                  <c:v>79.31</c:v>
                </c:pt>
                <c:pt idx="13">
                  <c:v>-1</c:v>
                </c:pt>
                <c:pt idx="14">
                  <c:v>-1</c:v>
                </c:pt>
                <c:pt idx="15">
                  <c:v>75</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713-4ADB-8F2C-311DE5B525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13-4ADB-8F2C-311DE5B525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Kjønn&amp;Klasse'!$J$73:$O$73</c:f>
              <c:numCache>
                <c:formatCode>0</c:formatCode>
                <c:ptCount val="6"/>
                <c:pt idx="0">
                  <c:v>11.54</c:v>
                </c:pt>
                <c:pt idx="1">
                  <c:v>16.670000000000002</c:v>
                </c:pt>
                <c:pt idx="3">
                  <c:v>25.64</c:v>
                </c:pt>
                <c:pt idx="4">
                  <c:v>3.03</c:v>
                </c:pt>
                <c:pt idx="5">
                  <c:v>8.33</c:v>
                </c:pt>
              </c:numCache>
            </c:numRef>
          </c:val>
          <c:extLst>
            <c:ext xmlns:c16="http://schemas.microsoft.com/office/drawing/2014/chart" uri="{C3380CC4-5D6E-409C-BE32-E72D297353CC}">
              <c16:uniqueId val="{00000004-8713-4ADB-8F2C-311DE5B525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8.33</c:v>
                </c:pt>
                <c:pt idx="1">
                  <c:v>10.71</c:v>
                </c:pt>
                <c:pt idx="2">
                  <c:v>15.48</c:v>
                </c:pt>
                <c:pt idx="3">
                  <c:v>44.05</c:v>
                </c:pt>
                <c:pt idx="4">
                  <c:v>21.43</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83.64</c:v>
                </c:pt>
                <c:pt idx="1">
                  <c:v>62.26</c:v>
                </c:pt>
                <c:pt idx="2">
                  <c:v>47.17</c:v>
                </c:pt>
                <c:pt idx="3">
                  <c:v>66.040000000000006</c:v>
                </c:pt>
                <c:pt idx="4">
                  <c:v>62.26</c:v>
                </c:pt>
                <c:pt idx="5">
                  <c:v>66.040000000000006</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60</c:v>
                </c:pt>
                <c:pt idx="1">
                  <c:v>31.03</c:v>
                </c:pt>
                <c:pt idx="2">
                  <c:v>23.33</c:v>
                </c:pt>
                <c:pt idx="3">
                  <c:v>36.67</c:v>
                </c:pt>
                <c:pt idx="4">
                  <c:v>30</c:v>
                </c:pt>
                <c:pt idx="5">
                  <c:v>33.33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fornøyd med helsa si</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40F-4A7C-AE37-4950B4F54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40F-4A7C-AE37-4950B4F54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Kjønn&amp;Klasse'!$J$45:$O$45</c:f>
              <c:numCache>
                <c:formatCode>0</c:formatCode>
                <c:ptCount val="6"/>
                <c:pt idx="0">
                  <c:v>75</c:v>
                </c:pt>
                <c:pt idx="1">
                  <c:v>53.33</c:v>
                </c:pt>
                <c:pt idx="3">
                  <c:v>58.97</c:v>
                </c:pt>
                <c:pt idx="4">
                  <c:v>66.67</c:v>
                </c:pt>
                <c:pt idx="5">
                  <c:v>83.33</c:v>
                </c:pt>
              </c:numCache>
            </c:numRef>
          </c:val>
          <c:extLst>
            <c:ext xmlns:c16="http://schemas.microsoft.com/office/drawing/2014/chart" uri="{C3380CC4-5D6E-409C-BE32-E72D297353CC}">
              <c16:uniqueId val="{00000004-D40F-4A7C-AE37-4950B4F54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30.49</c:v>
                </c:pt>
                <c:pt idx="1">
                  <c:v>46.34</c:v>
                </c:pt>
                <c:pt idx="2">
                  <c:v>21.95</c:v>
                </c:pt>
                <c:pt idx="3">
                  <c:v>1.22</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67.900000000000006</c:v>
                </c:pt>
                <c:pt idx="4">
                  <c:v>-1</c:v>
                </c:pt>
                <c:pt idx="5">
                  <c:v>-1</c:v>
                </c:pt>
                <c:pt idx="6">
                  <c:v>56.25</c:v>
                </c:pt>
                <c:pt idx="7">
                  <c:v>-1</c:v>
                </c:pt>
                <c:pt idx="8">
                  <c:v>-1</c:v>
                </c:pt>
                <c:pt idx="9">
                  <c:v>53.97</c:v>
                </c:pt>
                <c:pt idx="10">
                  <c:v>-1</c:v>
                </c:pt>
                <c:pt idx="11">
                  <c:v>-1</c:v>
                </c:pt>
                <c:pt idx="12">
                  <c:v>53.66</c:v>
                </c:pt>
                <c:pt idx="13">
                  <c:v>-1</c:v>
                </c:pt>
                <c:pt idx="14">
                  <c:v>-1</c:v>
                </c:pt>
                <c:pt idx="15">
                  <c:v>58.97</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61.4</c:v>
                </c:pt>
                <c:pt idx="4">
                  <c:v>-1</c:v>
                </c:pt>
                <c:pt idx="5">
                  <c:v>-1</c:v>
                </c:pt>
                <c:pt idx="6">
                  <c:v>-1</c:v>
                </c:pt>
                <c:pt idx="7">
                  <c:v>-1</c:v>
                </c:pt>
                <c:pt idx="8">
                  <c:v>-1</c:v>
                </c:pt>
                <c:pt idx="9">
                  <c:v>61.54</c:v>
                </c:pt>
                <c:pt idx="10">
                  <c:v>-1</c:v>
                </c:pt>
                <c:pt idx="11">
                  <c:v>-1</c:v>
                </c:pt>
                <c:pt idx="12">
                  <c:v>59.52</c:v>
                </c:pt>
                <c:pt idx="13">
                  <c:v>-1</c:v>
                </c:pt>
                <c:pt idx="14">
                  <c:v>-1</c:v>
                </c:pt>
                <c:pt idx="15">
                  <c:v>66.67</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48.72</c:v>
                </c:pt>
                <c:pt idx="4">
                  <c:v>-1</c:v>
                </c:pt>
                <c:pt idx="5">
                  <c:v>-1</c:v>
                </c:pt>
                <c:pt idx="6">
                  <c:v>-1</c:v>
                </c:pt>
                <c:pt idx="7">
                  <c:v>-1</c:v>
                </c:pt>
                <c:pt idx="8">
                  <c:v>-1</c:v>
                </c:pt>
                <c:pt idx="9">
                  <c:v>70.97</c:v>
                </c:pt>
                <c:pt idx="10">
                  <c:v>-1</c:v>
                </c:pt>
                <c:pt idx="11">
                  <c:v>-1</c:v>
                </c:pt>
                <c:pt idx="12">
                  <c:v>51.85</c:v>
                </c:pt>
                <c:pt idx="13">
                  <c:v>-1</c:v>
                </c:pt>
                <c:pt idx="14">
                  <c:v>-1</c:v>
                </c:pt>
                <c:pt idx="15">
                  <c:v>83.33</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16.05</c:v>
                </c:pt>
                <c:pt idx="1">
                  <c:v>53.09</c:v>
                </c:pt>
                <c:pt idx="2">
                  <c:v>23.46</c:v>
                </c:pt>
                <c:pt idx="3">
                  <c:v>7.41</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daglig vondt i hodet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F4-4071-9134-CFF281A7E7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F4-4071-9134-CFF281A7E7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Kjønn&amp;Klasse'!$J$46:$O$46</c:f>
              <c:numCache>
                <c:formatCode>0</c:formatCode>
                <c:ptCount val="6"/>
                <c:pt idx="0">
                  <c:v>0</c:v>
                </c:pt>
                <c:pt idx="1">
                  <c:v>0</c:v>
                </c:pt>
                <c:pt idx="3">
                  <c:v>2.56</c:v>
                </c:pt>
                <c:pt idx="4">
                  <c:v>0</c:v>
                </c:pt>
                <c:pt idx="5">
                  <c:v>0</c:v>
                </c:pt>
              </c:numCache>
            </c:numRef>
          </c:val>
          <c:extLst>
            <c:ext xmlns:c16="http://schemas.microsoft.com/office/drawing/2014/chart" uri="{C3380CC4-5D6E-409C-BE32-E72D297353CC}">
              <c16:uniqueId val="{00000004-B7F4-4071-9134-CFF281A7E7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778-41CA-B64A-28A8E335EE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778-41CA-B64A-28A8E335EE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Kjønn&amp;Klasse'!$J$47:$O$47</c:f>
              <c:numCache>
                <c:formatCode>0</c:formatCode>
                <c:ptCount val="6"/>
                <c:pt idx="0">
                  <c:v>2</c:v>
                </c:pt>
                <c:pt idx="1">
                  <c:v>10.34</c:v>
                </c:pt>
                <c:pt idx="3">
                  <c:v>10.53</c:v>
                </c:pt>
                <c:pt idx="4">
                  <c:v>3.23</c:v>
                </c:pt>
                <c:pt idx="5">
                  <c:v>8.33</c:v>
                </c:pt>
              </c:numCache>
            </c:numRef>
          </c:val>
          <c:extLst>
            <c:ext xmlns:c16="http://schemas.microsoft.com/office/drawing/2014/chart" uri="{C3380CC4-5D6E-409C-BE32-E72D297353CC}">
              <c16:uniqueId val="{00000004-1778-41CA-B64A-28A8E335EE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33.33</c:v>
                </c:pt>
                <c:pt idx="1">
                  <c:v>45.24</c:v>
                </c:pt>
                <c:pt idx="2">
                  <c:v>14.29</c:v>
                </c:pt>
                <c:pt idx="3">
                  <c:v>3.57</c:v>
                </c:pt>
                <c:pt idx="4">
                  <c:v>3.57</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30.77</c:v>
                </c:pt>
                <c:pt idx="1">
                  <c:v>9.6199999999999992</c:v>
                </c:pt>
                <c:pt idx="2">
                  <c:v>5.77</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43.33</c:v>
                </c:pt>
                <c:pt idx="1">
                  <c:v>20</c:v>
                </c:pt>
                <c:pt idx="2">
                  <c:v>23.33</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35.71</c:v>
                </c:pt>
                <c:pt idx="1">
                  <c:v>13.1</c:v>
                </c:pt>
                <c:pt idx="2">
                  <c:v>11.9</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22.45</c:v>
                </c:pt>
                <c:pt idx="7">
                  <c:v>-1</c:v>
                </c:pt>
                <c:pt idx="8">
                  <c:v>-1</c:v>
                </c:pt>
                <c:pt idx="9">
                  <c:v>23.53</c:v>
                </c:pt>
                <c:pt idx="10">
                  <c:v>-1</c:v>
                </c:pt>
                <c:pt idx="11">
                  <c:v>-1</c:v>
                </c:pt>
                <c:pt idx="12">
                  <c:v>18.600000000000001</c:v>
                </c:pt>
                <c:pt idx="13">
                  <c:v>-1</c:v>
                </c:pt>
                <c:pt idx="14">
                  <c:v>-1</c:v>
                </c:pt>
                <c:pt idx="15">
                  <c:v>25.64</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18.46</c:v>
                </c:pt>
                <c:pt idx="10">
                  <c:v>-1</c:v>
                </c:pt>
                <c:pt idx="11">
                  <c:v>-1</c:v>
                </c:pt>
                <c:pt idx="12">
                  <c:v>11.9</c:v>
                </c:pt>
                <c:pt idx="13">
                  <c:v>-1</c:v>
                </c:pt>
                <c:pt idx="14">
                  <c:v>-1</c:v>
                </c:pt>
                <c:pt idx="15">
                  <c:v>18.18</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19.350000000000001</c:v>
                </c:pt>
                <c:pt idx="10">
                  <c:v>-1</c:v>
                </c:pt>
                <c:pt idx="11">
                  <c:v>-1</c:v>
                </c:pt>
                <c:pt idx="12">
                  <c:v>20.69</c:v>
                </c:pt>
                <c:pt idx="13">
                  <c:v>-1</c:v>
                </c:pt>
                <c:pt idx="14">
                  <c:v>-1</c:v>
                </c:pt>
                <c:pt idx="15">
                  <c:v>16.670000000000002</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86.67</c:v>
                </c:pt>
                <c:pt idx="1">
                  <c:v>76.67</c:v>
                </c:pt>
                <c:pt idx="2">
                  <c:v>73.33</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98.15</c:v>
                </c:pt>
                <c:pt idx="1">
                  <c:v>77.36</c:v>
                </c:pt>
                <c:pt idx="2">
                  <c:v>81.13</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938-437E-80BD-32F6BFB43FC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938-437E-80BD-32F6BFB43FC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Kjønn&amp;Klasse'!$J$52:$O$52</c:f>
              <c:numCache>
                <c:formatCode>0</c:formatCode>
                <c:ptCount val="6"/>
                <c:pt idx="0">
                  <c:v>13.46</c:v>
                </c:pt>
                <c:pt idx="1">
                  <c:v>30</c:v>
                </c:pt>
                <c:pt idx="3">
                  <c:v>25.64</c:v>
                </c:pt>
                <c:pt idx="4">
                  <c:v>18.18</c:v>
                </c:pt>
                <c:pt idx="5">
                  <c:v>16.670000000000002</c:v>
                </c:pt>
              </c:numCache>
            </c:numRef>
          </c:val>
          <c:extLst>
            <c:ext xmlns:c16="http://schemas.microsoft.com/office/drawing/2014/chart" uri="{C3380CC4-5D6E-409C-BE32-E72D297353CC}">
              <c16:uniqueId val="{00000004-9938-437E-80BD-32F6BFB43FC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5.77</c:v>
                </c:pt>
                <c:pt idx="1">
                  <c:v>30</c:v>
                </c:pt>
                <c:pt idx="3">
                  <c:v>17.95</c:v>
                </c:pt>
                <c:pt idx="4">
                  <c:v>15.15</c:v>
                </c:pt>
                <c:pt idx="5">
                  <c:v>16.670000000000002</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32.14</c:v>
                </c:pt>
                <c:pt idx="1">
                  <c:v>27.38</c:v>
                </c:pt>
                <c:pt idx="2">
                  <c:v>49.4</c:v>
                </c:pt>
                <c:pt idx="3">
                  <c:v>42.17</c:v>
                </c:pt>
                <c:pt idx="4">
                  <c:v>36.14</c:v>
                </c:pt>
                <c:pt idx="5">
                  <c:v>35.71</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42.86</c:v>
                </c:pt>
                <c:pt idx="1">
                  <c:v>34.520000000000003</c:v>
                </c:pt>
                <c:pt idx="2">
                  <c:v>28.92</c:v>
                </c:pt>
                <c:pt idx="3">
                  <c:v>26.51</c:v>
                </c:pt>
                <c:pt idx="4">
                  <c:v>40.96</c:v>
                </c:pt>
                <c:pt idx="5">
                  <c:v>30.95</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15.48</c:v>
                </c:pt>
                <c:pt idx="1">
                  <c:v>20.239999999999998</c:v>
                </c:pt>
                <c:pt idx="2">
                  <c:v>13.25</c:v>
                </c:pt>
                <c:pt idx="3">
                  <c:v>19.28</c:v>
                </c:pt>
                <c:pt idx="4">
                  <c:v>18.07</c:v>
                </c:pt>
                <c:pt idx="5">
                  <c:v>16.670000000000002</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9.52</c:v>
                </c:pt>
                <c:pt idx="1">
                  <c:v>17.86</c:v>
                </c:pt>
                <c:pt idx="2">
                  <c:v>8.43</c:v>
                </c:pt>
                <c:pt idx="3">
                  <c:v>12.05</c:v>
                </c:pt>
                <c:pt idx="4">
                  <c:v>4.82</c:v>
                </c:pt>
                <c:pt idx="5">
                  <c:v>16.670000000000002</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25.3</c:v>
                </c:pt>
                <c:pt idx="4">
                  <c:v>-1</c:v>
                </c:pt>
                <c:pt idx="5">
                  <c:v>-1</c:v>
                </c:pt>
                <c:pt idx="6">
                  <c:v>24.49</c:v>
                </c:pt>
                <c:pt idx="7">
                  <c:v>-1</c:v>
                </c:pt>
                <c:pt idx="8">
                  <c:v>-1</c:v>
                </c:pt>
                <c:pt idx="9">
                  <c:v>12.12</c:v>
                </c:pt>
                <c:pt idx="10">
                  <c:v>-1</c:v>
                </c:pt>
                <c:pt idx="11">
                  <c:v>-1</c:v>
                </c:pt>
                <c:pt idx="12">
                  <c:v>14.29</c:v>
                </c:pt>
                <c:pt idx="13">
                  <c:v>-1</c:v>
                </c:pt>
                <c:pt idx="14">
                  <c:v>-1</c:v>
                </c:pt>
                <c:pt idx="15">
                  <c:v>17.95</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14.04</c:v>
                </c:pt>
                <c:pt idx="4">
                  <c:v>-1</c:v>
                </c:pt>
                <c:pt idx="5">
                  <c:v>-1</c:v>
                </c:pt>
                <c:pt idx="6">
                  <c:v>-1</c:v>
                </c:pt>
                <c:pt idx="7">
                  <c:v>-1</c:v>
                </c:pt>
                <c:pt idx="8">
                  <c:v>-1</c:v>
                </c:pt>
                <c:pt idx="9">
                  <c:v>23.08</c:v>
                </c:pt>
                <c:pt idx="10">
                  <c:v>-1</c:v>
                </c:pt>
                <c:pt idx="11">
                  <c:v>-1</c:v>
                </c:pt>
                <c:pt idx="12">
                  <c:v>16.670000000000002</c:v>
                </c:pt>
                <c:pt idx="13">
                  <c:v>-1</c:v>
                </c:pt>
                <c:pt idx="14">
                  <c:v>-1</c:v>
                </c:pt>
                <c:pt idx="15">
                  <c:v>15.15</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26.32</c:v>
                </c:pt>
                <c:pt idx="4">
                  <c:v>-1</c:v>
                </c:pt>
                <c:pt idx="5">
                  <c:v>-1</c:v>
                </c:pt>
                <c:pt idx="6">
                  <c:v>-1</c:v>
                </c:pt>
                <c:pt idx="7">
                  <c:v>-1</c:v>
                </c:pt>
                <c:pt idx="8">
                  <c:v>-1</c:v>
                </c:pt>
                <c:pt idx="9">
                  <c:v>16.13</c:v>
                </c:pt>
                <c:pt idx="10">
                  <c:v>-1</c:v>
                </c:pt>
                <c:pt idx="11">
                  <c:v>-1</c:v>
                </c:pt>
                <c:pt idx="12">
                  <c:v>24.14</c:v>
                </c:pt>
                <c:pt idx="13">
                  <c:v>-1</c:v>
                </c:pt>
                <c:pt idx="14">
                  <c:v>-1</c:v>
                </c:pt>
                <c:pt idx="15">
                  <c:v>16.670000000000002</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Risør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56.63</c:v>
                </c:pt>
                <c:pt idx="1">
                  <c:v>33.729999999999997</c:v>
                </c:pt>
                <c:pt idx="2">
                  <c:v>7.23</c:v>
                </c:pt>
                <c:pt idx="3">
                  <c:v>2.41</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34.94</c:v>
                </c:pt>
                <c:pt idx="1">
                  <c:v>16.87</c:v>
                </c:pt>
                <c:pt idx="2">
                  <c:v>52.44</c:v>
                </c:pt>
                <c:pt idx="3">
                  <c:v>84.34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26.51</c:v>
                </c:pt>
                <c:pt idx="1">
                  <c:v>21.69</c:v>
                </c:pt>
                <c:pt idx="2">
                  <c:v>30.49</c:v>
                </c:pt>
                <c:pt idx="3">
                  <c:v>10.84</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21.69</c:v>
                </c:pt>
                <c:pt idx="1">
                  <c:v>26.51</c:v>
                </c:pt>
                <c:pt idx="2">
                  <c:v>10.98</c:v>
                </c:pt>
                <c:pt idx="3">
                  <c:v>3.61</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9.64</c:v>
                </c:pt>
                <c:pt idx="1">
                  <c:v>18.07</c:v>
                </c:pt>
                <c:pt idx="2">
                  <c:v>4.88</c:v>
                </c:pt>
                <c:pt idx="3">
                  <c:v>1.2</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0394-477C-BA68-27B78861F47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7.23</c:v>
                </c:pt>
                <c:pt idx="1">
                  <c:v>16.87</c:v>
                </c:pt>
                <c:pt idx="2">
                  <c:v>1.22</c:v>
                </c:pt>
                <c:pt idx="3">
                  <c:v>0</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mye press på minst to områder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57A-43C1-B158-99251688521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57A-43C1-B158-99251688521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Kjønn&amp;Klasse'!$J$54:$O$54</c:f>
              <c:numCache>
                <c:formatCode>0</c:formatCode>
                <c:ptCount val="6"/>
                <c:pt idx="0">
                  <c:v>5.88</c:v>
                </c:pt>
                <c:pt idx="1">
                  <c:v>30</c:v>
                </c:pt>
                <c:pt idx="3">
                  <c:v>13.16</c:v>
                </c:pt>
                <c:pt idx="4">
                  <c:v>9.09</c:v>
                </c:pt>
                <c:pt idx="5">
                  <c:v>33.33</c:v>
                </c:pt>
              </c:numCache>
            </c:numRef>
          </c:val>
          <c:extLst>
            <c:ext xmlns:c16="http://schemas.microsoft.com/office/drawing/2014/chart" uri="{C3380CC4-5D6E-409C-BE32-E72D297353CC}">
              <c16:uniqueId val="{00000004-A57A-43C1-B158-99251688521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6C6-46DB-8B9A-A51AF5E8D0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6C6-46DB-8B9A-A51AF5E8D0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Kjønn&amp;Klasse'!$J$55:$O$55</c:f>
              <c:numCache>
                <c:formatCode>0</c:formatCode>
                <c:ptCount val="6"/>
                <c:pt idx="0">
                  <c:v>0</c:v>
                </c:pt>
                <c:pt idx="1">
                  <c:v>20</c:v>
                </c:pt>
                <c:pt idx="3">
                  <c:v>10.53</c:v>
                </c:pt>
                <c:pt idx="4">
                  <c:v>6.06</c:v>
                </c:pt>
                <c:pt idx="5">
                  <c:v>16.670000000000002</c:v>
                </c:pt>
              </c:numCache>
            </c:numRef>
          </c:val>
          <c:extLst>
            <c:ext xmlns:c16="http://schemas.microsoft.com/office/drawing/2014/chart" uri="{C3380CC4-5D6E-409C-BE32-E72D297353CC}">
              <c16:uniqueId val="{00000004-56C6-46DB-8B9A-A51AF5E8D0D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39.51</c:v>
                </c:pt>
                <c:pt idx="1">
                  <c:v>54.22</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17.28</c:v>
                </c:pt>
                <c:pt idx="1">
                  <c:v>19.28</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11.11</c:v>
                </c:pt>
                <c:pt idx="1">
                  <c:v>6.02</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32.1</c:v>
                </c:pt>
                <c:pt idx="1">
                  <c:v>20.48</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14.46</c:v>
                </c:pt>
                <c:pt idx="1">
                  <c:v>7.32</c:v>
                </c:pt>
                <c:pt idx="2">
                  <c:v>13.1</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20.48</c:v>
                </c:pt>
                <c:pt idx="1">
                  <c:v>14.63</c:v>
                </c:pt>
                <c:pt idx="2">
                  <c:v>7.14</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36.14</c:v>
                </c:pt>
                <c:pt idx="1">
                  <c:v>29.27</c:v>
                </c:pt>
                <c:pt idx="2">
                  <c:v>9.52</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13.25</c:v>
                </c:pt>
                <c:pt idx="1">
                  <c:v>20.73</c:v>
                </c:pt>
                <c:pt idx="2">
                  <c:v>10.71</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15.66</c:v>
                </c:pt>
                <c:pt idx="1">
                  <c:v>28.05</c:v>
                </c:pt>
                <c:pt idx="2">
                  <c:v>59.52</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chart" Target="../charts/chart4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chart" Target="../charts/chart74.xml"/></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chart" Target="../charts/chart108.xml"/></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chart" Target="../charts/chart11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Risør kommune</a:t>
            </a:r>
          </a:p>
        </p:txBody>
      </p:sp>
      <p:sp>
        <p:nvSpPr>
          <p:cNvPr id="2" name="TekstSylinder 4">
            <a:extLst>
              <a:ext uri="{FF2B5EF4-FFF2-40B4-BE49-F238E27FC236}">
                <a16:creationId xmlns:a16="http://schemas.microsoft.com/office/drawing/2014/main" id="{DA64BF81-6C98-0457-8CB2-81CA3E73EF25}"/>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5D68A068-22EE-318A-2E16-FC7B4F01B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294102832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380337137"/>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927321479"/>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4B86EF8-727C-82A2-0CE5-5B0BA56A821C}"/>
              </a:ext>
            </a:extLst>
          </p:cNvPr>
          <p:cNvGraphicFramePr>
            <a:graphicFrameLocks/>
          </p:cNvGraphicFramePr>
          <p:nvPr>
            <p:extLst>
              <p:ext uri="{D42A27DB-BD31-4B8C-83A1-F6EECF244321}">
                <p14:modId xmlns:p14="http://schemas.microsoft.com/office/powerpoint/2010/main" val="1990998362"/>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A35EA2E4-9ECA-D0C1-E190-73223E6D6CEC}"/>
              </a:ext>
            </a:extLst>
          </p:cNvPr>
          <p:cNvGraphicFramePr>
            <a:graphicFrameLocks/>
          </p:cNvGraphicFramePr>
          <p:nvPr>
            <p:extLst>
              <p:ext uri="{D42A27DB-BD31-4B8C-83A1-F6EECF244321}">
                <p14:modId xmlns:p14="http://schemas.microsoft.com/office/powerpoint/2010/main" val="3116746015"/>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Risør kommune og nasjonalt</a:t>
            </a: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3523901488"/>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520436013"/>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1121726182"/>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5C601A44-F6E7-628E-2BAC-D9BDC70A704D}"/>
              </a:ext>
            </a:extLst>
          </p:cNvPr>
          <p:cNvGraphicFramePr>
            <a:graphicFrameLocks/>
          </p:cNvGraphicFramePr>
          <p:nvPr>
            <p:extLst>
              <p:ext uri="{D42A27DB-BD31-4B8C-83A1-F6EECF244321}">
                <p14:modId xmlns:p14="http://schemas.microsoft.com/office/powerpoint/2010/main" val="3924345180"/>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833AE299-7606-CB87-9832-D5C5FDA1CC12}"/>
              </a:ext>
            </a:extLst>
          </p:cNvPr>
          <p:cNvGraphicFramePr>
            <a:graphicFrameLocks/>
          </p:cNvGraphicFramePr>
          <p:nvPr>
            <p:extLst>
              <p:ext uri="{D42A27DB-BD31-4B8C-83A1-F6EECF244321}">
                <p14:modId xmlns:p14="http://schemas.microsoft.com/office/powerpoint/2010/main" val="1919333883"/>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6D63C01E-2A26-189E-F482-77E050E23FDC}"/>
              </a:ext>
            </a:extLst>
          </p:cNvPr>
          <p:cNvGraphicFramePr>
            <a:graphicFrameLocks/>
          </p:cNvGraphicFramePr>
          <p:nvPr>
            <p:extLst>
              <p:ext uri="{D42A27DB-BD31-4B8C-83A1-F6EECF244321}">
                <p14:modId xmlns:p14="http://schemas.microsoft.com/office/powerpoint/2010/main" val="3218400299"/>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Risør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900095896"/>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2" name="Diagram 1">
            <a:extLst>
              <a:ext uri="{FF2B5EF4-FFF2-40B4-BE49-F238E27FC236}">
                <a16:creationId xmlns:a16="http://schemas.microsoft.com/office/drawing/2014/main" id="{2F90F17A-FE81-309F-AD42-C5B4B92D2C17}"/>
              </a:ext>
            </a:extLst>
          </p:cNvPr>
          <p:cNvGraphicFramePr>
            <a:graphicFrameLocks/>
          </p:cNvGraphicFramePr>
          <p:nvPr>
            <p:extLst>
              <p:ext uri="{D42A27DB-BD31-4B8C-83A1-F6EECF244321}">
                <p14:modId xmlns:p14="http://schemas.microsoft.com/office/powerpoint/2010/main" val="132280396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Risør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Risør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315063503"/>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3710412087"/>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138031531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16702479"/>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2" name="Diagram 1">
            <a:extLst>
              <a:ext uri="{FF2B5EF4-FFF2-40B4-BE49-F238E27FC236}">
                <a16:creationId xmlns:a16="http://schemas.microsoft.com/office/drawing/2014/main" id="{90FD9C4D-7880-9682-09F0-92E2D4817482}"/>
              </a:ext>
            </a:extLst>
          </p:cNvPr>
          <p:cNvGraphicFramePr>
            <a:graphicFrameLocks/>
          </p:cNvGraphicFramePr>
          <p:nvPr>
            <p:extLst>
              <p:ext uri="{D42A27DB-BD31-4B8C-83A1-F6EECF244321}">
                <p14:modId xmlns:p14="http://schemas.microsoft.com/office/powerpoint/2010/main" val="246846471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2353671558"/>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626881210"/>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367659604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320109793"/>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764109620"/>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386182345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B2173456-6A73-E70A-C29C-DD591F65D29F}"/>
              </a:ext>
            </a:extLst>
          </p:cNvPr>
          <p:cNvGraphicFramePr>
            <a:graphicFrameLocks/>
          </p:cNvGraphicFramePr>
          <p:nvPr>
            <p:extLst>
              <p:ext uri="{D42A27DB-BD31-4B8C-83A1-F6EECF244321}">
                <p14:modId xmlns:p14="http://schemas.microsoft.com/office/powerpoint/2010/main" val="1649368717"/>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666928120"/>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307499321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4" name="Diagram 3">
            <a:extLst>
              <a:ext uri="{FF2B5EF4-FFF2-40B4-BE49-F238E27FC236}">
                <a16:creationId xmlns:a16="http://schemas.microsoft.com/office/drawing/2014/main" id="{D9D3385E-1530-9B36-0F2B-60C255EF418D}"/>
              </a:ext>
            </a:extLst>
          </p:cNvPr>
          <p:cNvGraphicFramePr>
            <a:graphicFrameLocks/>
          </p:cNvGraphicFramePr>
          <p:nvPr>
            <p:extLst>
              <p:ext uri="{D42A27DB-BD31-4B8C-83A1-F6EECF244321}">
                <p14:modId xmlns:p14="http://schemas.microsoft.com/office/powerpoint/2010/main" val="415914348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5"/>
          </a:graphicData>
        </a:graphic>
      </p:graphicFrame>
      <p:sp>
        <p:nvSpPr>
          <p:cNvPr id="5" name="TekstSylinder 1">
            <a:extLst>
              <a:ext uri="{FF2B5EF4-FFF2-40B4-BE49-F238E27FC236}">
                <a16:creationId xmlns:a16="http://schemas.microsoft.com/office/drawing/2014/main" id="{2AE4CFA2-D382-488E-A5FC-A4C727518D54}"/>
              </a:ext>
            </a:extLst>
          </p:cNvPr>
          <p:cNvSpPr txBox="1"/>
          <p:nvPr/>
        </p:nvSpPr>
        <p:spPr>
          <a:xfrm>
            <a:off x="5998697" y="8424143"/>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
        <p:nvSpPr>
          <p:cNvPr id="6" name="TekstSylinder 1">
            <a:extLst>
              <a:ext uri="{FF2B5EF4-FFF2-40B4-BE49-F238E27FC236}">
                <a16:creationId xmlns:a16="http://schemas.microsoft.com/office/drawing/2014/main" id="{5ABC09F3-6773-4C34-8ABB-E8335BA6D80D}"/>
              </a:ext>
            </a:extLst>
          </p:cNvPr>
          <p:cNvSpPr txBox="1"/>
          <p:nvPr/>
        </p:nvSpPr>
        <p:spPr>
          <a:xfrm>
            <a:off x="1730812" y="5981372"/>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287612967"/>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553998"/>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Risør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2797298072"/>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A5EDC734-5425-FBBB-E5CC-9974DA2D2C70}"/>
              </a:ext>
            </a:extLst>
          </p:cNvPr>
          <p:cNvGraphicFramePr>
            <a:graphicFrameLocks/>
          </p:cNvGraphicFramePr>
          <p:nvPr>
            <p:extLst>
              <p:ext uri="{D42A27DB-BD31-4B8C-83A1-F6EECF244321}">
                <p14:modId xmlns:p14="http://schemas.microsoft.com/office/powerpoint/2010/main" val="342316494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0B86C7BF-F284-6376-06FF-F1364D21B360}"/>
              </a:ext>
            </a:extLst>
          </p:cNvPr>
          <p:cNvGraphicFramePr>
            <a:graphicFrameLocks/>
          </p:cNvGraphicFramePr>
          <p:nvPr>
            <p:extLst>
              <p:ext uri="{D42A27DB-BD31-4B8C-83A1-F6EECF244321}">
                <p14:modId xmlns:p14="http://schemas.microsoft.com/office/powerpoint/2010/main" val="3542899756"/>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01040086"/>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01387509"/>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667735994"/>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210658726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599396618"/>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390283626"/>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2484821786"/>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graphicFrame>
        <p:nvGraphicFramePr>
          <p:cNvPr id="2" name="Diagram 1">
            <a:extLst>
              <a:ext uri="{FF2B5EF4-FFF2-40B4-BE49-F238E27FC236}">
                <a16:creationId xmlns:a16="http://schemas.microsoft.com/office/drawing/2014/main" id="{3FA91D19-E4BD-4334-AFA3-ED31A7EB9EBC}"/>
              </a:ext>
            </a:extLst>
          </p:cNvPr>
          <p:cNvGraphicFramePr>
            <a:graphicFrameLocks/>
          </p:cNvGraphicFramePr>
          <p:nvPr>
            <p:extLst>
              <p:ext uri="{D42A27DB-BD31-4B8C-83A1-F6EECF244321}">
                <p14:modId xmlns:p14="http://schemas.microsoft.com/office/powerpoint/2010/main" val="865849441"/>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DA7946D8-D23D-5410-C23A-1E635FDB2C9F}"/>
              </a:ext>
            </a:extLst>
          </p:cNvPr>
          <p:cNvGraphicFramePr>
            <a:graphicFrameLocks/>
          </p:cNvGraphicFramePr>
          <p:nvPr>
            <p:extLst>
              <p:ext uri="{D42A27DB-BD31-4B8C-83A1-F6EECF244321}">
                <p14:modId xmlns:p14="http://schemas.microsoft.com/office/powerpoint/2010/main" val="3199686097"/>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Risør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3743833032"/>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Risør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921180686"/>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470706708"/>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E9B65670-D432-B7F2-E7C8-5AA7E655B3C1}"/>
              </a:ext>
            </a:extLst>
          </p:cNvPr>
          <p:cNvGraphicFramePr>
            <a:graphicFrameLocks/>
          </p:cNvGraphicFramePr>
          <p:nvPr>
            <p:extLst>
              <p:ext uri="{D42A27DB-BD31-4B8C-83A1-F6EECF244321}">
                <p14:modId xmlns:p14="http://schemas.microsoft.com/office/powerpoint/2010/main" val="485783052"/>
              </p:ext>
            </p:extLst>
          </p:nvPr>
        </p:nvGraphicFramePr>
        <p:xfrm>
          <a:off x="3549651" y="4953000"/>
          <a:ext cx="2967484" cy="147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1B5C44B8-5786-255D-CAAF-AA3C4BF5D79B}"/>
              </a:ext>
            </a:extLst>
          </p:cNvPr>
          <p:cNvGraphicFramePr>
            <a:graphicFrameLocks/>
          </p:cNvGraphicFramePr>
          <p:nvPr>
            <p:extLst>
              <p:ext uri="{D42A27DB-BD31-4B8C-83A1-F6EECF244321}">
                <p14:modId xmlns:p14="http://schemas.microsoft.com/office/powerpoint/2010/main" val="509557765"/>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Risør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70256507"/>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2" name="Diagram 1">
            <a:extLst>
              <a:ext uri="{FF2B5EF4-FFF2-40B4-BE49-F238E27FC236}">
                <a16:creationId xmlns:a16="http://schemas.microsoft.com/office/drawing/2014/main" id="{4CA1CA72-8B7B-EE04-B413-5F71DDBDF138}"/>
              </a:ext>
            </a:extLst>
          </p:cNvPr>
          <p:cNvGraphicFramePr>
            <a:graphicFrameLocks/>
          </p:cNvGraphicFramePr>
          <p:nvPr>
            <p:extLst>
              <p:ext uri="{D42A27DB-BD31-4B8C-83A1-F6EECF244321}">
                <p14:modId xmlns:p14="http://schemas.microsoft.com/office/powerpoint/2010/main" val="417083016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026080225"/>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30223657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609CCBCC-6D1F-73F1-695C-EDD163D2E4FB}"/>
              </a:ext>
            </a:extLst>
          </p:cNvPr>
          <p:cNvGraphicFramePr>
            <a:graphicFrameLocks/>
          </p:cNvGraphicFramePr>
          <p:nvPr>
            <p:extLst>
              <p:ext uri="{D42A27DB-BD31-4B8C-83A1-F6EECF244321}">
                <p14:modId xmlns:p14="http://schemas.microsoft.com/office/powerpoint/2010/main" val="2161425777"/>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987FD73F-2844-309E-0116-5F56BBB5D7F6}"/>
              </a:ext>
            </a:extLst>
          </p:cNvPr>
          <p:cNvGraphicFramePr>
            <a:graphicFrameLocks/>
          </p:cNvGraphicFramePr>
          <p:nvPr>
            <p:extLst>
              <p:ext uri="{D42A27DB-BD31-4B8C-83A1-F6EECF244321}">
                <p14:modId xmlns:p14="http://schemas.microsoft.com/office/powerpoint/2010/main" val="3319068750"/>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Risør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48299231"/>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2" name="Diagram 1">
            <a:extLst>
              <a:ext uri="{FF2B5EF4-FFF2-40B4-BE49-F238E27FC236}">
                <a16:creationId xmlns:a16="http://schemas.microsoft.com/office/drawing/2014/main" id="{5C14A246-3E87-19A2-738A-D514AC399DC7}"/>
              </a:ext>
            </a:extLst>
          </p:cNvPr>
          <p:cNvGraphicFramePr>
            <a:graphicFrameLocks/>
          </p:cNvGraphicFramePr>
          <p:nvPr>
            <p:extLst>
              <p:ext uri="{D42A27DB-BD31-4B8C-83A1-F6EECF244321}">
                <p14:modId xmlns:p14="http://schemas.microsoft.com/office/powerpoint/2010/main" val="3395042993"/>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548258504"/>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32373455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F74CA255-7DC0-8C14-EF79-2419DFCC7ED0}"/>
              </a:ext>
            </a:extLst>
          </p:cNvPr>
          <p:cNvGraphicFramePr>
            <a:graphicFrameLocks/>
          </p:cNvGraphicFramePr>
          <p:nvPr>
            <p:extLst>
              <p:ext uri="{D42A27DB-BD31-4B8C-83A1-F6EECF244321}">
                <p14:modId xmlns:p14="http://schemas.microsoft.com/office/powerpoint/2010/main" val="1239537605"/>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Risør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827556399"/>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2" name="Diagram 1">
            <a:extLst>
              <a:ext uri="{FF2B5EF4-FFF2-40B4-BE49-F238E27FC236}">
                <a16:creationId xmlns:a16="http://schemas.microsoft.com/office/drawing/2014/main" id="{BA1EAEA3-AB95-1B58-9E3F-13CAD36C07C3}"/>
              </a:ext>
            </a:extLst>
          </p:cNvPr>
          <p:cNvGraphicFramePr>
            <a:graphicFrameLocks/>
          </p:cNvGraphicFramePr>
          <p:nvPr>
            <p:extLst>
              <p:ext uri="{D42A27DB-BD31-4B8C-83A1-F6EECF244321}">
                <p14:modId xmlns:p14="http://schemas.microsoft.com/office/powerpoint/2010/main" val="291627629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087174731"/>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Risør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3089292038"/>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263479892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6" name="Diagram 5">
            <a:extLst>
              <a:ext uri="{FF2B5EF4-FFF2-40B4-BE49-F238E27FC236}">
                <a16:creationId xmlns:a16="http://schemas.microsoft.com/office/drawing/2014/main" id="{7C7FA323-27D3-86E0-8452-A60EA2E2164F}"/>
              </a:ext>
            </a:extLst>
          </p:cNvPr>
          <p:cNvGraphicFramePr>
            <a:graphicFrameLocks/>
          </p:cNvGraphicFramePr>
          <p:nvPr>
            <p:extLst>
              <p:ext uri="{D42A27DB-BD31-4B8C-83A1-F6EECF244321}">
                <p14:modId xmlns:p14="http://schemas.microsoft.com/office/powerpoint/2010/main" val="1905972081"/>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Risør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58135354"/>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4604CE1B-9324-3E09-D5BD-D4BD69185C75}"/>
              </a:ext>
            </a:extLst>
          </p:cNvPr>
          <p:cNvGraphicFramePr>
            <a:graphicFrameLocks/>
          </p:cNvGraphicFramePr>
          <p:nvPr>
            <p:extLst>
              <p:ext uri="{D42A27DB-BD31-4B8C-83A1-F6EECF244321}">
                <p14:modId xmlns:p14="http://schemas.microsoft.com/office/powerpoint/2010/main" val="71924636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984023034"/>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Risør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27107174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2024858642"/>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2F436FEC-E240-1E2D-F2D3-5ED02F47531F}"/>
              </a:ext>
            </a:extLst>
          </p:cNvPr>
          <p:cNvGraphicFramePr>
            <a:graphicFrameLocks/>
          </p:cNvGraphicFramePr>
          <p:nvPr>
            <p:extLst>
              <p:ext uri="{D42A27DB-BD31-4B8C-83A1-F6EECF244321}">
                <p14:modId xmlns:p14="http://schemas.microsoft.com/office/powerpoint/2010/main" val="324993721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a:extLst>
              <a:ext uri="{FF2B5EF4-FFF2-40B4-BE49-F238E27FC236}">
                <a16:creationId xmlns:a16="http://schemas.microsoft.com/office/drawing/2014/main" id="{9D0369CC-AC69-07BE-5419-9B4CE59A60C0}"/>
              </a:ext>
            </a:extLst>
          </p:cNvPr>
          <p:cNvGraphicFramePr>
            <a:graphicFrameLocks/>
          </p:cNvGraphicFramePr>
          <p:nvPr>
            <p:extLst>
              <p:ext uri="{D42A27DB-BD31-4B8C-83A1-F6EECF244321}">
                <p14:modId xmlns:p14="http://schemas.microsoft.com/office/powerpoint/2010/main" val="1668046668"/>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612976103"/>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1424422117"/>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3228867078"/>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0550110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C029BC50-61B9-8F7C-4B57-6A3134396E23}"/>
              </a:ext>
            </a:extLst>
          </p:cNvPr>
          <p:cNvGraphicFramePr>
            <a:graphicFrameLocks/>
          </p:cNvGraphicFramePr>
          <p:nvPr>
            <p:extLst>
              <p:ext uri="{D42A27DB-BD31-4B8C-83A1-F6EECF244321}">
                <p14:modId xmlns:p14="http://schemas.microsoft.com/office/powerpoint/2010/main" val="3022171127"/>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966066386"/>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2956490968"/>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139582785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Risør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3063275501"/>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747276664"/>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99DB78E-3DA5-B3DA-2537-930707D55E04}"/>
              </a:ext>
            </a:extLst>
          </p:cNvPr>
          <p:cNvGraphicFramePr>
            <a:graphicFrameLocks/>
          </p:cNvGraphicFramePr>
          <p:nvPr>
            <p:extLst>
              <p:ext uri="{D42A27DB-BD31-4B8C-83A1-F6EECF244321}">
                <p14:modId xmlns:p14="http://schemas.microsoft.com/office/powerpoint/2010/main" val="305492511"/>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8E079A4C-0371-DD2C-F8B5-E25A228AFA64}"/>
              </a:ext>
            </a:extLst>
          </p:cNvPr>
          <p:cNvGraphicFramePr>
            <a:graphicFrameLocks/>
          </p:cNvGraphicFramePr>
          <p:nvPr>
            <p:extLst>
              <p:ext uri="{D42A27DB-BD31-4B8C-83A1-F6EECF244321}">
                <p14:modId xmlns:p14="http://schemas.microsoft.com/office/powerpoint/2010/main" val="33634899"/>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838809596"/>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265573396"/>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E701C931-5C12-8275-AE83-C40B7127ECCA}"/>
              </a:ext>
            </a:extLst>
          </p:cNvPr>
          <p:cNvGraphicFramePr>
            <a:graphicFrameLocks/>
          </p:cNvGraphicFramePr>
          <p:nvPr>
            <p:extLst>
              <p:ext uri="{D42A27DB-BD31-4B8C-83A1-F6EECF244321}">
                <p14:modId xmlns:p14="http://schemas.microsoft.com/office/powerpoint/2010/main" val="181932134"/>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7C12AC10-5285-06D0-4327-B1F9CF22D413}"/>
              </a:ext>
            </a:extLst>
          </p:cNvPr>
          <p:cNvGraphicFramePr>
            <a:graphicFrameLocks/>
          </p:cNvGraphicFramePr>
          <p:nvPr>
            <p:extLst>
              <p:ext uri="{D42A27DB-BD31-4B8C-83A1-F6EECF244321}">
                <p14:modId xmlns:p14="http://schemas.microsoft.com/office/powerpoint/2010/main" val="2711685826"/>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3016094637"/>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2012847908"/>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 name="Diagram 1">
            <a:extLst>
              <a:ext uri="{FF2B5EF4-FFF2-40B4-BE49-F238E27FC236}">
                <a16:creationId xmlns:a16="http://schemas.microsoft.com/office/drawing/2014/main" id="{34BB2AC8-3F00-1E8D-EB84-7DBC8B905E40}"/>
              </a:ext>
            </a:extLst>
          </p:cNvPr>
          <p:cNvGraphicFramePr>
            <a:graphicFrameLocks/>
          </p:cNvGraphicFramePr>
          <p:nvPr>
            <p:extLst>
              <p:ext uri="{D42A27DB-BD31-4B8C-83A1-F6EECF244321}">
                <p14:modId xmlns:p14="http://schemas.microsoft.com/office/powerpoint/2010/main" val="2640223103"/>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1D084295-2B89-FF14-2B9E-A21E152532EE}"/>
              </a:ext>
            </a:extLst>
          </p:cNvPr>
          <p:cNvGraphicFramePr>
            <a:graphicFrameLocks/>
          </p:cNvGraphicFramePr>
          <p:nvPr>
            <p:extLst>
              <p:ext uri="{D42A27DB-BD31-4B8C-83A1-F6EECF244321}">
                <p14:modId xmlns:p14="http://schemas.microsoft.com/office/powerpoint/2010/main" val="1391329058"/>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199822D3-9239-2615-749A-7DE4BDC7C61E}"/>
              </a:ext>
            </a:extLst>
          </p:cNvPr>
          <p:cNvGraphicFramePr>
            <a:graphicFrameLocks/>
          </p:cNvGraphicFramePr>
          <p:nvPr>
            <p:extLst>
              <p:ext uri="{D42A27DB-BD31-4B8C-83A1-F6EECF244321}">
                <p14:modId xmlns:p14="http://schemas.microsoft.com/office/powerpoint/2010/main" val="1569716499"/>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Risør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96017601"/>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2" name="Diagram 1">
            <a:extLst>
              <a:ext uri="{FF2B5EF4-FFF2-40B4-BE49-F238E27FC236}">
                <a16:creationId xmlns:a16="http://schemas.microsoft.com/office/drawing/2014/main" id="{A8BF8D15-D8C7-41DF-3B11-00C3ED6D965C}"/>
              </a:ext>
            </a:extLst>
          </p:cNvPr>
          <p:cNvGraphicFramePr>
            <a:graphicFrameLocks/>
          </p:cNvGraphicFramePr>
          <p:nvPr>
            <p:extLst>
              <p:ext uri="{D42A27DB-BD31-4B8C-83A1-F6EECF244321}">
                <p14:modId xmlns:p14="http://schemas.microsoft.com/office/powerpoint/2010/main" val="223436535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887845797"/>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34252047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Risør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500243889"/>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478561965"/>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1505844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85492210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953752251"/>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graphicFrame>
        <p:nvGraphicFramePr>
          <p:cNvPr id="4" name="Diagram 3">
            <a:extLst>
              <a:ext uri="{FF2B5EF4-FFF2-40B4-BE49-F238E27FC236}">
                <a16:creationId xmlns:a16="http://schemas.microsoft.com/office/drawing/2014/main" id="{98BC804C-62CC-0A05-E1CE-07527C99BE19}"/>
              </a:ext>
            </a:extLst>
          </p:cNvPr>
          <p:cNvGraphicFramePr>
            <a:graphicFrameLocks/>
          </p:cNvGraphicFramePr>
          <p:nvPr>
            <p:extLst>
              <p:ext uri="{D42A27DB-BD31-4B8C-83A1-F6EECF244321}">
                <p14:modId xmlns:p14="http://schemas.microsoft.com/office/powerpoint/2010/main" val="759534359"/>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94701894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Risør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3695103748"/>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Risør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638031897"/>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4"/>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4" name="Diagram 3">
            <a:extLst>
              <a:ext uri="{FF2B5EF4-FFF2-40B4-BE49-F238E27FC236}">
                <a16:creationId xmlns:a16="http://schemas.microsoft.com/office/drawing/2014/main" id="{B1E04A47-97B5-5BC5-2AB9-D614FAEF27DC}"/>
              </a:ext>
            </a:extLst>
          </p:cNvPr>
          <p:cNvGraphicFramePr>
            <a:graphicFrameLocks/>
          </p:cNvGraphicFramePr>
          <p:nvPr>
            <p:extLst>
              <p:ext uri="{D42A27DB-BD31-4B8C-83A1-F6EECF244321}">
                <p14:modId xmlns:p14="http://schemas.microsoft.com/office/powerpoint/2010/main" val="1060519226"/>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7EF4004D-25BB-C8F9-94BA-BA57EADE59AD}"/>
              </a:ext>
            </a:extLst>
          </p:cNvPr>
          <p:cNvGraphicFramePr>
            <a:graphicFrameLocks/>
          </p:cNvGraphicFramePr>
          <p:nvPr>
            <p:extLst>
              <p:ext uri="{D42A27DB-BD31-4B8C-83A1-F6EECF244321}">
                <p14:modId xmlns:p14="http://schemas.microsoft.com/office/powerpoint/2010/main" val="1732400319"/>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Risør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Risør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1665629031"/>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103558734"/>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3727587175"/>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
        <p:nvSpPr>
          <p:cNvPr id="4" name="TekstSylinder 1">
            <a:extLst>
              <a:ext uri="{FF2B5EF4-FFF2-40B4-BE49-F238E27FC236}">
                <a16:creationId xmlns:a16="http://schemas.microsoft.com/office/drawing/2014/main" id="{A749D4D8-776E-4C00-8F09-F9BD8502E181}"/>
              </a:ext>
            </a:extLst>
          </p:cNvPr>
          <p:cNvSpPr txBox="1"/>
          <p:nvPr/>
        </p:nvSpPr>
        <p:spPr>
          <a:xfrm>
            <a:off x="4258449" y="5843970"/>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
        <p:nvSpPr>
          <p:cNvPr id="5" name="TekstSylinder 1">
            <a:extLst>
              <a:ext uri="{FF2B5EF4-FFF2-40B4-BE49-F238E27FC236}">
                <a16:creationId xmlns:a16="http://schemas.microsoft.com/office/drawing/2014/main" id="{2AE4CFA2-D382-488E-A5FC-A4C727518D54}"/>
              </a:ext>
            </a:extLst>
          </p:cNvPr>
          <p:cNvSpPr txBox="1"/>
          <p:nvPr/>
        </p:nvSpPr>
        <p:spPr>
          <a:xfrm>
            <a:off x="6005838" y="8382703"/>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145742435"/>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309355535"/>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Risør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4288386063"/>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Risør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2243873215"/>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982995055"/>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
        <p:nvSpPr>
          <p:cNvPr id="2" name="TekstSylinder 1">
            <a:extLst>
              <a:ext uri="{FF2B5EF4-FFF2-40B4-BE49-F238E27FC236}">
                <a16:creationId xmlns:a16="http://schemas.microsoft.com/office/drawing/2014/main" id="{A749D4D8-776E-4C00-8F09-F9BD8502E181}"/>
              </a:ext>
            </a:extLst>
          </p:cNvPr>
          <p:cNvSpPr txBox="1"/>
          <p:nvPr/>
        </p:nvSpPr>
        <p:spPr>
          <a:xfrm>
            <a:off x="4206288" y="5796579"/>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Risør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06304869"/>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943437284"/>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Risør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Risør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Risør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1008106260"/>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748001033"/>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Risør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394211184"/>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Sylinder 1">
            <a:extLst>
              <a:ext uri="{FF2B5EF4-FFF2-40B4-BE49-F238E27FC236}">
                <a16:creationId xmlns:a16="http://schemas.microsoft.com/office/drawing/2014/main" id="{2AE4CFA2-D382-488E-A5FC-A4C727518D54}"/>
              </a:ext>
            </a:extLst>
          </p:cNvPr>
          <p:cNvSpPr txBox="1"/>
          <p:nvPr/>
        </p:nvSpPr>
        <p:spPr>
          <a:xfrm>
            <a:off x="5984493" y="8400351"/>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Risør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087622394"/>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2" name="Diagram 1">
            <a:extLst>
              <a:ext uri="{FF2B5EF4-FFF2-40B4-BE49-F238E27FC236}">
                <a16:creationId xmlns:a16="http://schemas.microsoft.com/office/drawing/2014/main" id="{793BCC1E-7C4D-A1BF-BA17-0A3D3408B550}"/>
              </a:ext>
            </a:extLst>
          </p:cNvPr>
          <p:cNvGraphicFramePr>
            <a:graphicFrameLocks/>
          </p:cNvGraphicFramePr>
          <p:nvPr>
            <p:extLst>
              <p:ext uri="{D42A27DB-BD31-4B8C-83A1-F6EECF244321}">
                <p14:modId xmlns:p14="http://schemas.microsoft.com/office/powerpoint/2010/main" val="62389925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98214" y="8631078"/>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Risør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822683372"/>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420868441"/>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Risør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508636462"/>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Risør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17238681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3018311254"/>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1731404" y="5900405"/>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4" name="TekstSylinder 1">
            <a:extLst>
              <a:ext uri="{FF2B5EF4-FFF2-40B4-BE49-F238E27FC236}">
                <a16:creationId xmlns:a16="http://schemas.microsoft.com/office/drawing/2014/main" id="{2AE4CFA2-D382-488E-A5FC-A4C727518D54}"/>
              </a:ext>
            </a:extLst>
          </p:cNvPr>
          <p:cNvSpPr txBox="1"/>
          <p:nvPr/>
        </p:nvSpPr>
        <p:spPr>
          <a:xfrm>
            <a:off x="5999144" y="8411539"/>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Risør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414771538"/>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881834611"/>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10334331"/>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698961100"/>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411548536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1229431032"/>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3220402286"/>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600389114"/>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1575495892"/>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178142050"/>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2815842411"/>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2837204951"/>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3284716872"/>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og på ulike klassetrinn som besvarte undersøkelsen i Risør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Risør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4094958578"/>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227512771"/>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0" name=""/>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8F5E2F66-8224-DE00-BE9F-127E1206A4D4}"/>
              </a:ext>
            </a:extLst>
          </p:cNvPr>
          <p:cNvGraphicFramePr>
            <a:graphicFrameLocks/>
          </p:cNvGraphicFramePr>
          <p:nvPr>
            <p:extLst>
              <p:ext uri="{D42A27DB-BD31-4B8C-83A1-F6EECF244321}">
                <p14:modId xmlns:p14="http://schemas.microsoft.com/office/powerpoint/2010/main" val="2105885567"/>
              </p:ext>
            </p:extLst>
          </p:nvPr>
        </p:nvGraphicFramePr>
        <p:xfrm>
          <a:off x="3518783" y="3835521"/>
          <a:ext cx="2967483"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Sylinder 20">
            <a:extLst>
              <a:ext uri="{FF2B5EF4-FFF2-40B4-BE49-F238E27FC236}">
                <a16:creationId xmlns:a16="http://schemas.microsoft.com/office/drawing/2014/main" id="{9E22609B-8037-4690-88EB-70BC6B471280}"/>
              </a:ext>
            </a:extLst>
          </p:cNvPr>
          <p:cNvSpPr txBox="1"/>
          <p:nvPr/>
        </p:nvSpPr>
        <p:spPr>
          <a:xfrm>
            <a:off x="3555257" y="6381680"/>
            <a:ext cx="2967483" cy="1368000"/>
          </a:xfrm>
          <a:prstGeom prst="rect">
            <a:avLst/>
          </a:prstGeom>
          <a:solidFill>
            <a:srgbClr val="FDF1A8"/>
          </a:solidFill>
        </p:spPr>
        <p:txBody>
          <a:bodyPr wrap="square" lIns="144000" tIns="144000" rIns="144000" bIns="144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nb-NO" sz="1200" b="1" dirty="0">
                <a:latin typeface="Akkurat Pro" panose="020B0504020101020102" pitchFamily="34" charset="0"/>
              </a:rPr>
              <a:t>Publiseringsregler</a:t>
            </a:r>
          </a:p>
          <a:p>
            <a:r>
              <a:rPr lang="nb-NO" sz="1000" dirty="0">
                <a:effectLst/>
                <a:latin typeface="Akkurat Pro" panose="020B0504020101020102" pitchFamily="34" charset="0"/>
                <a:ea typeface="Times New Roman" panose="02020603050405020304" pitchFamily="18" charset="0"/>
              </a:rPr>
              <a:t>Enkelte figurer i denne rapporten vises ikke fordi tallgrunnlaget ikke tilfredsstiller </a:t>
            </a:r>
            <a:r>
              <a:rPr lang="nb-NO" sz="1000" dirty="0" err="1">
                <a:effectLst/>
                <a:latin typeface="Akkurat Pro" panose="020B0504020101020102" pitchFamily="34" charset="0"/>
                <a:ea typeface="Times New Roman" panose="02020603050405020304" pitchFamily="18" charset="0"/>
              </a:rPr>
              <a:t>Ungdatas</a:t>
            </a:r>
            <a:r>
              <a:rPr lang="nb-NO" sz="1000" dirty="0">
                <a:effectLst/>
                <a:latin typeface="Akkurat Pro" panose="020B0504020101020102" pitchFamily="34" charset="0"/>
                <a:ea typeface="Times New Roman" panose="02020603050405020304" pitchFamily="18" charset="0"/>
              </a:rPr>
              <a:t> publiseringsregler. Figurene det gjelder, er markert med en gul tekstboks. Publiseringsreglene finnes på ungdata.no.</a:t>
            </a:r>
            <a:endParaRPr lang="nb-NO" sz="1000" dirty="0">
              <a:latin typeface="Akkurat Pro" panose="020B0504020101020102" pitchFamily="34" charset="0"/>
            </a:endParaRPr>
          </a:p>
        </p:txBody>
      </p:sp>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Risør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CB61B7D-1B7C-DA7F-7E7E-6E06D72D1833}"/>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B5C42BC4-0A7C-C15E-87A8-C2E2DC4E32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CD42C967-28C8-5B6E-D83E-6E5607E1C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Risør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2200127804"/>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2451444534"/>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Risør kommune. Prosentandel av elevene på videregående som er tilfreds med livet sitt (seks eller flere poeng på skalaen fra 0-10)</a:t>
            </a:r>
          </a:p>
        </p:txBody>
      </p:sp>
      <p:graphicFrame>
        <p:nvGraphicFramePr>
          <p:cNvPr id="6" name="Diagram 5">
            <a:extLst>
              <a:ext uri="{FF2B5EF4-FFF2-40B4-BE49-F238E27FC236}">
                <a16:creationId xmlns:a16="http://schemas.microsoft.com/office/drawing/2014/main" id="{E4DE6116-D43F-8926-7E81-0DE0C3650DC3}"/>
              </a:ext>
            </a:extLst>
          </p:cNvPr>
          <p:cNvGraphicFramePr>
            <a:graphicFrameLocks/>
          </p:cNvGraphicFramePr>
          <p:nvPr>
            <p:extLst>
              <p:ext uri="{D42A27DB-BD31-4B8C-83A1-F6EECF244321}">
                <p14:modId xmlns:p14="http://schemas.microsoft.com/office/powerpoint/2010/main" val="2927168862"/>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492375284"/>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480423151"/>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4121768253"/>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47496178"/>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Risør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171488"/>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Risør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2" name="Diagram 1">
            <a:extLst>
              <a:ext uri="{FF2B5EF4-FFF2-40B4-BE49-F238E27FC236}">
                <a16:creationId xmlns:a16="http://schemas.microsoft.com/office/drawing/2014/main" id="{2334EA8A-2741-D02F-C8AA-A0924B11404B}"/>
              </a:ext>
            </a:extLst>
          </p:cNvPr>
          <p:cNvGraphicFramePr>
            <a:graphicFrameLocks/>
          </p:cNvGraphicFramePr>
          <p:nvPr>
            <p:extLst>
              <p:ext uri="{D42A27DB-BD31-4B8C-83A1-F6EECF244321}">
                <p14:modId xmlns:p14="http://schemas.microsoft.com/office/powerpoint/2010/main" val="156847027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84962" y="8628817"/>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Risør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Risør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Risør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86141549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396953932"/>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544982986"/>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A4F153A0-32BA-36EE-4BBB-5D77482730D3}"/>
              </a:ext>
            </a:extLst>
          </p:cNvPr>
          <p:cNvGraphicFramePr>
            <a:graphicFrameLocks/>
          </p:cNvGraphicFramePr>
          <p:nvPr>
            <p:extLst>
              <p:ext uri="{D42A27DB-BD31-4B8C-83A1-F6EECF244321}">
                <p14:modId xmlns:p14="http://schemas.microsoft.com/office/powerpoint/2010/main" val="2830497173"/>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0B60907E-1272-90C5-6EA3-D732C7B1F544}"/>
              </a:ext>
            </a:extLst>
          </p:cNvPr>
          <p:cNvGraphicFramePr>
            <a:graphicFrameLocks/>
          </p:cNvGraphicFramePr>
          <p:nvPr>
            <p:extLst>
              <p:ext uri="{D42A27DB-BD31-4B8C-83A1-F6EECF244321}">
                <p14:modId xmlns:p14="http://schemas.microsoft.com/office/powerpoint/2010/main" val="1745620044"/>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Sylinder 1">
            <a:extLst>
              <a:ext uri="{FF2B5EF4-FFF2-40B4-BE49-F238E27FC236}">
                <a16:creationId xmlns:a16="http://schemas.microsoft.com/office/drawing/2014/main" id="{5ABC09F3-6773-4C34-8ABB-E8335BA6D80D}"/>
              </a:ext>
            </a:extLst>
          </p:cNvPr>
          <p:cNvSpPr txBox="1"/>
          <p:nvPr/>
        </p:nvSpPr>
        <p:spPr>
          <a:xfrm>
            <a:off x="1742257" y="5806650"/>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7" name="TekstSylinder 1">
            <a:extLst>
              <a:ext uri="{FF2B5EF4-FFF2-40B4-BE49-F238E27FC236}">
                <a16:creationId xmlns:a16="http://schemas.microsoft.com/office/drawing/2014/main" id="{5ABC09F3-6773-4C34-8ABB-E8335BA6D80D}"/>
              </a:ext>
            </a:extLst>
          </p:cNvPr>
          <p:cNvSpPr txBox="1"/>
          <p:nvPr/>
        </p:nvSpPr>
        <p:spPr>
          <a:xfrm>
            <a:off x="4930975" y="5806651"/>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9" name="TekstSylinder 1">
            <a:extLst>
              <a:ext uri="{FF2B5EF4-FFF2-40B4-BE49-F238E27FC236}">
                <a16:creationId xmlns:a16="http://schemas.microsoft.com/office/drawing/2014/main" id="{2AE4CFA2-D382-488E-A5FC-A4C727518D54}"/>
              </a:ext>
            </a:extLst>
          </p:cNvPr>
          <p:cNvSpPr txBox="1"/>
          <p:nvPr/>
        </p:nvSpPr>
        <p:spPr>
          <a:xfrm>
            <a:off x="5999144" y="8413996"/>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228ccc78-36fd-48c8-bea7-9c1f627215d7"/>
    <ds:schemaRef ds:uri="64daf880-2b31-41e1-8842-90d100fd45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11775</TotalTime>
  <Words>16297</Words>
  <Application>Microsoft Office PowerPoint</Application>
  <PresentationFormat>A4 Paper (210x297 mm)</PresentationFormat>
  <Paragraphs>714</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1549</cp:revision>
  <cp:lastPrinted>2020-02-04T08:51:46Z</cp:lastPrinted>
  <dcterms:created xsi:type="dcterms:W3CDTF">2018-04-06T11:42:51Z</dcterms:created>
  <dcterms:modified xsi:type="dcterms:W3CDTF">2025-04-03T08:43:37Z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