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93" r:id="rId13"/>
    <p:sldId id="279" r:id="rId14"/>
    <p:sldId id="262" r:id="rId15"/>
    <p:sldId id="282" r:id="rId16"/>
    <p:sldId id="285" r:id="rId17"/>
    <p:sldId id="283" r:id="rId18"/>
    <p:sldId id="276" r:id="rId19"/>
    <p:sldId id="275" r:id="rId20"/>
    <p:sldId id="294" r:id="rId21"/>
    <p:sldId id="289" r:id="rId22"/>
    <p:sldId id="264" r:id="rId23"/>
    <p:sldId id="268" r:id="rId24"/>
    <p:sldId id="269" r:id="rId25"/>
    <p:sldId id="1093" r:id="rId26"/>
    <p:sldId id="1097" r:id="rId27"/>
    <p:sldId id="1096"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2D86"/>
    <a:srgbClr val="002060"/>
    <a:srgbClr val="00B050"/>
    <a:srgbClr val="00695A"/>
    <a:srgbClr val="00A9D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16C42-392A-4E2C-9457-07EA80148282}" v="42" dt="2024-11-11T08:21:57.24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91127" autoAdjust="0"/>
  </p:normalViewPr>
  <p:slideViewPr>
    <p:cSldViewPr snapToGrid="0">
      <p:cViewPr varScale="1">
        <p:scale>
          <a:sx n="94" d="100"/>
          <a:sy n="94" d="100"/>
        </p:scale>
        <p:origin x="90" y="234"/>
      </p:cViewPr>
      <p:guideLst/>
    </p:cSldViewPr>
  </p:slideViewPr>
  <p:outlineViewPr>
    <p:cViewPr>
      <p:scale>
        <a:sx n="33" d="100"/>
        <a:sy n="33" d="100"/>
      </p:scale>
      <p:origin x="0" y="-9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as, Gunnar Ogwyn" userId="9f116345-df17-4e62-ba90-3f104129b024" providerId="ADAL" clId="{496929D0-0487-4562-A83B-952664490043}"/>
    <pc:docChg chg="modSld">
      <pc:chgData name="Lindaas, Gunnar Ogwyn" userId="9f116345-df17-4e62-ba90-3f104129b024" providerId="ADAL" clId="{496929D0-0487-4562-A83B-952664490043}" dt="2022-08-16T16:39:03.228" v="46" actId="20577"/>
      <pc:docMkLst>
        <pc:docMk/>
      </pc:docMkLst>
      <pc:sldChg chg="modSp mod">
        <pc:chgData name="Lindaas, Gunnar Ogwyn" userId="9f116345-df17-4e62-ba90-3f104129b024" providerId="ADAL" clId="{496929D0-0487-4562-A83B-952664490043}" dt="2022-08-16T16:39:03.228" v="46" actId="20577"/>
        <pc:sldMkLst>
          <pc:docMk/>
          <pc:sldMk cId="2044844844" sldId="273"/>
        </pc:sldMkLst>
        <pc:spChg chg="mod">
          <ac:chgData name="Lindaas, Gunnar Ogwyn" userId="9f116345-df17-4e62-ba90-3f104129b024" providerId="ADAL" clId="{496929D0-0487-4562-A83B-952664490043}" dt="2022-08-16T16:39:03.228" v="46" actId="20577"/>
          <ac:spMkLst>
            <pc:docMk/>
            <pc:sldMk cId="2044844844" sldId="273"/>
            <ac:spMk id="5" creationId="{00000000-0000-0000-0000-000000000000}"/>
          </ac:spMkLst>
        </pc:spChg>
        <pc:picChg chg="mod">
          <ac:chgData name="Lindaas, Gunnar Ogwyn" userId="9f116345-df17-4e62-ba90-3f104129b024" providerId="ADAL" clId="{496929D0-0487-4562-A83B-952664490043}" dt="2022-08-16T16:37:37.730" v="0" actId="14826"/>
          <ac:picMkLst>
            <pc:docMk/>
            <pc:sldMk cId="2044844844" sldId="273"/>
            <ac:picMk id="4" creationId="{00000000-0000-0000-0000-000000000000}"/>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c36523e3-11ed-4011-9a41-1983019c0634" providerId="ADAL" clId="{53164903-CDCC-4A42-9027-9B8A98EDD3A2}"/>
    <pc:docChg chg="custSel modSld">
      <pc:chgData name="Michaelsen, Børje" userId="c36523e3-11ed-4011-9a41-1983019c0634" providerId="ADAL" clId="{53164903-CDCC-4A42-9027-9B8A98EDD3A2}" dt="2024-09-20T08:44:24.750" v="69" actId="20577"/>
      <pc:docMkLst>
        <pc:docMk/>
      </pc:docMkLst>
      <pc:sldChg chg="modSp">
        <pc:chgData name="Michaelsen, Børje" userId="c36523e3-11ed-4011-9a41-1983019c0634" providerId="ADAL" clId="{53164903-CDCC-4A42-9027-9B8A98EDD3A2}" dt="2024-09-20T08:43:45.515" v="51" actId="962"/>
        <pc:sldMkLst>
          <pc:docMk/>
          <pc:sldMk cId="1763573476" sldId="269"/>
        </pc:sldMkLst>
        <pc:graphicFrameChg chg="mod">
          <ac:chgData name="Michaelsen, Børje" userId="c36523e3-11ed-4011-9a41-1983019c0634" providerId="ADAL" clId="{53164903-CDCC-4A42-9027-9B8A98EDD3A2}" dt="2024-09-20T08:43:45.515" v="51" actId="962"/>
          <ac:graphicFrameMkLst>
            <pc:docMk/>
            <pc:sldMk cId="1763573476" sldId="269"/>
            <ac:graphicFrameMk id="4" creationId="{E3E0BE11-4252-3AEA-1484-C33F9B96F3E2}"/>
          </ac:graphicFrameMkLst>
        </pc:graphicFrameChg>
      </pc:sldChg>
      <pc:sldChg chg="addSp delSp modSp mod">
        <pc:chgData name="Michaelsen, Børje" userId="c36523e3-11ed-4011-9a41-1983019c0634" providerId="ADAL" clId="{53164903-CDCC-4A42-9027-9B8A98EDD3A2}" dt="2024-09-12T13:02:12.582" v="48" actId="962"/>
        <pc:sldMkLst>
          <pc:docMk/>
          <pc:sldMk cId="340623003" sldId="274"/>
        </pc:sldMkLst>
        <pc:spChg chg="mod">
          <ac:chgData name="Michaelsen, Børje" userId="c36523e3-11ed-4011-9a41-1983019c0634" providerId="ADAL" clId="{53164903-CDCC-4A42-9027-9B8A98EDD3A2}" dt="2024-09-12T13:01:54.734" v="46" actId="6549"/>
          <ac:spMkLst>
            <pc:docMk/>
            <pc:sldMk cId="340623003" sldId="274"/>
            <ac:spMk id="8" creationId="{00000000-0000-0000-0000-000000000000}"/>
          </ac:spMkLst>
        </pc:spChg>
        <pc:picChg chg="del">
          <ac:chgData name="Michaelsen, Børje" userId="c36523e3-11ed-4011-9a41-1983019c0634" providerId="ADAL" clId="{53164903-CDCC-4A42-9027-9B8A98EDD3A2}" dt="2024-09-12T13:00:09.057" v="0" actId="478"/>
          <ac:picMkLst>
            <pc:docMk/>
            <pc:sldMk cId="340623003" sldId="274"/>
            <ac:picMk id="3" creationId="{00000000-0000-0000-0000-000000000000}"/>
          </ac:picMkLst>
        </pc:picChg>
        <pc:picChg chg="add mod">
          <ac:chgData name="Michaelsen, Børje" userId="c36523e3-11ed-4011-9a41-1983019c0634" providerId="ADAL" clId="{53164903-CDCC-4A42-9027-9B8A98EDD3A2}" dt="2024-09-12T13:02:12.582" v="48" actId="962"/>
          <ac:picMkLst>
            <pc:docMk/>
            <pc:sldMk cId="340623003" sldId="274"/>
            <ac:picMk id="9" creationId="{DAFE6139-FE0B-4AD4-8F53-1ED2BB2E25E3}"/>
          </ac:picMkLst>
        </pc:picChg>
      </pc:sldChg>
      <pc:sldChg chg="modSp mod">
        <pc:chgData name="Michaelsen, Børje" userId="c36523e3-11ed-4011-9a41-1983019c0634" providerId="ADAL" clId="{53164903-CDCC-4A42-9027-9B8A98EDD3A2}" dt="2024-09-20T08:43:31.347" v="49" actId="13238"/>
        <pc:sldMkLst>
          <pc:docMk/>
          <pc:sldMk cId="2387024631" sldId="293"/>
        </pc:sldMkLst>
        <pc:graphicFrameChg chg="modGraphic">
          <ac:chgData name="Michaelsen, Børje" userId="c36523e3-11ed-4011-9a41-1983019c0634" providerId="ADAL" clId="{53164903-CDCC-4A42-9027-9B8A98EDD3A2}" dt="2024-09-20T08:43:31.347" v="49" actId="13238"/>
          <ac:graphicFrameMkLst>
            <pc:docMk/>
            <pc:sldMk cId="2387024631" sldId="293"/>
            <ac:graphicFrameMk id="8" creationId="{6C83A507-0CB4-CCE7-A6E8-F567DEB9CA8A}"/>
          </ac:graphicFrameMkLst>
        </pc:graphicFrameChg>
      </pc:sldChg>
      <pc:sldChg chg="modSp mod">
        <pc:chgData name="Michaelsen, Børje" userId="c36523e3-11ed-4011-9a41-1983019c0634" providerId="ADAL" clId="{53164903-CDCC-4A42-9027-9B8A98EDD3A2}" dt="2024-09-20T08:44:16.809" v="57" actId="962"/>
        <pc:sldMkLst>
          <pc:docMk/>
          <pc:sldMk cId="559240798" sldId="1093"/>
        </pc:sldMkLst>
        <pc:picChg chg="mod">
          <ac:chgData name="Michaelsen, Børje" userId="c36523e3-11ed-4011-9a41-1983019c0634" providerId="ADAL" clId="{53164903-CDCC-4A42-9027-9B8A98EDD3A2}" dt="2024-09-20T08:44:02.113" v="53" actId="962"/>
          <ac:picMkLst>
            <pc:docMk/>
            <pc:sldMk cId="559240798" sldId="1093"/>
            <ac:picMk id="2" creationId="{39C9B706-E7DA-6E38-30A9-8EEB9B6C66C0}"/>
          </ac:picMkLst>
        </pc:picChg>
        <pc:picChg chg="mod">
          <ac:chgData name="Michaelsen, Børje" userId="c36523e3-11ed-4011-9a41-1983019c0634" providerId="ADAL" clId="{53164903-CDCC-4A42-9027-9B8A98EDD3A2}" dt="2024-09-20T08:44:16.809" v="57" actId="962"/>
          <ac:picMkLst>
            <pc:docMk/>
            <pc:sldMk cId="559240798" sldId="1093"/>
            <ac:picMk id="3" creationId="{3724F406-5827-4E17-87B1-1BEB1A7DE91F}"/>
          </ac:picMkLst>
        </pc:picChg>
        <pc:picChg chg="mod">
          <ac:chgData name="Michaelsen, Børje" userId="c36523e3-11ed-4011-9a41-1983019c0634" providerId="ADAL" clId="{53164903-CDCC-4A42-9027-9B8A98EDD3A2}" dt="2024-09-20T08:44:09.707" v="55" actId="962"/>
          <ac:picMkLst>
            <pc:docMk/>
            <pc:sldMk cId="559240798" sldId="1093"/>
            <ac:picMk id="4" creationId="{2CC641F5-4844-D9D9-B0C7-BBB1468F2233}"/>
          </ac:picMkLst>
        </pc:picChg>
      </pc:sldChg>
      <pc:sldChg chg="modNotesTx">
        <pc:chgData name="Michaelsen, Børje" userId="c36523e3-11ed-4011-9a41-1983019c0634" providerId="ADAL" clId="{53164903-CDCC-4A42-9027-9B8A98EDD3A2}" dt="2024-09-20T08:44:24.750" v="69" actId="20577"/>
        <pc:sldMkLst>
          <pc:docMk/>
          <pc:sldMk cId="1620681685" sldId="1096"/>
        </pc:sldMkLst>
      </pc:sldChg>
    </pc:docChg>
  </pc:docChgLst>
  <pc:docChgLst>
    <pc:chgData name="Michaelsen, Børje" userId="S::borje.michaelsen@agderfk.no::c36523e3-11ed-4011-9a41-1983019c0634" providerId="AD" clId="Web-{B68DDE0A-F3DC-22CD-72E2-F13D0DF6D85D}"/>
    <pc:docChg chg="modSld">
      <pc:chgData name="Michaelsen, Børje" userId="S::borje.michaelsen@agderfk.no::c36523e3-11ed-4011-9a41-1983019c0634" providerId="AD" clId="Web-{B68DDE0A-F3DC-22CD-72E2-F13D0DF6D85D}" dt="2024-08-13T13:04:16.612" v="18" actId="20577"/>
      <pc:docMkLst>
        <pc:docMk/>
      </pc:docMkLst>
      <pc:sldChg chg="addSp delSp modSp modNotes">
        <pc:chgData name="Michaelsen, Børje" userId="S::borje.michaelsen@agderfk.no::c36523e3-11ed-4011-9a41-1983019c0634" providerId="AD" clId="Web-{B68DDE0A-F3DC-22CD-72E2-F13D0DF6D85D}" dt="2024-08-13T13:04:16.612" v="18" actId="20577"/>
        <pc:sldMkLst>
          <pc:docMk/>
          <pc:sldMk cId="340623003" sldId="274"/>
        </pc:sldMkLst>
        <pc:spChg chg="mod">
          <ac:chgData name="Michaelsen, Børje" userId="S::borje.michaelsen@agderfk.no::c36523e3-11ed-4011-9a41-1983019c0634" providerId="AD" clId="Web-{B68DDE0A-F3DC-22CD-72E2-F13D0DF6D85D}" dt="2024-08-13T13:04:16.612" v="18" actId="20577"/>
          <ac:spMkLst>
            <pc:docMk/>
            <pc:sldMk cId="340623003" sldId="274"/>
            <ac:spMk id="4" creationId="{00000000-0000-0000-0000-000000000000}"/>
          </ac:spMkLst>
        </pc:spChg>
        <pc:spChg chg="add del mod">
          <ac:chgData name="Michaelsen, Børje" userId="S::borje.michaelsen@agderfk.no::c36523e3-11ed-4011-9a41-1983019c0634" providerId="AD" clId="Web-{B68DDE0A-F3DC-22CD-72E2-F13D0DF6D85D}" dt="2024-08-13T13:02:54.424" v="6"/>
          <ac:spMkLst>
            <pc:docMk/>
            <pc:sldMk cId="340623003" sldId="274"/>
            <ac:spMk id="7" creationId="{B84962EB-BA1E-D8B1-391B-1D9452A7CB15}"/>
          </ac:spMkLst>
        </pc:spChg>
        <pc:graphicFrameChg chg="del">
          <ac:chgData name="Michaelsen, Børje" userId="S::borje.michaelsen@agderfk.no::c36523e3-11ed-4011-9a41-1983019c0634" providerId="AD" clId="Web-{B68DDE0A-F3DC-22CD-72E2-F13D0DF6D85D}" dt="2024-08-13T13:02:17.548" v="2"/>
          <ac:graphicFrameMkLst>
            <pc:docMk/>
            <pc:sldMk cId="340623003" sldId="274"/>
            <ac:graphicFrameMk id="9" creationId="{00000000-0008-0000-0100-000002000000}"/>
          </ac:graphicFrameMkLst>
        </pc:graphicFrameChg>
        <pc:picChg chg="add mod">
          <ac:chgData name="Michaelsen, Børje" userId="S::borje.michaelsen@agderfk.no::c36523e3-11ed-4011-9a41-1983019c0634" providerId="AD" clId="Web-{B68DDE0A-F3DC-22CD-72E2-F13D0DF6D85D}" dt="2024-08-13T13:03:20.002" v="10" actId="14100"/>
          <ac:picMkLst>
            <pc:docMk/>
            <pc:sldMk cId="340623003" sldId="274"/>
            <ac:picMk id="6" creationId="{7B3B998F-2623-7EB1-2587-BDDB2092B3F3}"/>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Lindaas, Gunnar Ogwyn" userId="9f116345-df17-4e62-ba90-3f104129b024" providerId="ADAL" clId="{C736800E-527E-4359-BEC3-1911726C0C67}"/>
    <pc:docChg chg="modSld">
      <pc:chgData name="Lindaas, Gunnar Ogwyn" userId="9f116345-df17-4e62-ba90-3f104129b024" providerId="ADAL" clId="{C736800E-527E-4359-BEC3-1911726C0C67}" dt="2023-09-21T12:42:00.823" v="16" actId="20577"/>
      <pc:docMkLst>
        <pc:docMk/>
      </pc:docMkLst>
      <pc:sldChg chg="modSp mod">
        <pc:chgData name="Lindaas, Gunnar Ogwyn" userId="9f116345-df17-4e62-ba90-3f104129b024" providerId="ADAL" clId="{C736800E-527E-4359-BEC3-1911726C0C67}" dt="2023-09-21T12:42:00.823" v="16" actId="20577"/>
        <pc:sldMkLst>
          <pc:docMk/>
          <pc:sldMk cId="2044844844" sldId="273"/>
        </pc:sldMkLst>
        <pc:spChg chg="mod">
          <ac:chgData name="Lindaas, Gunnar Ogwyn" userId="9f116345-df17-4e62-ba90-3f104129b024" providerId="ADAL" clId="{C736800E-527E-4359-BEC3-1911726C0C67}" dt="2023-09-21T12:42:00.823" v="16" actId="20577"/>
          <ac:spMkLst>
            <pc:docMk/>
            <pc:sldMk cId="2044844844" sldId="273"/>
            <ac:spMk id="5" creationId="{00000000-0000-0000-0000-000000000000}"/>
          </ac:spMkLst>
        </pc:spChg>
        <pc:picChg chg="mod">
          <ac:chgData name="Lindaas, Gunnar Ogwyn" userId="9f116345-df17-4e62-ba90-3f104129b024" providerId="ADAL" clId="{C736800E-527E-4359-BEC3-1911726C0C67}" dt="2023-09-21T12:40:35.472" v="4" actId="14100"/>
          <ac:picMkLst>
            <pc:docMk/>
            <pc:sldMk cId="2044844844" sldId="273"/>
            <ac:picMk id="4" creationId="{00000000-0000-0000-0000-000000000000}"/>
          </ac:picMkLst>
        </pc:picChg>
      </pc:sldChg>
    </pc:docChg>
  </pc:docChgLst>
  <pc:docChgLst>
    <pc:chgData name="Michaelsen, Børje" userId="c36523e3-11ed-4011-9a41-1983019c0634" providerId="ADAL" clId="{7C216C42-392A-4E2C-9457-07EA80148282}"/>
    <pc:docChg chg="custSel modSld">
      <pc:chgData name="Michaelsen, Børje" userId="c36523e3-11ed-4011-9a41-1983019c0634" providerId="ADAL" clId="{7C216C42-392A-4E2C-9457-07EA80148282}" dt="2024-11-11T08:21:57.242" v="79" actId="962"/>
      <pc:docMkLst>
        <pc:docMk/>
      </pc:docMkLst>
      <pc:sldChg chg="addSp delSp modSp mod">
        <pc:chgData name="Michaelsen, Børje" userId="c36523e3-11ed-4011-9a41-1983019c0634" providerId="ADAL" clId="{7C216C42-392A-4E2C-9457-07EA80148282}" dt="2024-10-29T18:51:56.298" v="22" actId="14100"/>
        <pc:sldMkLst>
          <pc:docMk/>
          <pc:sldMk cId="4110371661" sldId="275"/>
        </pc:sldMkLst>
        <pc:graphicFrameChg chg="del">
          <ac:chgData name="Michaelsen, Børje" userId="c36523e3-11ed-4011-9a41-1983019c0634" providerId="ADAL" clId="{7C216C42-392A-4E2C-9457-07EA80148282}" dt="2024-10-29T18:51:48.408" v="19"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7C216C42-392A-4E2C-9457-07EA80148282}" dt="2024-10-29T18:51:56.298" v="22" actId="14100"/>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7C216C42-392A-4E2C-9457-07EA80148282}" dt="2024-10-29T18:51:19.536" v="18" actId="14100"/>
        <pc:sldMkLst>
          <pc:docMk/>
          <pc:sldMk cId="662108869" sldId="279"/>
        </pc:sldMkLst>
        <pc:graphicFrameChg chg="add mod">
          <ac:chgData name="Michaelsen, Børje" userId="c36523e3-11ed-4011-9a41-1983019c0634" providerId="ADAL" clId="{7C216C42-392A-4E2C-9457-07EA80148282}" dt="2024-10-29T18:51:19.536" v="18"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7C216C42-392A-4E2C-9457-07EA80148282}" dt="2024-10-29T18:51:09.517" v="15"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7C216C42-392A-4E2C-9457-07EA80148282}" dt="2024-11-11T08:21:57.242" v="79" actId="962"/>
        <pc:sldMkLst>
          <pc:docMk/>
          <pc:sldMk cId="4206418978" sldId="283"/>
        </pc:sldMkLst>
        <pc:spChg chg="mod">
          <ac:chgData name="Michaelsen, Børje" userId="c36523e3-11ed-4011-9a41-1983019c0634" providerId="ADAL" clId="{7C216C42-392A-4E2C-9457-07EA80148282}" dt="2024-11-11T08:21:14.439" v="49" actId="20577"/>
          <ac:spMkLst>
            <pc:docMk/>
            <pc:sldMk cId="4206418978" sldId="283"/>
            <ac:spMk id="12" creationId="{00000000-0000-0000-0000-000000000000}"/>
          </ac:spMkLst>
        </pc:spChg>
        <pc:graphicFrameChg chg="del">
          <ac:chgData name="Michaelsen, Børje" userId="c36523e3-11ed-4011-9a41-1983019c0634" providerId="ADAL" clId="{7C216C42-392A-4E2C-9457-07EA80148282}" dt="2024-11-11T08:19:29.591" v="29" actId="478"/>
          <ac:graphicFrameMkLst>
            <pc:docMk/>
            <pc:sldMk cId="4206418978" sldId="283"/>
            <ac:graphicFrameMk id="2" creationId="{6925F7DD-F8EA-9947-4663-DCF3BC16556E}"/>
          </ac:graphicFrameMkLst>
        </pc:graphicFrameChg>
        <pc:graphicFrameChg chg="add mod">
          <ac:chgData name="Michaelsen, Børje" userId="c36523e3-11ed-4011-9a41-1983019c0634" providerId="ADAL" clId="{7C216C42-392A-4E2C-9457-07EA80148282}" dt="2024-11-11T08:21:57.242" v="79" actId="962"/>
          <ac:graphicFrameMkLst>
            <pc:docMk/>
            <pc:sldMk cId="4206418978" sldId="283"/>
            <ac:graphicFrameMk id="4" creationId="{122C10CA-A4CB-11A9-2DC0-81D00160F0ED}"/>
          </ac:graphicFrameMkLst>
        </pc:graphicFrameChg>
      </pc:sldChg>
      <pc:sldChg chg="addSp delSp modSp mod">
        <pc:chgData name="Michaelsen, Børje" userId="c36523e3-11ed-4011-9a41-1983019c0634" providerId="ADAL" clId="{7C216C42-392A-4E2C-9457-07EA80148282}" dt="2024-10-29T18:48:41.186" v="7" actId="14100"/>
        <pc:sldMkLst>
          <pc:docMk/>
          <pc:sldMk cId="3663715429" sldId="292"/>
        </pc:sldMkLst>
        <pc:spChg chg="mod">
          <ac:chgData name="Michaelsen, Børje" userId="c36523e3-11ed-4011-9a41-1983019c0634" providerId="ADAL" clId="{7C216C42-392A-4E2C-9457-07EA80148282}" dt="2024-10-29T18:48:03.059" v="2" actId="1076"/>
          <ac:spMkLst>
            <pc:docMk/>
            <pc:sldMk cId="3663715429" sldId="292"/>
            <ac:spMk id="4" creationId="{BAE526B2-CAB7-3A32-9FB1-81CB19219319}"/>
          </ac:spMkLst>
        </pc:spChg>
        <pc:graphicFrameChg chg="add mod">
          <ac:chgData name="Michaelsen, Børje" userId="c36523e3-11ed-4011-9a41-1983019c0634" providerId="ADAL" clId="{7C216C42-392A-4E2C-9457-07EA80148282}" dt="2024-10-29T18:48:09.720" v="3" actId="1076"/>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7C216C42-392A-4E2C-9457-07EA80148282}" dt="2024-10-29T18:48:41.186" v="7" actId="14100"/>
          <ac:graphicFrameMkLst>
            <pc:docMk/>
            <pc:sldMk cId="3663715429" sldId="292"/>
            <ac:graphicFrameMk id="5" creationId="{00000000-0008-0000-0300-000003000000}"/>
          </ac:graphicFrameMkLst>
        </pc:graphicFrameChg>
        <pc:graphicFrameChg chg="del">
          <ac:chgData name="Michaelsen, Børje" userId="c36523e3-11ed-4011-9a41-1983019c0634" providerId="ADAL" clId="{7C216C42-392A-4E2C-9457-07EA80148282}" dt="2024-10-29T18:47:56.070"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7C216C42-392A-4E2C-9457-07EA80148282}" dt="2024-10-29T18:48:31.897" v="4" actId="478"/>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7C216C42-392A-4E2C-9457-07EA80148282}" dt="2024-10-29T18:49:43.293" v="14" actId="14100"/>
        <pc:sldMkLst>
          <pc:docMk/>
          <pc:sldMk cId="2387024631" sldId="293"/>
        </pc:sldMkLst>
        <pc:graphicFrameChg chg="del">
          <ac:chgData name="Michaelsen, Børje" userId="c36523e3-11ed-4011-9a41-1983019c0634" providerId="ADAL" clId="{7C216C42-392A-4E2C-9457-07EA80148282}" dt="2024-10-29T18:49:05.906" v="8" actId="478"/>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7C216C42-392A-4E2C-9457-07EA80148282}" dt="2024-10-29T18:49:16.102" v="10" actId="1076"/>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7C216C42-392A-4E2C-9457-07EA80148282}" dt="2024-10-29T18:49:43.293" v="14" actId="14100"/>
          <ac:graphicFrameMkLst>
            <pc:docMk/>
            <pc:sldMk cId="2387024631" sldId="293"/>
            <ac:graphicFrameMk id="5" creationId="{E5C71C2E-AF53-CAD5-0770-CF80592B48C1}"/>
          </ac:graphicFrameMkLst>
        </pc:graphicFrameChg>
        <pc:graphicFrameChg chg="del">
          <ac:chgData name="Michaelsen, Børje" userId="c36523e3-11ed-4011-9a41-1983019c0634" providerId="ADAL" clId="{7C216C42-392A-4E2C-9457-07EA80148282}" dt="2024-10-29T18:49:35.245" v="11" actId="478"/>
          <ac:graphicFrameMkLst>
            <pc:docMk/>
            <pc:sldMk cId="2387024631" sldId="293"/>
            <ac:graphicFrameMk id="7" creationId="{E5C71C2E-AF53-CAD5-0770-CF80592B48C1}"/>
          </ac:graphicFrameMkLst>
        </pc:graphicFrameChg>
      </pc:sldChg>
      <pc:sldChg chg="addSp delSp modSp mod">
        <pc:chgData name="Michaelsen, Børje" userId="c36523e3-11ed-4011-9a41-1983019c0634" providerId="ADAL" clId="{7C216C42-392A-4E2C-9457-07EA80148282}" dt="2024-10-29T18:52:34.757" v="28"/>
        <pc:sldMkLst>
          <pc:docMk/>
          <pc:sldMk cId="1422341373" sldId="294"/>
        </pc:sldMkLst>
        <pc:graphicFrameChg chg="del">
          <ac:chgData name="Michaelsen, Børje" userId="c36523e3-11ed-4011-9a41-1983019c0634" providerId="ADAL" clId="{7C216C42-392A-4E2C-9457-07EA80148282}" dt="2024-10-29T18:52:18.727" v="23" actId="478"/>
          <ac:graphicFrameMkLst>
            <pc:docMk/>
            <pc:sldMk cId="1422341373" sldId="294"/>
            <ac:graphicFrameMk id="4" creationId="{1E871170-F82D-1EDA-BE6F-558892AFB706}"/>
          </ac:graphicFrameMkLst>
        </pc:graphicFrameChg>
        <pc:graphicFrameChg chg="add mod">
          <ac:chgData name="Michaelsen, Børje" userId="c36523e3-11ed-4011-9a41-1983019c0634" providerId="ADAL" clId="{7C216C42-392A-4E2C-9457-07EA80148282}" dt="2024-10-29T18:52:34.757" v="28"/>
          <ac:graphicFrameMkLst>
            <pc:docMk/>
            <pc:sldMk cId="1422341373" sldId="294"/>
            <ac:graphicFrameMk id="5" creationId="{1E871170-F82D-1EDA-BE6F-558892AFB706}"/>
          </ac:graphicFrameMkLst>
        </pc:graphicFrameChg>
      </pc:sldChg>
    </pc:docChg>
  </pc:docChgLst>
  <pc:docChgLst>
    <pc:chgData name="Michaelsen, Børje" userId="c36523e3-11ed-4011-9a41-1983019c0634" providerId="ADAL" clId="{F4BF9D59-B4EB-4B1E-915B-9C28EE14A554}"/>
    <pc:docChg chg="undo custSel addSld delSld modSld">
      <pc:chgData name="Michaelsen, Børje" userId="c36523e3-11ed-4011-9a41-1983019c0634" providerId="ADAL" clId="{F4BF9D59-B4EB-4B1E-915B-9C28EE14A554}" dt="2023-10-10T08:30:54.006" v="1436" actId="13244"/>
      <pc:docMkLst>
        <pc:docMk/>
      </pc:docMkLst>
      <pc:sldChg chg="modSp mod">
        <pc:chgData name="Michaelsen, Børje" userId="c36523e3-11ed-4011-9a41-1983019c0634" providerId="ADAL" clId="{F4BF9D59-B4EB-4B1E-915B-9C28EE14A554}" dt="2023-09-15T08:47:42.195" v="634" actId="962"/>
        <pc:sldMkLst>
          <pc:docMk/>
          <pc:sldMk cId="1115595437" sldId="256"/>
        </pc:sldMkLst>
        <pc:picChg chg="mod">
          <ac:chgData name="Michaelsen, Børje" userId="c36523e3-11ed-4011-9a41-1983019c0634" providerId="ADAL" clId="{F4BF9D59-B4EB-4B1E-915B-9C28EE14A554}" dt="2023-09-15T08:47:42.195" v="634" actId="962"/>
          <ac:picMkLst>
            <pc:docMk/>
            <pc:sldMk cId="1115595437" sldId="256"/>
            <ac:picMk id="4" creationId="{00000000-0000-0000-0000-000000000000}"/>
          </ac:picMkLst>
        </pc:picChg>
      </pc:sldChg>
      <pc:sldChg chg="modSp mod modNotesTx">
        <pc:chgData name="Michaelsen, Børje" userId="c36523e3-11ed-4011-9a41-1983019c0634" providerId="ADAL" clId="{F4BF9D59-B4EB-4B1E-915B-9C28EE14A554}" dt="2023-09-15T09:00:03.485" v="891"/>
        <pc:sldMkLst>
          <pc:docMk/>
          <pc:sldMk cId="1380386693" sldId="260"/>
        </pc:sldMkLst>
        <pc:graphicFrameChg chg="mod modGraphic">
          <ac:chgData name="Michaelsen, Børje" userId="c36523e3-11ed-4011-9a41-1983019c0634" providerId="ADAL" clId="{F4BF9D59-B4EB-4B1E-915B-9C28EE14A554}" dt="2023-09-15T08:48:15.642" v="640"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F4BF9D59-B4EB-4B1E-915B-9C28EE14A554}" dt="2023-09-15T08:48:48.264" v="648" actId="12385"/>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F4BF9D59-B4EB-4B1E-915B-9C28EE14A554}" dt="2023-09-15T09:00:03.485" v="891"/>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F4BF9D59-B4EB-4B1E-915B-9C28EE14A554}" dt="2023-09-15T09:00:00.882" v="890"/>
          <ac:graphicFrameMkLst>
            <pc:docMk/>
            <pc:sldMk cId="1380386693" sldId="260"/>
            <ac:graphicFrameMk id="10" creationId="{00000000-0000-0000-0000-000000000000}"/>
          </ac:graphicFrameMkLst>
        </pc:graphicFrameChg>
        <pc:picChg chg="mod">
          <ac:chgData name="Michaelsen, Børje" userId="c36523e3-11ed-4011-9a41-1983019c0634" providerId="ADAL" clId="{F4BF9D59-B4EB-4B1E-915B-9C28EE14A554}" dt="2023-09-15T08:59:55.737" v="888"/>
          <ac:picMkLst>
            <pc:docMk/>
            <pc:sldMk cId="1380386693" sldId="260"/>
            <ac:picMk id="4" creationId="{00000000-0000-0000-0000-000000000000}"/>
          </ac:picMkLst>
        </pc:picChg>
        <pc:picChg chg="mod">
          <ac:chgData name="Michaelsen, Børje" userId="c36523e3-11ed-4011-9a41-1983019c0634" providerId="ADAL" clId="{F4BF9D59-B4EB-4B1E-915B-9C28EE14A554}" dt="2023-09-15T08:48:05.571" v="638" actId="962"/>
          <ac:picMkLst>
            <pc:docMk/>
            <pc:sldMk cId="1380386693" sldId="260"/>
            <ac:picMk id="6" creationId="{00000000-0000-0000-0000-000000000000}"/>
          </ac:picMkLst>
        </pc:picChg>
      </pc:sldChg>
      <pc:sldChg chg="modSp mod">
        <pc:chgData name="Michaelsen, Børje" userId="c36523e3-11ed-4011-9a41-1983019c0634" providerId="ADAL" clId="{F4BF9D59-B4EB-4B1E-915B-9C28EE14A554}" dt="2023-09-15T08:52:34.203" v="749" actId="962"/>
        <pc:sldMkLst>
          <pc:docMk/>
          <pc:sldMk cId="1502201355" sldId="262"/>
        </pc:sldMkLst>
        <pc:picChg chg="mod">
          <ac:chgData name="Michaelsen, Børje" userId="c36523e3-11ed-4011-9a41-1983019c0634" providerId="ADAL" clId="{F4BF9D59-B4EB-4B1E-915B-9C28EE14A554}" dt="2023-09-15T08:52:06.969" v="738" actId="962"/>
          <ac:picMkLst>
            <pc:docMk/>
            <pc:sldMk cId="1502201355" sldId="262"/>
            <ac:picMk id="4" creationId="{00000000-0000-0000-0000-000000000000}"/>
          </ac:picMkLst>
        </pc:picChg>
        <pc:picChg chg="mod">
          <ac:chgData name="Michaelsen, Børje" userId="c36523e3-11ed-4011-9a41-1983019c0634" providerId="ADAL" clId="{F4BF9D59-B4EB-4B1E-915B-9C28EE14A554}" dt="2023-09-15T08:52:31.828" v="748" actId="962"/>
          <ac:picMkLst>
            <pc:docMk/>
            <pc:sldMk cId="1502201355" sldId="262"/>
            <ac:picMk id="5" creationId="{00000000-0000-0000-0000-000000000000}"/>
          </ac:picMkLst>
        </pc:picChg>
        <pc:picChg chg="mod">
          <ac:chgData name="Michaelsen, Børje" userId="c36523e3-11ed-4011-9a41-1983019c0634" providerId="ADAL" clId="{F4BF9D59-B4EB-4B1E-915B-9C28EE14A554}" dt="2023-09-15T08:52:12.243" v="741" actId="962"/>
          <ac:picMkLst>
            <pc:docMk/>
            <pc:sldMk cId="1502201355" sldId="262"/>
            <ac:picMk id="6" creationId="{00000000-0000-0000-0000-000000000000}"/>
          </ac:picMkLst>
        </pc:picChg>
        <pc:picChg chg="mod">
          <ac:chgData name="Michaelsen, Børje" userId="c36523e3-11ed-4011-9a41-1983019c0634" providerId="ADAL" clId="{F4BF9D59-B4EB-4B1E-915B-9C28EE14A554}" dt="2023-09-15T08:52:14.035" v="742" actId="962"/>
          <ac:picMkLst>
            <pc:docMk/>
            <pc:sldMk cId="1502201355" sldId="262"/>
            <ac:picMk id="7" creationId="{00000000-0000-0000-0000-000000000000}"/>
          </ac:picMkLst>
        </pc:picChg>
        <pc:picChg chg="mod">
          <ac:chgData name="Michaelsen, Børje" userId="c36523e3-11ed-4011-9a41-1983019c0634" providerId="ADAL" clId="{F4BF9D59-B4EB-4B1E-915B-9C28EE14A554}" dt="2023-09-15T08:52:15.845" v="743" actId="962"/>
          <ac:picMkLst>
            <pc:docMk/>
            <pc:sldMk cId="1502201355" sldId="262"/>
            <ac:picMk id="8" creationId="{00000000-0000-0000-0000-000000000000}"/>
          </ac:picMkLst>
        </pc:picChg>
        <pc:picChg chg="mod">
          <ac:chgData name="Michaelsen, Børje" userId="c36523e3-11ed-4011-9a41-1983019c0634" providerId="ADAL" clId="{F4BF9D59-B4EB-4B1E-915B-9C28EE14A554}" dt="2023-09-15T08:52:34.203" v="749" actId="962"/>
          <ac:picMkLst>
            <pc:docMk/>
            <pc:sldMk cId="1502201355" sldId="262"/>
            <ac:picMk id="9" creationId="{00000000-0000-0000-0000-000000000000}"/>
          </ac:picMkLst>
        </pc:picChg>
        <pc:picChg chg="mod">
          <ac:chgData name="Michaelsen, Børje" userId="c36523e3-11ed-4011-9a41-1983019c0634" providerId="ADAL" clId="{F4BF9D59-B4EB-4B1E-915B-9C28EE14A554}" dt="2023-09-15T08:52:21.018" v="746" actId="962"/>
          <ac:picMkLst>
            <pc:docMk/>
            <pc:sldMk cId="1502201355" sldId="262"/>
            <ac:picMk id="10" creationId="{00000000-0000-0000-0000-000000000000}"/>
          </ac:picMkLst>
        </pc:picChg>
        <pc:picChg chg="mod">
          <ac:chgData name="Michaelsen, Børje" userId="c36523e3-11ed-4011-9a41-1983019c0634" providerId="ADAL" clId="{F4BF9D59-B4EB-4B1E-915B-9C28EE14A554}" dt="2023-09-15T08:52:22.826" v="747" actId="962"/>
          <ac:picMkLst>
            <pc:docMk/>
            <pc:sldMk cId="1502201355" sldId="262"/>
            <ac:picMk id="11" creationId="{00000000-0000-0000-0000-000000000000}"/>
          </ac:picMkLst>
        </pc:picChg>
      </pc:sldChg>
      <pc:sldChg chg="modSp mod">
        <pc:chgData name="Michaelsen, Børje" userId="c36523e3-11ed-4011-9a41-1983019c0634" providerId="ADAL" clId="{F4BF9D59-B4EB-4B1E-915B-9C28EE14A554}" dt="2023-09-15T08:55:51.857" v="836" actId="962"/>
        <pc:sldMkLst>
          <pc:docMk/>
          <pc:sldMk cId="445425979" sldId="264"/>
        </pc:sldMkLst>
        <pc:picChg chg="mod">
          <ac:chgData name="Michaelsen, Børje" userId="c36523e3-11ed-4011-9a41-1983019c0634" providerId="ADAL" clId="{F4BF9D59-B4EB-4B1E-915B-9C28EE14A554}" dt="2023-09-15T08:55:45.626" v="833" actId="962"/>
          <ac:picMkLst>
            <pc:docMk/>
            <pc:sldMk cId="445425979" sldId="264"/>
            <ac:picMk id="4" creationId="{00000000-0000-0000-0000-000000000000}"/>
          </ac:picMkLst>
        </pc:picChg>
        <pc:picChg chg="mod">
          <ac:chgData name="Michaelsen, Børje" userId="c36523e3-11ed-4011-9a41-1983019c0634" providerId="ADAL" clId="{F4BF9D59-B4EB-4B1E-915B-9C28EE14A554}" dt="2023-09-15T08:55:47.354" v="834" actId="962"/>
          <ac:picMkLst>
            <pc:docMk/>
            <pc:sldMk cId="445425979" sldId="264"/>
            <ac:picMk id="5" creationId="{00000000-0000-0000-0000-000000000000}"/>
          </ac:picMkLst>
        </pc:picChg>
        <pc:picChg chg="mod">
          <ac:chgData name="Michaelsen, Børje" userId="c36523e3-11ed-4011-9a41-1983019c0634" providerId="ADAL" clId="{F4BF9D59-B4EB-4B1E-915B-9C28EE14A554}" dt="2023-09-15T08:55:49.286" v="835" actId="962"/>
          <ac:picMkLst>
            <pc:docMk/>
            <pc:sldMk cId="445425979" sldId="264"/>
            <ac:picMk id="6" creationId="{00000000-0000-0000-0000-000000000000}"/>
          </ac:picMkLst>
        </pc:picChg>
        <pc:picChg chg="mod">
          <ac:chgData name="Michaelsen, Børje" userId="c36523e3-11ed-4011-9a41-1983019c0634" providerId="ADAL" clId="{F4BF9D59-B4EB-4B1E-915B-9C28EE14A554}" dt="2023-09-15T08:55:51.857" v="836" actId="962"/>
          <ac:picMkLst>
            <pc:docMk/>
            <pc:sldMk cId="445425979" sldId="264"/>
            <ac:picMk id="7" creationId="{00000000-0000-0000-0000-000000000000}"/>
          </ac:picMkLst>
        </pc:picChg>
      </pc:sldChg>
      <pc:sldChg chg="modSp mod">
        <pc:chgData name="Michaelsen, Børje" userId="c36523e3-11ed-4011-9a41-1983019c0634" providerId="ADAL" clId="{F4BF9D59-B4EB-4B1E-915B-9C28EE14A554}" dt="2023-09-15T08:50:18.194" v="692" actId="962"/>
        <pc:sldMkLst>
          <pc:docMk/>
          <pc:sldMk cId="2441531406" sldId="267"/>
        </pc:sldMkLst>
        <pc:picChg chg="mod">
          <ac:chgData name="Michaelsen, Børje" userId="c36523e3-11ed-4011-9a41-1983019c0634" providerId="ADAL" clId="{F4BF9D59-B4EB-4B1E-915B-9C28EE14A554}" dt="2023-09-15T08:50:12.955" v="689" actId="962"/>
          <ac:picMkLst>
            <pc:docMk/>
            <pc:sldMk cId="2441531406" sldId="267"/>
            <ac:picMk id="4" creationId="{00000000-0000-0000-0000-000000000000}"/>
          </ac:picMkLst>
        </pc:picChg>
        <pc:picChg chg="mod">
          <ac:chgData name="Michaelsen, Børje" userId="c36523e3-11ed-4011-9a41-1983019c0634" providerId="ADAL" clId="{F4BF9D59-B4EB-4B1E-915B-9C28EE14A554}" dt="2023-09-15T08:50:14.419" v="690" actId="962"/>
          <ac:picMkLst>
            <pc:docMk/>
            <pc:sldMk cId="2441531406" sldId="267"/>
            <ac:picMk id="5" creationId="{00000000-0000-0000-0000-000000000000}"/>
          </ac:picMkLst>
        </pc:picChg>
        <pc:picChg chg="mod">
          <ac:chgData name="Michaelsen, Børje" userId="c36523e3-11ed-4011-9a41-1983019c0634" providerId="ADAL" clId="{F4BF9D59-B4EB-4B1E-915B-9C28EE14A554}" dt="2023-09-15T08:50:16.308" v="691" actId="962"/>
          <ac:picMkLst>
            <pc:docMk/>
            <pc:sldMk cId="2441531406" sldId="267"/>
            <ac:picMk id="6" creationId="{00000000-0000-0000-0000-000000000000}"/>
          </ac:picMkLst>
        </pc:picChg>
        <pc:picChg chg="mod">
          <ac:chgData name="Michaelsen, Børje" userId="c36523e3-11ed-4011-9a41-1983019c0634" providerId="ADAL" clId="{F4BF9D59-B4EB-4B1E-915B-9C28EE14A554}" dt="2023-09-15T08:50:18.194" v="692" actId="962"/>
          <ac:picMkLst>
            <pc:docMk/>
            <pc:sldMk cId="2441531406" sldId="267"/>
            <ac:picMk id="7" creationId="{00000000-0000-0000-0000-000000000000}"/>
          </ac:picMkLst>
        </pc:picChg>
      </pc:sldChg>
      <pc:sldChg chg="addSp modSp mod">
        <pc:chgData name="Michaelsen, Børje" userId="c36523e3-11ed-4011-9a41-1983019c0634" providerId="ADAL" clId="{F4BF9D59-B4EB-4B1E-915B-9C28EE14A554}" dt="2023-09-29T13:01:14.361" v="1346"/>
        <pc:sldMkLst>
          <pc:docMk/>
          <pc:sldMk cId="394652420" sldId="268"/>
        </pc:sldMkLst>
        <pc:spChg chg="add mod">
          <ac:chgData name="Michaelsen, Børje" userId="c36523e3-11ed-4011-9a41-1983019c0634" providerId="ADAL" clId="{F4BF9D59-B4EB-4B1E-915B-9C28EE14A554}" dt="2023-09-29T13:01:14.361" v="1346"/>
          <ac:spMkLst>
            <pc:docMk/>
            <pc:sldMk cId="394652420" sldId="268"/>
            <ac:spMk id="4" creationId="{B0B38DDF-FF19-5FED-8C40-296B3ADC9D1F}"/>
          </ac:spMkLst>
        </pc:spChg>
        <pc:picChg chg="mod">
          <ac:chgData name="Michaelsen, Børje" userId="c36523e3-11ed-4011-9a41-1983019c0634" providerId="ADAL" clId="{F4BF9D59-B4EB-4B1E-915B-9C28EE14A554}" dt="2023-09-15T09:03:17.921" v="977"/>
          <ac:picMkLst>
            <pc:docMk/>
            <pc:sldMk cId="394652420" sldId="268"/>
            <ac:picMk id="6" creationId="{00000000-0000-0000-0000-000000000000}"/>
          </ac:picMkLst>
        </pc:picChg>
      </pc:sldChg>
      <pc:sldChg chg="addSp delSp modSp mod modNotesTx">
        <pc:chgData name="Michaelsen, Børje" userId="c36523e3-11ed-4011-9a41-1983019c0634" providerId="ADAL" clId="{F4BF9D59-B4EB-4B1E-915B-9C28EE14A554}" dt="2023-09-15T09:03:32.935" v="983" actId="962"/>
        <pc:sldMkLst>
          <pc:docMk/>
          <pc:sldMk cId="1763573476" sldId="269"/>
        </pc:sldMkLst>
        <pc:spChg chg="mod">
          <ac:chgData name="Michaelsen, Børje" userId="c36523e3-11ed-4011-9a41-1983019c0634" providerId="ADAL" clId="{F4BF9D59-B4EB-4B1E-915B-9C28EE14A554}" dt="2023-08-29T13:31:27.233" v="162" actId="14100"/>
          <ac:spMkLst>
            <pc:docMk/>
            <pc:sldMk cId="1763573476" sldId="269"/>
            <ac:spMk id="3" creationId="{00000000-0000-0000-0000-000000000000}"/>
          </ac:spMkLst>
        </pc:spChg>
        <pc:spChg chg="add mod">
          <ac:chgData name="Michaelsen, Børje" userId="c36523e3-11ed-4011-9a41-1983019c0634" providerId="ADAL" clId="{F4BF9D59-B4EB-4B1E-915B-9C28EE14A554}" dt="2023-08-29T13:31:43.106" v="176" actId="1036"/>
          <ac:spMkLst>
            <pc:docMk/>
            <pc:sldMk cId="1763573476" sldId="269"/>
            <ac:spMk id="5" creationId="{F6C6B1B5-B606-C60E-64BE-09059D10731C}"/>
          </ac:spMkLst>
        </pc:spChg>
        <pc:graphicFrameChg chg="add mod">
          <ac:chgData name="Michaelsen, Børje" userId="c36523e3-11ed-4011-9a41-1983019c0634" providerId="ADAL" clId="{F4BF9D59-B4EB-4B1E-915B-9C28EE14A554}" dt="2023-09-15T09:03:26.474" v="978"/>
          <ac:graphicFrameMkLst>
            <pc:docMk/>
            <pc:sldMk cId="1763573476" sldId="269"/>
            <ac:graphicFrameMk id="6" creationId="{97E05163-40CC-F983-A58E-D1669ABC6377}"/>
          </ac:graphicFrameMkLst>
        </pc:graphicFrameChg>
        <pc:picChg chg="del">
          <ac:chgData name="Michaelsen, Børje" userId="c36523e3-11ed-4011-9a41-1983019c0634" providerId="ADAL" clId="{F4BF9D59-B4EB-4B1E-915B-9C28EE14A554}" dt="2023-08-29T13:32:52.602" v="186" actId="478"/>
          <ac:picMkLst>
            <pc:docMk/>
            <pc:sldMk cId="1763573476" sldId="269"/>
            <ac:picMk id="4" creationId="{00000000-0000-0000-0000-000000000000}"/>
          </ac:picMkLst>
        </pc:picChg>
        <pc:picChg chg="add mod">
          <ac:chgData name="Michaelsen, Børje" userId="c36523e3-11ed-4011-9a41-1983019c0634" providerId="ADAL" clId="{F4BF9D59-B4EB-4B1E-915B-9C28EE14A554}" dt="2023-09-15T09:03:30.420" v="979" actId="962"/>
          <ac:picMkLst>
            <pc:docMk/>
            <pc:sldMk cId="1763573476" sldId="269"/>
            <ac:picMk id="7" creationId="{AF61C78F-C24E-4E49-AEE6-4AD6845A1F90}"/>
          </ac:picMkLst>
        </pc:picChg>
        <pc:picChg chg="add mod">
          <ac:chgData name="Michaelsen, Børje" userId="c36523e3-11ed-4011-9a41-1983019c0634" providerId="ADAL" clId="{F4BF9D59-B4EB-4B1E-915B-9C28EE14A554}" dt="2023-09-15T09:03:31.040" v="980" actId="962"/>
          <ac:picMkLst>
            <pc:docMk/>
            <pc:sldMk cId="1763573476" sldId="269"/>
            <ac:picMk id="8" creationId="{F2119D1C-7677-F6D6-D978-3A56E20B9EF1}"/>
          </ac:picMkLst>
        </pc:picChg>
        <pc:picChg chg="add mod">
          <ac:chgData name="Michaelsen, Børje" userId="c36523e3-11ed-4011-9a41-1983019c0634" providerId="ADAL" clId="{F4BF9D59-B4EB-4B1E-915B-9C28EE14A554}" dt="2023-09-15T09:03:31.592" v="981" actId="962"/>
          <ac:picMkLst>
            <pc:docMk/>
            <pc:sldMk cId="1763573476" sldId="269"/>
            <ac:picMk id="9" creationId="{1CADA13C-D85B-63B2-2D4A-D566E155DA9D}"/>
          </ac:picMkLst>
        </pc:picChg>
        <pc:picChg chg="add mod">
          <ac:chgData name="Michaelsen, Børje" userId="c36523e3-11ed-4011-9a41-1983019c0634" providerId="ADAL" clId="{F4BF9D59-B4EB-4B1E-915B-9C28EE14A554}" dt="2023-09-15T09:03:32.129" v="982" actId="962"/>
          <ac:picMkLst>
            <pc:docMk/>
            <pc:sldMk cId="1763573476" sldId="269"/>
            <ac:picMk id="10" creationId="{8B0E2398-FDD5-3918-8D2C-3EFDDE636394}"/>
          </ac:picMkLst>
        </pc:picChg>
        <pc:picChg chg="add mod">
          <ac:chgData name="Michaelsen, Børje" userId="c36523e3-11ed-4011-9a41-1983019c0634" providerId="ADAL" clId="{F4BF9D59-B4EB-4B1E-915B-9C28EE14A554}" dt="2023-09-15T09:03:32.935" v="983" actId="962"/>
          <ac:picMkLst>
            <pc:docMk/>
            <pc:sldMk cId="1763573476" sldId="269"/>
            <ac:picMk id="11" creationId="{E09A1307-7341-989C-3DC0-61941847082D}"/>
          </ac:picMkLst>
        </pc:picChg>
      </pc:sldChg>
      <pc:sldChg chg="addSp delSp modSp mod">
        <pc:chgData name="Michaelsen, Børje" userId="c36523e3-11ed-4011-9a41-1983019c0634" providerId="ADAL" clId="{F4BF9D59-B4EB-4B1E-915B-9C28EE14A554}" dt="2023-09-15T08:58:13.016" v="880" actId="12385"/>
        <pc:sldMkLst>
          <pc:docMk/>
          <pc:sldMk cId="1348694183" sldId="272"/>
        </pc:sldMkLst>
        <pc:spChg chg="mod">
          <ac:chgData name="Michaelsen, Børje" userId="c36523e3-11ed-4011-9a41-1983019c0634" providerId="ADAL" clId="{F4BF9D59-B4EB-4B1E-915B-9C28EE14A554}" dt="2023-08-28T07:05:47.503" v="125" actId="6549"/>
          <ac:spMkLst>
            <pc:docMk/>
            <pc:sldMk cId="1348694183" sldId="272"/>
            <ac:spMk id="5" creationId="{00000000-0000-0000-0000-000000000000}"/>
          </ac:spMkLst>
        </pc:spChg>
        <pc:spChg chg="del">
          <ac:chgData name="Michaelsen, Børje" userId="c36523e3-11ed-4011-9a41-1983019c0634" providerId="ADAL" clId="{F4BF9D59-B4EB-4B1E-915B-9C28EE14A554}" dt="2023-08-28T07:03:22.957" v="67" actId="478"/>
          <ac:spMkLst>
            <pc:docMk/>
            <pc:sldMk cId="1348694183" sldId="272"/>
            <ac:spMk id="7" creationId="{00000000-0000-0000-0000-000000000000}"/>
          </ac:spMkLst>
        </pc:spChg>
        <pc:spChg chg="add mod">
          <ac:chgData name="Michaelsen, Børje" userId="c36523e3-11ed-4011-9a41-1983019c0634" providerId="ADAL" clId="{F4BF9D59-B4EB-4B1E-915B-9C28EE14A554}" dt="2023-08-28T07:03:59.782" v="74" actId="1036"/>
          <ac:spMkLst>
            <pc:docMk/>
            <pc:sldMk cId="1348694183" sldId="272"/>
            <ac:spMk id="8" creationId="{6DE2CBBA-A797-8AB0-4CC9-58B8CFFDE963}"/>
          </ac:spMkLst>
        </pc:spChg>
        <pc:graphicFrameChg chg="mod modGraphic">
          <ac:chgData name="Michaelsen, Børje" userId="c36523e3-11ed-4011-9a41-1983019c0634" providerId="ADAL" clId="{F4BF9D59-B4EB-4B1E-915B-9C28EE14A554}" dt="2023-09-15T08:58:13.016" v="880" actId="12385"/>
          <ac:graphicFrameMkLst>
            <pc:docMk/>
            <pc:sldMk cId="1348694183" sldId="272"/>
            <ac:graphicFrameMk id="6" creationId="{00000000-0000-0000-0000-000000000000}"/>
          </ac:graphicFrameMkLst>
        </pc:graphicFrameChg>
        <pc:picChg chg="del">
          <ac:chgData name="Michaelsen, Børje" userId="c36523e3-11ed-4011-9a41-1983019c0634" providerId="ADAL" clId="{F4BF9D59-B4EB-4B1E-915B-9C28EE14A554}" dt="2023-08-28T07:03:19.098" v="66" actId="478"/>
          <ac:picMkLst>
            <pc:docMk/>
            <pc:sldMk cId="1348694183" sldId="272"/>
            <ac:picMk id="3" creationId="{00000000-0000-0000-0000-000000000000}"/>
          </ac:picMkLst>
        </pc:picChg>
        <pc:picChg chg="add mod">
          <ac:chgData name="Michaelsen, Børje" userId="c36523e3-11ed-4011-9a41-1983019c0634" providerId="ADAL" clId="{F4BF9D59-B4EB-4B1E-915B-9C28EE14A554}" dt="2023-09-15T08:50:28.564" v="694" actId="962"/>
          <ac:picMkLst>
            <pc:docMk/>
            <pc:sldMk cId="1348694183" sldId="272"/>
            <ac:picMk id="4" creationId="{55A8886A-6526-86EB-C5B5-A81A77C6374B}"/>
          </ac:picMkLst>
        </pc:picChg>
      </pc:sldChg>
      <pc:sldChg chg="modSp mod">
        <pc:chgData name="Michaelsen, Børje" userId="c36523e3-11ed-4011-9a41-1983019c0634" providerId="ADAL" clId="{F4BF9D59-B4EB-4B1E-915B-9C28EE14A554}" dt="2023-09-22T06:55:31.985" v="1084" actId="962"/>
        <pc:sldMkLst>
          <pc:docMk/>
          <pc:sldMk cId="2044844844" sldId="273"/>
        </pc:sldMkLst>
        <pc:spChg chg="mod">
          <ac:chgData name="Michaelsen, Børje" userId="c36523e3-11ed-4011-9a41-1983019c0634" providerId="ADAL" clId="{F4BF9D59-B4EB-4B1E-915B-9C28EE14A554}" dt="2023-09-15T09:00:22.444" v="895"/>
          <ac:spMkLst>
            <pc:docMk/>
            <pc:sldMk cId="2044844844" sldId="273"/>
            <ac:spMk id="5" creationId="{00000000-0000-0000-0000-000000000000}"/>
          </ac:spMkLst>
        </pc:spChg>
        <pc:picChg chg="mod">
          <ac:chgData name="Michaelsen, Børje" userId="c36523e3-11ed-4011-9a41-1983019c0634" providerId="ADAL" clId="{F4BF9D59-B4EB-4B1E-915B-9C28EE14A554}" dt="2023-09-22T06:55:31.985" v="1084" actId="962"/>
          <ac:picMkLst>
            <pc:docMk/>
            <pc:sldMk cId="2044844844" sldId="273"/>
            <ac:picMk id="4" creationId="{00000000-0000-0000-0000-000000000000}"/>
          </ac:picMkLst>
        </pc:picChg>
      </pc:sldChg>
      <pc:sldChg chg="addSp modSp mod">
        <pc:chgData name="Michaelsen, Børje" userId="c36523e3-11ed-4011-9a41-1983019c0634" providerId="ADAL" clId="{F4BF9D59-B4EB-4B1E-915B-9C28EE14A554}" dt="2023-09-29T13:00:21.144" v="1317"/>
        <pc:sldMkLst>
          <pc:docMk/>
          <pc:sldMk cId="340623003" sldId="274"/>
        </pc:sldMkLst>
        <pc:spChg chg="add mod">
          <ac:chgData name="Michaelsen, Børje" userId="c36523e3-11ed-4011-9a41-1983019c0634" providerId="ADAL" clId="{F4BF9D59-B4EB-4B1E-915B-9C28EE14A554}" dt="2023-09-29T13:00:21.144" v="1317"/>
          <ac:spMkLst>
            <pc:docMk/>
            <pc:sldMk cId="340623003" sldId="274"/>
            <ac:spMk id="5" creationId="{D1D7EFD0-DEBC-EEFF-AB13-8FFAF535E845}"/>
          </ac:spMkLst>
        </pc:spChg>
        <pc:graphicFrameChg chg="mod">
          <ac:chgData name="Michaelsen, Børje" userId="c36523e3-11ed-4011-9a41-1983019c0634" providerId="ADAL" clId="{F4BF9D59-B4EB-4B1E-915B-9C28EE14A554}" dt="2023-09-22T09:25:23.517" v="1114" actId="962"/>
          <ac:graphicFrameMkLst>
            <pc:docMk/>
            <pc:sldMk cId="340623003" sldId="274"/>
            <ac:graphicFrameMk id="9" creationId="{00000000-0008-0000-0100-000002000000}"/>
          </ac:graphicFrameMkLst>
        </pc:graphicFrameChg>
        <pc:picChg chg="mod">
          <ac:chgData name="Michaelsen, Børje" userId="c36523e3-11ed-4011-9a41-1983019c0634" providerId="ADAL" clId="{F4BF9D59-B4EB-4B1E-915B-9C28EE14A554}" dt="2023-09-15T09:00:15.835" v="894"/>
          <ac:picMkLst>
            <pc:docMk/>
            <pc:sldMk cId="340623003" sldId="274"/>
            <ac:picMk id="3" creationId="{00000000-0000-0000-0000-000000000000}"/>
          </ac:picMkLst>
        </pc:picChg>
      </pc:sldChg>
      <pc:sldChg chg="addSp delSp modSp mod modNotesTx">
        <pc:chgData name="Michaelsen, Børje" userId="c36523e3-11ed-4011-9a41-1983019c0634" providerId="ADAL" clId="{F4BF9D59-B4EB-4B1E-915B-9C28EE14A554}" dt="2023-09-15T09:02:49.305" v="973"/>
        <pc:sldMkLst>
          <pc:docMk/>
          <pc:sldMk cId="4110371661" sldId="275"/>
        </pc:sldMkLst>
        <pc:spChg chg="mod">
          <ac:chgData name="Michaelsen, Børje" userId="c36523e3-11ed-4011-9a41-1983019c0634" providerId="ADAL" clId="{F4BF9D59-B4EB-4B1E-915B-9C28EE14A554}" dt="2023-08-28T13:17:28.723" v="156"/>
          <ac:spMkLst>
            <pc:docMk/>
            <pc:sldMk cId="4110371661" sldId="275"/>
            <ac:spMk id="3" creationId="{00000000-0000-0000-0000-000000000000}"/>
          </ac:spMkLst>
        </pc:spChg>
        <pc:spChg chg="add mod">
          <ac:chgData name="Michaelsen, Børje" userId="c36523e3-11ed-4011-9a41-1983019c0634" providerId="ADAL" clId="{F4BF9D59-B4EB-4B1E-915B-9C28EE14A554}" dt="2023-08-28T13:14:38.623" v="147"/>
          <ac:spMkLst>
            <pc:docMk/>
            <pc:sldMk cId="4110371661" sldId="275"/>
            <ac:spMk id="4" creationId="{FC01DE85-2B35-3721-C2AD-F9A03A6D2C75}"/>
          </ac:spMkLst>
        </pc:spChg>
        <pc:spChg chg="del">
          <ac:chgData name="Michaelsen, Børje" userId="c36523e3-11ed-4011-9a41-1983019c0634" providerId="ADAL" clId="{F4BF9D59-B4EB-4B1E-915B-9C28EE14A554}" dt="2023-08-28T13:14:37.075" v="146" actId="478"/>
          <ac:spMkLst>
            <pc:docMk/>
            <pc:sldMk cId="4110371661" sldId="275"/>
            <ac:spMk id="9" creationId="{00000000-0000-0000-0000-000000000000}"/>
          </ac:spMkLst>
        </pc:spChg>
        <pc:graphicFrameChg chg="add del mod">
          <ac:chgData name="Michaelsen, Børje" userId="c36523e3-11ed-4011-9a41-1983019c0634" providerId="ADAL" clId="{F4BF9D59-B4EB-4B1E-915B-9C28EE14A554}" dt="2023-08-29T06:06:49.392" v="158"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F4BF9D59-B4EB-4B1E-915B-9C28EE14A554}" dt="2023-09-15T09:02:49.305" v="973"/>
          <ac:graphicFrameMkLst>
            <pc:docMk/>
            <pc:sldMk cId="4110371661" sldId="275"/>
            <ac:graphicFrameMk id="6" creationId="{A9AB4960-5BA5-6AF9-F3ED-65DFE4591263}"/>
          </ac:graphicFrameMkLst>
        </pc:graphicFrameChg>
        <pc:graphicFrameChg chg="del">
          <ac:chgData name="Michaelsen, Børje" userId="c36523e3-11ed-4011-9a41-1983019c0634" providerId="ADAL" clId="{F4BF9D59-B4EB-4B1E-915B-9C28EE14A554}" dt="2023-08-28T13:15:07.576" v="148"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F4BF9D59-B4EB-4B1E-915B-9C28EE14A554}" dt="2023-09-15T09:02:41.025" v="972"/>
        <pc:sldMkLst>
          <pc:docMk/>
          <pc:sldMk cId="768537486" sldId="276"/>
        </pc:sldMkLst>
        <pc:spChg chg="mod ord">
          <ac:chgData name="Michaelsen, Børje" userId="c36523e3-11ed-4011-9a41-1983019c0634" providerId="ADAL" clId="{F4BF9D59-B4EB-4B1E-915B-9C28EE14A554}" dt="2023-09-15T09:02:32.367" v="968"/>
          <ac:spMkLst>
            <pc:docMk/>
            <pc:sldMk cId="768537486" sldId="276"/>
            <ac:spMk id="2" creationId="{00000000-0000-0000-0000-000000000000}"/>
          </ac:spMkLst>
        </pc:spChg>
        <pc:spChg chg="add mod">
          <ac:chgData name="Michaelsen, Børje" userId="c36523e3-11ed-4011-9a41-1983019c0634" providerId="ADAL" clId="{F4BF9D59-B4EB-4B1E-915B-9C28EE14A554}" dt="2023-08-28T08:57:35.545" v="134" actId="1036"/>
          <ac:spMkLst>
            <pc:docMk/>
            <pc:sldMk cId="768537486" sldId="276"/>
            <ac:spMk id="3" creationId="{2F8A23F1-730F-1A67-8AD3-EE59579368B5}"/>
          </ac:spMkLst>
        </pc:spChg>
        <pc:spChg chg="del">
          <ac:chgData name="Michaelsen, Børje" userId="c36523e3-11ed-4011-9a41-1983019c0634" providerId="ADAL" clId="{F4BF9D59-B4EB-4B1E-915B-9C28EE14A554}" dt="2023-08-28T08:57:24.233" v="129" actId="478"/>
          <ac:spMkLst>
            <pc:docMk/>
            <pc:sldMk cId="768537486" sldId="276"/>
            <ac:spMk id="7" creationId="{00000000-0000-0000-0000-000000000000}"/>
          </ac:spMkLst>
        </pc:spChg>
        <pc:spChg chg="mod">
          <ac:chgData name="Michaelsen, Børje" userId="c36523e3-11ed-4011-9a41-1983019c0634" providerId="ADAL" clId="{F4BF9D59-B4EB-4B1E-915B-9C28EE14A554}" dt="2023-09-15T09:02:36.090" v="971"/>
          <ac:spMkLst>
            <pc:docMk/>
            <pc:sldMk cId="768537486" sldId="276"/>
            <ac:spMk id="9" creationId="{00000000-0000-0000-0000-000000000000}"/>
          </ac:spMkLst>
        </pc:spChg>
        <pc:graphicFrameChg chg="mod modGraphic">
          <ac:chgData name="Michaelsen, Børje" userId="c36523e3-11ed-4011-9a41-1983019c0634" providerId="ADAL" clId="{F4BF9D59-B4EB-4B1E-915B-9C28EE14A554}" dt="2023-09-15T08:58:32.320" v="883" actId="12385"/>
          <ac:graphicFrameMkLst>
            <pc:docMk/>
            <pc:sldMk cId="768537486" sldId="276"/>
            <ac:graphicFrameMk id="8" creationId="{00000000-0000-0000-0000-000000000000}"/>
          </ac:graphicFrameMkLst>
        </pc:graphicFrameChg>
        <pc:picChg chg="del">
          <ac:chgData name="Michaelsen, Børje" userId="c36523e3-11ed-4011-9a41-1983019c0634" providerId="ADAL" clId="{F4BF9D59-B4EB-4B1E-915B-9C28EE14A554}" dt="2023-08-28T08:57:38.025" v="135" actId="478"/>
          <ac:picMkLst>
            <pc:docMk/>
            <pc:sldMk cId="768537486" sldId="276"/>
            <ac:picMk id="4" creationId="{00000000-0000-0000-0000-000000000000}"/>
          </ac:picMkLst>
        </pc:picChg>
        <pc:picChg chg="add mod">
          <ac:chgData name="Michaelsen, Børje" userId="c36523e3-11ed-4011-9a41-1983019c0634" providerId="ADAL" clId="{F4BF9D59-B4EB-4B1E-915B-9C28EE14A554}" dt="2023-09-15T09:02:41.025" v="972"/>
          <ac:picMkLst>
            <pc:docMk/>
            <pc:sldMk cId="768537486" sldId="276"/>
            <ac:picMk id="5" creationId="{89297BB8-2E08-9A00-8309-E16917668371}"/>
          </ac:picMkLst>
        </pc:picChg>
      </pc:sldChg>
      <pc:sldChg chg="del">
        <pc:chgData name="Michaelsen, Børje" userId="c36523e3-11ed-4011-9a41-1983019c0634" providerId="ADAL" clId="{F4BF9D59-B4EB-4B1E-915B-9C28EE14A554}" dt="2023-08-29T13:32:48.433" v="185" actId="47"/>
        <pc:sldMkLst>
          <pc:docMk/>
          <pc:sldMk cId="1321071006" sldId="278"/>
        </pc:sldMkLst>
      </pc:sldChg>
      <pc:sldChg chg="addSp delSp modSp mod">
        <pc:chgData name="Michaelsen, Børje" userId="c36523e3-11ed-4011-9a41-1983019c0634" providerId="ADAL" clId="{F4BF9D59-B4EB-4B1E-915B-9C28EE14A554}" dt="2023-09-29T13:00:43.647" v="1319"/>
        <pc:sldMkLst>
          <pc:docMk/>
          <pc:sldMk cId="662108869" sldId="279"/>
        </pc:sldMkLst>
        <pc:spChg chg="mod">
          <ac:chgData name="Michaelsen, Børje" userId="c36523e3-11ed-4011-9a41-1983019c0634" providerId="ADAL" clId="{F4BF9D59-B4EB-4B1E-915B-9C28EE14A554}" dt="2023-09-13T09:50:19.207" v="629" actId="20577"/>
          <ac:spMkLst>
            <pc:docMk/>
            <pc:sldMk cId="662108869" sldId="279"/>
            <ac:spMk id="2" creationId="{00000000-0000-0000-0000-000000000000}"/>
          </ac:spMkLst>
        </pc:spChg>
        <pc:spChg chg="add mod">
          <ac:chgData name="Michaelsen, Børje" userId="c36523e3-11ed-4011-9a41-1983019c0634" providerId="ADAL" clId="{F4BF9D59-B4EB-4B1E-915B-9C28EE14A554}" dt="2023-09-29T13:00:43.647" v="1319"/>
          <ac:spMkLst>
            <pc:docMk/>
            <pc:sldMk cId="662108869" sldId="279"/>
            <ac:spMk id="5" creationId="{A22183DE-A9F3-01C2-0585-466B1DF85691}"/>
          </ac:spMkLst>
        </pc:spChg>
        <pc:spChg chg="mod">
          <ac:chgData name="Michaelsen, Børje" userId="c36523e3-11ed-4011-9a41-1983019c0634" providerId="ADAL" clId="{F4BF9D59-B4EB-4B1E-915B-9C28EE14A554}" dt="2023-09-26T11:57:35.659" v="1316" actId="207"/>
          <ac:spMkLst>
            <pc:docMk/>
            <pc:sldMk cId="662108869" sldId="279"/>
            <ac:spMk id="10" creationId="{00000000-0000-0000-0000-000000000000}"/>
          </ac:spMkLst>
        </pc:spChg>
        <pc:graphicFrameChg chg="add mod">
          <ac:chgData name="Michaelsen, Børje" userId="c36523e3-11ed-4011-9a41-1983019c0634" providerId="ADAL" clId="{F4BF9D59-B4EB-4B1E-915B-9C28EE14A554}" dt="2023-09-15T09:01:50.767" v="958"/>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F4BF9D59-B4EB-4B1E-915B-9C28EE14A554}" dt="2023-09-15T09:01:53.344" v="959"/>
          <ac:graphicFrameMkLst>
            <pc:docMk/>
            <pc:sldMk cId="662108869" sldId="279"/>
            <ac:graphicFrameMk id="4" creationId="{24E4A504-A222-3225-2904-7772932E33DE}"/>
          </ac:graphicFrameMkLst>
        </pc:graphicFrameChg>
        <pc:graphicFrameChg chg="del">
          <ac:chgData name="Michaelsen, Børje" userId="c36523e3-11ed-4011-9a41-1983019c0634" providerId="ADAL" clId="{F4BF9D59-B4EB-4B1E-915B-9C28EE14A554}" dt="2023-09-13T09:47:34.245" v="601"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F4BF9D59-B4EB-4B1E-915B-9C28EE14A554}" dt="2023-09-13T09:49:19.065" v="606"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F4BF9D59-B4EB-4B1E-915B-9C28EE14A554}" dt="2023-09-15T08:52:55.520" v="781" actId="962"/>
        <pc:sldMkLst>
          <pc:docMk/>
          <pc:sldMk cId="835482435" sldId="282"/>
        </pc:sldMkLst>
        <pc:spChg chg="mod">
          <ac:chgData name="Michaelsen, Børje" userId="c36523e3-11ed-4011-9a41-1983019c0634" providerId="ADAL" clId="{F4BF9D59-B4EB-4B1E-915B-9C28EE14A554}" dt="2023-09-07T12:04:19.419" v="466" actId="20577"/>
          <ac:spMkLst>
            <pc:docMk/>
            <pc:sldMk cId="835482435" sldId="282"/>
            <ac:spMk id="3" creationId="{00000000-0000-0000-0000-000000000000}"/>
          </ac:spMkLst>
        </pc:spChg>
        <pc:spChg chg="add mod">
          <ac:chgData name="Michaelsen, Børje" userId="c36523e3-11ed-4011-9a41-1983019c0634" providerId="ADAL" clId="{F4BF9D59-B4EB-4B1E-915B-9C28EE14A554}" dt="2023-09-07T12:03:33.261" v="378" actId="1036"/>
          <ac:spMkLst>
            <pc:docMk/>
            <pc:sldMk cId="835482435" sldId="282"/>
            <ac:spMk id="5" creationId="{13F08AE2-B400-6452-8930-D429CA9DFA20}"/>
          </ac:spMkLst>
        </pc:spChg>
        <pc:graphicFrameChg chg="add mod">
          <ac:chgData name="Michaelsen, Børje" userId="c36523e3-11ed-4011-9a41-1983019c0634" providerId="ADAL" clId="{F4BF9D59-B4EB-4B1E-915B-9C28EE14A554}" dt="2023-09-15T08:52:55.520" v="781"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F4BF9D59-B4EB-4B1E-915B-9C28EE14A554}" dt="2023-09-07T12:02:48.915" v="344"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F4BF9D59-B4EB-4B1E-915B-9C28EE14A554}" dt="2023-09-21T10:19:04.979" v="1020" actId="20577"/>
        <pc:sldMkLst>
          <pc:docMk/>
          <pc:sldMk cId="4206418978" sldId="283"/>
        </pc:sldMkLst>
        <pc:spChg chg="mod">
          <ac:chgData name="Michaelsen, Børje" userId="c36523e3-11ed-4011-9a41-1983019c0634" providerId="ADAL" clId="{F4BF9D59-B4EB-4B1E-915B-9C28EE14A554}" dt="2023-09-21T10:19:04.979" v="1020" actId="20577"/>
          <ac:spMkLst>
            <pc:docMk/>
            <pc:sldMk cId="4206418978" sldId="283"/>
            <ac:spMk id="12" creationId="{00000000-0000-0000-0000-000000000000}"/>
          </ac:spMkLst>
        </pc:spChg>
        <pc:graphicFrameChg chg="add mod">
          <ac:chgData name="Michaelsen, Børje" userId="c36523e3-11ed-4011-9a41-1983019c0634" providerId="ADAL" clId="{F4BF9D59-B4EB-4B1E-915B-9C28EE14A554}" dt="2023-09-21T10:18:00.786" v="1012"/>
          <ac:graphicFrameMkLst>
            <pc:docMk/>
            <pc:sldMk cId="4206418978" sldId="283"/>
            <ac:graphicFrameMk id="2" creationId="{6925F7DD-F8EA-9947-4663-DCF3BC16556E}"/>
          </ac:graphicFrameMkLst>
        </pc:graphicFrameChg>
        <pc:graphicFrameChg chg="add mod">
          <ac:chgData name="Michaelsen, Børje" userId="c36523e3-11ed-4011-9a41-1983019c0634" providerId="ADAL" clId="{F4BF9D59-B4EB-4B1E-915B-9C28EE14A554}" dt="2023-09-21T10:18:10.583" v="1013"/>
          <ac:graphicFrameMkLst>
            <pc:docMk/>
            <pc:sldMk cId="4206418978" sldId="283"/>
            <ac:graphicFrameMk id="3" creationId="{3D017412-555E-2D68-D9A3-87CE23DADC49}"/>
          </ac:graphicFrameMkLst>
        </pc:graphicFrameChg>
        <pc:graphicFrameChg chg="del mod">
          <ac:chgData name="Michaelsen, Børje" userId="c36523e3-11ed-4011-9a41-1983019c0634" providerId="ADAL" clId="{F4BF9D59-B4EB-4B1E-915B-9C28EE14A554}" dt="2023-09-21T10:17:17.868" v="1008"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F4BF9D59-B4EB-4B1E-915B-9C28EE14A554}" dt="2023-09-21T10:17:08.515" v="1006"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F4BF9D59-B4EB-4B1E-915B-9C28EE14A554}" dt="2023-09-29T13:00:32.784" v="1318"/>
        <pc:sldMkLst>
          <pc:docMk/>
          <pc:sldMk cId="3156779651" sldId="284"/>
        </pc:sldMkLst>
        <pc:spChg chg="mod">
          <ac:chgData name="Michaelsen, Børje" userId="c36523e3-11ed-4011-9a41-1983019c0634" providerId="ADAL" clId="{F4BF9D59-B4EB-4B1E-915B-9C28EE14A554}" dt="2023-09-15T09:01:17.430" v="929"/>
          <ac:spMkLst>
            <pc:docMk/>
            <pc:sldMk cId="3156779651" sldId="284"/>
            <ac:spMk id="2" creationId="{00000000-0000-0000-0000-000000000000}"/>
          </ac:spMkLst>
        </pc:spChg>
        <pc:spChg chg="mod">
          <ac:chgData name="Michaelsen, Børje" userId="c36523e3-11ed-4011-9a41-1983019c0634" providerId="ADAL" clId="{F4BF9D59-B4EB-4B1E-915B-9C28EE14A554}" dt="2023-09-15T09:01:20.894" v="930"/>
          <ac:spMkLst>
            <pc:docMk/>
            <pc:sldMk cId="3156779651" sldId="284"/>
            <ac:spMk id="3" creationId="{00000000-0000-0000-0000-000000000000}"/>
          </ac:spMkLst>
        </pc:spChg>
        <pc:spChg chg="add mod">
          <ac:chgData name="Michaelsen, Børje" userId="c36523e3-11ed-4011-9a41-1983019c0634" providerId="ADAL" clId="{F4BF9D59-B4EB-4B1E-915B-9C28EE14A554}" dt="2023-09-29T13:00:32.784" v="1318"/>
          <ac:spMkLst>
            <pc:docMk/>
            <pc:sldMk cId="3156779651" sldId="284"/>
            <ac:spMk id="6" creationId="{8B669755-7617-CA37-0F50-437735247145}"/>
          </ac:spMkLst>
        </pc:spChg>
        <pc:spChg chg="mod ord">
          <ac:chgData name="Michaelsen, Børje" userId="c36523e3-11ed-4011-9a41-1983019c0634" providerId="ADAL" clId="{F4BF9D59-B4EB-4B1E-915B-9C28EE14A554}" dt="2023-09-15T09:01:31.869" v="956"/>
          <ac:spMkLst>
            <pc:docMk/>
            <pc:sldMk cId="3156779651" sldId="284"/>
            <ac:spMk id="29" creationId="{00000000-0000-0000-0000-000000000000}"/>
          </ac:spMkLst>
        </pc:spChg>
        <pc:grpChg chg="mod">
          <ac:chgData name="Michaelsen, Børje" userId="c36523e3-11ed-4011-9a41-1983019c0634" providerId="ADAL" clId="{F4BF9D59-B4EB-4B1E-915B-9C28EE14A554}" dt="2023-09-15T08:50:49.042" v="697" actId="962"/>
          <ac:grpSpMkLst>
            <pc:docMk/>
            <pc:sldMk cId="3156779651" sldId="284"/>
            <ac:grpSpMk id="31" creationId="{00000000-0000-0000-0000-000000000000}"/>
          </ac:grpSpMkLst>
        </pc:grpChg>
        <pc:picChg chg="del">
          <ac:chgData name="Michaelsen, Børje" userId="c36523e3-11ed-4011-9a41-1983019c0634" providerId="ADAL" clId="{F4BF9D59-B4EB-4B1E-915B-9C28EE14A554}" dt="2023-09-01T09:05:10.456" v="316" actId="478"/>
          <ac:picMkLst>
            <pc:docMk/>
            <pc:sldMk cId="3156779651" sldId="284"/>
            <ac:picMk id="6" creationId="{00000000-0000-0000-0000-000000000000}"/>
          </ac:picMkLst>
        </pc:picChg>
        <pc:picChg chg="add mod">
          <ac:chgData name="Michaelsen, Børje" userId="c36523e3-11ed-4011-9a41-1983019c0634" providerId="ADAL" clId="{F4BF9D59-B4EB-4B1E-915B-9C28EE14A554}" dt="2023-09-15T09:01:26.286" v="943"/>
          <ac:picMkLst>
            <pc:docMk/>
            <pc:sldMk cId="3156779651" sldId="284"/>
            <ac:picMk id="41" creationId="{6D584C14-5945-DF89-34CF-C299E7948AC3}"/>
          </ac:picMkLst>
        </pc:picChg>
        <pc:picChg chg="mod">
          <ac:chgData name="Michaelsen, Børje" userId="c36523e3-11ed-4011-9a41-1983019c0634" providerId="ADAL" clId="{F4BF9D59-B4EB-4B1E-915B-9C28EE14A554}" dt="2023-09-15T08:50:44.258" v="696"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F4BF9D59-B4EB-4B1E-915B-9C28EE14A554}" dt="2023-09-25T10:34:07.253" v="1171"/>
        <pc:sldMkLst>
          <pc:docMk/>
          <pc:sldMk cId="4268334138" sldId="285"/>
        </pc:sldMkLst>
        <pc:spChg chg="mod">
          <ac:chgData name="Michaelsen, Børje" userId="c36523e3-11ed-4011-9a41-1983019c0634" providerId="ADAL" clId="{F4BF9D59-B4EB-4B1E-915B-9C28EE14A554}" dt="2023-09-25T10:33:14.418" v="1166" actId="20577"/>
          <ac:spMkLst>
            <pc:docMk/>
            <pc:sldMk cId="4268334138" sldId="285"/>
            <ac:spMk id="3" creationId="{0E208661-40B4-4483-9A05-FE473BED7235}"/>
          </ac:spMkLst>
        </pc:spChg>
        <pc:spChg chg="add mod">
          <ac:chgData name="Michaelsen, Børje" userId="c36523e3-11ed-4011-9a41-1983019c0634" providerId="ADAL" clId="{F4BF9D59-B4EB-4B1E-915B-9C28EE14A554}" dt="2023-09-25T10:31:57.787" v="1118"/>
          <ac:spMkLst>
            <pc:docMk/>
            <pc:sldMk cId="4268334138" sldId="285"/>
            <ac:spMk id="5" creationId="{4F00F72F-34B8-D190-0965-5119E36FA2D9}"/>
          </ac:spMkLst>
        </pc:spChg>
        <pc:spChg chg="del">
          <ac:chgData name="Michaelsen, Børje" userId="c36523e3-11ed-4011-9a41-1983019c0634" providerId="ADAL" clId="{F4BF9D59-B4EB-4B1E-915B-9C28EE14A554}" dt="2023-09-15T08:53:05.681" v="782" actId="478"/>
          <ac:spMkLst>
            <pc:docMk/>
            <pc:sldMk cId="4268334138" sldId="285"/>
            <ac:spMk id="7" creationId="{A6D52CC4-017C-4342-80C6-B635DE3CFF15}"/>
          </ac:spMkLst>
        </pc:spChg>
        <pc:spChg chg="mod">
          <ac:chgData name="Michaelsen, Børje" userId="c36523e3-11ed-4011-9a41-1983019c0634" providerId="ADAL" clId="{F4BF9D59-B4EB-4B1E-915B-9C28EE14A554}" dt="2023-09-15T09:02:11.383" v="960"/>
          <ac:spMkLst>
            <pc:docMk/>
            <pc:sldMk cId="4268334138" sldId="285"/>
            <ac:spMk id="8" creationId="{00000000-0000-0000-0000-000000000000}"/>
          </ac:spMkLst>
        </pc:spChg>
        <pc:graphicFrameChg chg="add mod modGraphic">
          <ac:chgData name="Michaelsen, Børje" userId="c36523e3-11ed-4011-9a41-1983019c0634" providerId="ADAL" clId="{F4BF9D59-B4EB-4B1E-915B-9C28EE14A554}" dt="2023-09-25T10:31:51.733" v="1117" actId="1076"/>
          <ac:graphicFrameMkLst>
            <pc:docMk/>
            <pc:sldMk cId="4268334138" sldId="285"/>
            <ac:graphicFrameMk id="4" creationId="{B1ED25CC-D3E7-51A6-C520-2951B87FEE23}"/>
          </ac:graphicFrameMkLst>
        </pc:graphicFrameChg>
        <pc:graphicFrameChg chg="del">
          <ac:chgData name="Michaelsen, Børje" userId="c36523e3-11ed-4011-9a41-1983019c0634" providerId="ADAL" clId="{F4BF9D59-B4EB-4B1E-915B-9C28EE14A554}" dt="2023-09-13T14:09:15.405" v="631" actId="478"/>
          <ac:graphicFrameMkLst>
            <pc:docMk/>
            <pc:sldMk cId="4268334138" sldId="285"/>
            <ac:graphicFrameMk id="5" creationId="{00000000-0000-0000-0000-000000000000}"/>
          </ac:graphicFrameMkLst>
        </pc:graphicFrameChg>
        <pc:graphicFrameChg chg="add mod">
          <ac:chgData name="Michaelsen, Børje" userId="c36523e3-11ed-4011-9a41-1983019c0634" providerId="ADAL" clId="{F4BF9D59-B4EB-4B1E-915B-9C28EE14A554}" dt="2023-09-25T10:33:54.640" v="1170"/>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F4BF9D59-B4EB-4B1E-915B-9C28EE14A554}" dt="2023-09-25T10:32:21.212" v="1119" actId="478"/>
          <ac:graphicFrameMkLst>
            <pc:docMk/>
            <pc:sldMk cId="4268334138" sldId="285"/>
            <ac:graphicFrameMk id="9" creationId="{00000000-0000-0000-0000-000000000000}"/>
          </ac:graphicFrameMkLst>
        </pc:graphicFrameChg>
      </pc:sldChg>
      <pc:sldChg chg="modSp mod">
        <pc:chgData name="Michaelsen, Børje" userId="c36523e3-11ed-4011-9a41-1983019c0634" providerId="ADAL" clId="{F4BF9D59-B4EB-4B1E-915B-9C28EE14A554}" dt="2023-09-15T09:04:35.634" v="1005"/>
        <pc:sldMkLst>
          <pc:docMk/>
          <pc:sldMk cId="2226705274" sldId="286"/>
        </pc:sldMkLst>
        <pc:spChg chg="mod">
          <ac:chgData name="Michaelsen, Børje" userId="c36523e3-11ed-4011-9a41-1983019c0634" providerId="ADAL" clId="{F4BF9D59-B4EB-4B1E-915B-9C28EE14A554}" dt="2023-09-15T09:04:19.832" v="997"/>
          <ac:spMkLst>
            <pc:docMk/>
            <pc:sldMk cId="2226705274" sldId="286"/>
            <ac:spMk id="8" creationId="{00000000-0000-0000-0000-000000000000}"/>
          </ac:spMkLst>
        </pc:spChg>
        <pc:spChg chg="mod">
          <ac:chgData name="Michaelsen, Børje" userId="c36523e3-11ed-4011-9a41-1983019c0634" providerId="ADAL" clId="{F4BF9D59-B4EB-4B1E-915B-9C28EE14A554}" dt="2023-09-15T09:04:32.241" v="1003"/>
          <ac:spMkLst>
            <pc:docMk/>
            <pc:sldMk cId="2226705274" sldId="286"/>
            <ac:spMk id="9" creationId="{00000000-0000-0000-0000-000000000000}"/>
          </ac:spMkLst>
        </pc:spChg>
        <pc:graphicFrameChg chg="mod modGraphic">
          <ac:chgData name="Michaelsen, Børje" userId="c36523e3-11ed-4011-9a41-1983019c0634" providerId="ADAL" clId="{F4BF9D59-B4EB-4B1E-915B-9C28EE14A554}" dt="2023-09-15T09:04:35.634" v="1005"/>
          <ac:graphicFrameMkLst>
            <pc:docMk/>
            <pc:sldMk cId="2226705274" sldId="286"/>
            <ac:graphicFrameMk id="3" creationId="{00000000-0000-0000-0000-000000000000}"/>
          </ac:graphicFrameMkLst>
        </pc:graphicFrameChg>
        <pc:graphicFrameChg chg="mod">
          <ac:chgData name="Michaelsen, Børje" userId="c36523e3-11ed-4011-9a41-1983019c0634" providerId="ADAL" clId="{F4BF9D59-B4EB-4B1E-915B-9C28EE14A554}" dt="2023-09-15T09:04:28.769" v="1001"/>
          <ac:graphicFrameMkLst>
            <pc:docMk/>
            <pc:sldMk cId="2226705274" sldId="286"/>
            <ac:graphicFrameMk id="10" creationId="{00000000-0008-0000-0200-000002000000}"/>
          </ac:graphicFrameMkLst>
        </pc:graphicFrameChg>
        <pc:picChg chg="mod">
          <ac:chgData name="Michaelsen, Børje" userId="c36523e3-11ed-4011-9a41-1983019c0634" providerId="ADAL" clId="{F4BF9D59-B4EB-4B1E-915B-9C28EE14A554}" dt="2023-09-15T08:57:24.876" v="872" actId="962"/>
          <ac:picMkLst>
            <pc:docMk/>
            <pc:sldMk cId="2226705274" sldId="286"/>
            <ac:picMk id="5" creationId="{00000000-0000-0000-0000-000000000000}"/>
          </ac:picMkLst>
        </pc:picChg>
      </pc:sldChg>
      <pc:sldChg chg="addSp delSp modSp mod">
        <pc:chgData name="Michaelsen, Børje" userId="c36523e3-11ed-4011-9a41-1983019c0634" providerId="ADAL" clId="{F4BF9D59-B4EB-4B1E-915B-9C28EE14A554}" dt="2023-09-22T06:52:08.718" v="1082"/>
        <pc:sldMkLst>
          <pc:docMk/>
          <pc:sldMk cId="2154520298" sldId="287"/>
        </pc:sldMkLst>
        <pc:spChg chg="mod">
          <ac:chgData name="Michaelsen, Børje" userId="c36523e3-11ed-4011-9a41-1983019c0634" providerId="ADAL" clId="{F4BF9D59-B4EB-4B1E-915B-9C28EE14A554}" dt="2023-09-22T06:51:30.471" v="1079" actId="20577"/>
          <ac:spMkLst>
            <pc:docMk/>
            <pc:sldMk cId="2154520298" sldId="287"/>
            <ac:spMk id="10" creationId="{00000000-0000-0000-0000-000000000000}"/>
          </ac:spMkLst>
        </pc:spChg>
        <pc:picChg chg="del">
          <ac:chgData name="Michaelsen, Børje" userId="c36523e3-11ed-4011-9a41-1983019c0634" providerId="ADAL" clId="{F4BF9D59-B4EB-4B1E-915B-9C28EE14A554}" dt="2023-09-22T06:51:10.880" v="1057" actId="478"/>
          <ac:picMkLst>
            <pc:docMk/>
            <pc:sldMk cId="2154520298" sldId="287"/>
            <ac:picMk id="4" creationId="{0BAFA7FA-889B-C04A-0AC7-74432ADF39FB}"/>
          </ac:picMkLst>
        </pc:picChg>
        <pc:picChg chg="add mod ord">
          <ac:chgData name="Michaelsen, Børje" userId="c36523e3-11ed-4011-9a41-1983019c0634" providerId="ADAL" clId="{F4BF9D59-B4EB-4B1E-915B-9C28EE14A554}" dt="2023-09-22T06:52:08.718" v="1082"/>
          <ac:picMkLst>
            <pc:docMk/>
            <pc:sldMk cId="2154520298" sldId="287"/>
            <ac:picMk id="5" creationId="{393028CC-8C80-8230-CBCD-17F0261056EF}"/>
          </ac:picMkLst>
        </pc:picChg>
      </pc:sldChg>
      <pc:sldChg chg="addSp delSp modSp mod">
        <pc:chgData name="Michaelsen, Børje" userId="c36523e3-11ed-4011-9a41-1983019c0634" providerId="ADAL" clId="{F4BF9D59-B4EB-4B1E-915B-9C28EE14A554}" dt="2023-09-29T13:01:03.694" v="1345" actId="1036"/>
        <pc:sldMkLst>
          <pc:docMk/>
          <pc:sldMk cId="1736272724" sldId="289"/>
        </pc:sldMkLst>
        <pc:spChg chg="add mod">
          <ac:chgData name="Michaelsen, Børje" userId="c36523e3-11ed-4011-9a41-1983019c0634" providerId="ADAL" clId="{F4BF9D59-B4EB-4B1E-915B-9C28EE14A554}" dt="2023-09-29T13:01:03.694" v="1345" actId="1036"/>
          <ac:spMkLst>
            <pc:docMk/>
            <pc:sldMk cId="1736272724" sldId="289"/>
            <ac:spMk id="7" creationId="{4885B898-BF6F-7064-DF6B-4A4A1963D112}"/>
          </ac:spMkLst>
        </pc:spChg>
        <pc:graphicFrameChg chg="add mod">
          <ac:chgData name="Michaelsen, Børje" userId="c36523e3-11ed-4011-9a41-1983019c0634" providerId="ADAL" clId="{F4BF9D59-B4EB-4B1E-915B-9C28EE14A554}" dt="2023-09-15T08:55:11.650" v="828" actId="962"/>
          <ac:graphicFrameMkLst>
            <pc:docMk/>
            <pc:sldMk cId="1736272724" sldId="289"/>
            <ac:graphicFrameMk id="4" creationId="{00000000-0008-0000-0200-000002000000}"/>
          </ac:graphicFrameMkLst>
        </pc:graphicFrameChg>
        <pc:graphicFrameChg chg="add mod">
          <ac:chgData name="Michaelsen, Børje" userId="c36523e3-11ed-4011-9a41-1983019c0634" providerId="ADAL" clId="{F4BF9D59-B4EB-4B1E-915B-9C28EE14A554}" dt="2023-09-15T09:03:08.121" v="976"/>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F4BF9D59-B4EB-4B1E-915B-9C28EE14A554}" dt="2023-09-15T09:03:02.831" v="975"/>
          <ac:graphicFrameMkLst>
            <pc:docMk/>
            <pc:sldMk cId="1736272724" sldId="289"/>
            <ac:graphicFrameMk id="6" creationId="{00000000-0008-0000-0000-000002000000}"/>
          </ac:graphicFrameMkLst>
        </pc:graphicFrameChg>
        <pc:graphicFrameChg chg="del">
          <ac:chgData name="Michaelsen, Børje" userId="c36523e3-11ed-4011-9a41-1983019c0634" providerId="ADAL" clId="{F4BF9D59-B4EB-4B1E-915B-9C28EE14A554}" dt="2023-09-11T11:03:38.904" v="563" actId="478"/>
          <ac:graphicFrameMkLst>
            <pc:docMk/>
            <pc:sldMk cId="1736272724" sldId="289"/>
            <ac:graphicFrameMk id="8" creationId="{00000000-0000-0000-0000-000000000000}"/>
          </ac:graphicFrameMkLst>
        </pc:graphicFrameChg>
        <pc:graphicFrameChg chg="del">
          <ac:chgData name="Michaelsen, Børje" userId="c36523e3-11ed-4011-9a41-1983019c0634" providerId="ADAL" clId="{F4BF9D59-B4EB-4B1E-915B-9C28EE14A554}" dt="2023-09-11T10:38:59.505" v="557"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F4BF9D59-B4EB-4B1E-915B-9C28EE14A554}" dt="2023-09-11T10:38:17.125" v="552" actId="478"/>
          <ac:graphicFrameMkLst>
            <pc:docMk/>
            <pc:sldMk cId="1736272724" sldId="289"/>
            <ac:graphicFrameMk id="13" creationId="{00000000-0000-0000-0000-000000000000}"/>
          </ac:graphicFrameMkLst>
        </pc:graphicFrameChg>
      </pc:sldChg>
      <pc:sldChg chg="addSp delSp modSp mod">
        <pc:chgData name="Michaelsen, Børje" userId="c36523e3-11ed-4011-9a41-1983019c0634" providerId="ADAL" clId="{F4BF9D59-B4EB-4B1E-915B-9C28EE14A554}" dt="2023-09-15T09:01:01.430" v="928"/>
        <pc:sldMkLst>
          <pc:docMk/>
          <pc:sldMk cId="3663715429" sldId="292"/>
        </pc:sldMkLst>
        <pc:spChg chg="mod">
          <ac:chgData name="Michaelsen, Børje" userId="c36523e3-11ed-4011-9a41-1983019c0634" providerId="ADAL" clId="{F4BF9D59-B4EB-4B1E-915B-9C28EE14A554}" dt="2023-09-15T09:00:35.403" v="898" actId="14100"/>
          <ac:spMkLst>
            <pc:docMk/>
            <pc:sldMk cId="3663715429" sldId="292"/>
            <ac:spMk id="2" creationId="{00000000-0000-0000-0000-000000000000}"/>
          </ac:spMkLst>
        </pc:spChg>
        <pc:spChg chg="add mod">
          <ac:chgData name="Michaelsen, Børje" userId="c36523e3-11ed-4011-9a41-1983019c0634" providerId="ADAL" clId="{F4BF9D59-B4EB-4B1E-915B-9C28EE14A554}" dt="2023-09-08T10:29:52.404" v="539" actId="1038"/>
          <ac:spMkLst>
            <pc:docMk/>
            <pc:sldMk cId="3663715429" sldId="292"/>
            <ac:spMk id="4" creationId="{BAE526B2-CAB7-3A32-9FB1-81CB19219319}"/>
          </ac:spMkLst>
        </pc:spChg>
        <pc:spChg chg="add mod">
          <ac:chgData name="Michaelsen, Børje" userId="c36523e3-11ed-4011-9a41-1983019c0634" providerId="ADAL" clId="{F4BF9D59-B4EB-4B1E-915B-9C28EE14A554}" dt="2023-09-15T09:01:01.430" v="928"/>
          <ac:spMkLst>
            <pc:docMk/>
            <pc:sldMk cId="3663715429" sldId="292"/>
            <ac:spMk id="6" creationId="{703B4173-9A44-C0E9-5CFD-22B728C745A2}"/>
          </ac:spMkLst>
        </pc:spChg>
        <pc:spChg chg="mod">
          <ac:chgData name="Michaelsen, Børje" userId="c36523e3-11ed-4011-9a41-1983019c0634" providerId="ADAL" clId="{F4BF9D59-B4EB-4B1E-915B-9C28EE14A554}" dt="2023-09-08T10:30:23.241" v="551" actId="20577"/>
          <ac:spMkLst>
            <pc:docMk/>
            <pc:sldMk cId="3663715429" sldId="292"/>
            <ac:spMk id="7" creationId="{00000000-0000-0000-0000-000000000000}"/>
          </ac:spMkLst>
        </pc:spChg>
        <pc:spChg chg="mod">
          <ac:chgData name="Michaelsen, Børje" userId="c36523e3-11ed-4011-9a41-1983019c0634" providerId="ADAL" clId="{F4BF9D59-B4EB-4B1E-915B-9C28EE14A554}" dt="2023-09-08T10:28:09.784" v="473" actId="20577"/>
          <ac:spMkLst>
            <pc:docMk/>
            <pc:sldMk cId="3663715429" sldId="292"/>
            <ac:spMk id="18" creationId="{00000000-0000-0000-0000-000000000000}"/>
          </ac:spMkLst>
        </pc:spChg>
        <pc:graphicFrameChg chg="add mod">
          <ac:chgData name="Michaelsen, Børje" userId="c36523e3-11ed-4011-9a41-1983019c0634" providerId="ADAL" clId="{F4BF9D59-B4EB-4B1E-915B-9C28EE14A554}" dt="2023-09-15T08:49:53.009" v="686" actId="962"/>
          <ac:graphicFrameMkLst>
            <pc:docMk/>
            <pc:sldMk cId="3663715429" sldId="292"/>
            <ac:graphicFrameMk id="3" creationId="{00000000-0008-0000-0300-000003000000}"/>
          </ac:graphicFrameMkLst>
        </pc:graphicFrameChg>
        <pc:graphicFrameChg chg="add mod">
          <ac:chgData name="Michaelsen, Børje" userId="c36523e3-11ed-4011-9a41-1983019c0634" providerId="ADAL" clId="{F4BF9D59-B4EB-4B1E-915B-9C28EE14A554}" dt="2023-09-15T09:00:57.251" v="925"/>
          <ac:graphicFrameMkLst>
            <pc:docMk/>
            <pc:sldMk cId="3663715429" sldId="292"/>
            <ac:graphicFrameMk id="5" creationId="{00000000-0008-0000-0100-000002000000}"/>
          </ac:graphicFrameMkLst>
        </pc:graphicFrameChg>
        <pc:graphicFrameChg chg="del mod">
          <ac:chgData name="Michaelsen, Børje" userId="c36523e3-11ed-4011-9a41-1983019c0634" providerId="ADAL" clId="{F4BF9D59-B4EB-4B1E-915B-9C28EE14A554}" dt="2023-09-08T10:29:20.476" v="500" actId="478"/>
          <ac:graphicFrameMkLst>
            <pc:docMk/>
            <pc:sldMk cId="3663715429" sldId="292"/>
            <ac:graphicFrameMk id="10" creationId="{00000000-0000-0000-0000-000000000000}"/>
          </ac:graphicFrameMkLst>
        </pc:graphicFrameChg>
        <pc:graphicFrameChg chg="del">
          <ac:chgData name="Michaelsen, Børje" userId="c36523e3-11ed-4011-9a41-1983019c0634" providerId="ADAL" clId="{F4BF9D59-B4EB-4B1E-915B-9C28EE14A554}" dt="2023-09-08T10:28:19.639" v="474" actId="478"/>
          <ac:graphicFrameMkLst>
            <pc:docMk/>
            <pc:sldMk cId="3663715429" sldId="292"/>
            <ac:graphicFrameMk id="11" creationId="{00000000-0000-0000-0000-000000000000}"/>
          </ac:graphicFrameMkLst>
        </pc:graphicFrameChg>
      </pc:sldChg>
      <pc:sldChg chg="addSp delSp modSp mod">
        <pc:chgData name="Michaelsen, Børje" userId="c36523e3-11ed-4011-9a41-1983019c0634" providerId="ADAL" clId="{F4BF9D59-B4EB-4B1E-915B-9C28EE14A554}" dt="2023-09-15T09:01:41.654" v="957"/>
        <pc:sldMkLst>
          <pc:docMk/>
          <pc:sldMk cId="2387024631" sldId="293"/>
        </pc:sldMkLst>
        <pc:spChg chg="mod">
          <ac:chgData name="Michaelsen, Børje" userId="c36523e3-11ed-4011-9a41-1983019c0634" providerId="ADAL" clId="{F4BF9D59-B4EB-4B1E-915B-9C28EE14A554}" dt="2023-09-13T09:46:39.418" v="599" actId="20577"/>
          <ac:spMkLst>
            <pc:docMk/>
            <pc:sldMk cId="2387024631" sldId="293"/>
            <ac:spMk id="10" creationId="{00000000-0000-0000-0000-000000000000}"/>
          </ac:spMkLst>
        </pc:spChg>
        <pc:graphicFrameChg chg="del">
          <ac:chgData name="Michaelsen, Børje" userId="c36523e3-11ed-4011-9a41-1983019c0634" providerId="ADAL" clId="{F4BF9D59-B4EB-4B1E-915B-9C28EE14A554}" dt="2023-09-13T09:44:42.290" v="582" actId="478"/>
          <ac:graphicFrameMkLst>
            <pc:docMk/>
            <pc:sldMk cId="2387024631" sldId="293"/>
            <ac:graphicFrameMk id="3" creationId="{00000000-0000-0000-0000-000000000000}"/>
          </ac:graphicFrameMkLst>
        </pc:graphicFrameChg>
        <pc:graphicFrameChg chg="add mod">
          <ac:chgData name="Michaelsen, Børje" userId="c36523e3-11ed-4011-9a41-1983019c0634" providerId="ADAL" clId="{F4BF9D59-B4EB-4B1E-915B-9C28EE14A554}" dt="2023-09-15T09:01:41.654" v="957"/>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F4BF9D59-B4EB-4B1E-915B-9C28EE14A554}" dt="2023-09-15T08:51:33.363" v="733" actId="962"/>
          <ac:graphicFrameMkLst>
            <pc:docMk/>
            <pc:sldMk cId="2387024631" sldId="293"/>
            <ac:graphicFrameMk id="5" creationId="{E5C71C2E-AF53-CAD5-0770-CF80592B48C1}"/>
          </ac:graphicFrameMkLst>
        </pc:graphicFrameChg>
        <pc:graphicFrameChg chg="add mod modGraphic">
          <ac:chgData name="Michaelsen, Børje" userId="c36523e3-11ed-4011-9a41-1983019c0634" providerId="ADAL" clId="{F4BF9D59-B4EB-4B1E-915B-9C28EE14A554}" dt="2023-09-15T08:58:25.585" v="882" actId="113"/>
          <ac:graphicFrameMkLst>
            <pc:docMk/>
            <pc:sldMk cId="2387024631" sldId="293"/>
            <ac:graphicFrameMk id="6" creationId="{5A0E91D7-6718-7758-F9A6-2AD62EAB97D3}"/>
          </ac:graphicFrameMkLst>
        </pc:graphicFrameChg>
        <pc:graphicFrameChg chg="del">
          <ac:chgData name="Michaelsen, Børje" userId="c36523e3-11ed-4011-9a41-1983019c0634" providerId="ADAL" clId="{F4BF9D59-B4EB-4B1E-915B-9C28EE14A554}" dt="2023-09-13T09:43:06.737" v="568" actId="478"/>
          <ac:graphicFrameMkLst>
            <pc:docMk/>
            <pc:sldMk cId="2387024631" sldId="293"/>
            <ac:graphicFrameMk id="8" creationId="{00000000-0008-0000-0100-000002000000}"/>
          </ac:graphicFrameMkLst>
        </pc:graphicFrameChg>
        <pc:graphicFrameChg chg="del">
          <ac:chgData name="Michaelsen, Børje" userId="c36523e3-11ed-4011-9a41-1983019c0634" providerId="ADAL" clId="{F4BF9D59-B4EB-4B1E-915B-9C28EE14A554}" dt="2023-09-13T09:44:02.631" v="576" actId="478"/>
          <ac:graphicFrameMkLst>
            <pc:docMk/>
            <pc:sldMk cId="2387024631" sldId="293"/>
            <ac:graphicFrameMk id="11" creationId="{00000000-0008-0000-0100-000005000000}"/>
          </ac:graphicFrameMkLst>
        </pc:graphicFrameChg>
      </pc:sldChg>
      <pc:sldChg chg="addSp delSp modSp mod">
        <pc:chgData name="Michaelsen, Børje" userId="c36523e3-11ed-4011-9a41-1983019c0634" providerId="ADAL" clId="{F4BF9D59-B4EB-4B1E-915B-9C28EE14A554}" dt="2023-09-15T08:54:55.138" v="826" actId="962"/>
        <pc:sldMkLst>
          <pc:docMk/>
          <pc:sldMk cId="1422341373" sldId="294"/>
        </pc:sldMkLst>
        <pc:spChg chg="mod">
          <ac:chgData name="Michaelsen, Børje" userId="c36523e3-11ed-4011-9a41-1983019c0634" providerId="ADAL" clId="{F4BF9D59-B4EB-4B1E-915B-9C28EE14A554}" dt="2023-09-01T12:43:47.714" v="339" actId="1076"/>
          <ac:spMkLst>
            <pc:docMk/>
            <pc:sldMk cId="1422341373" sldId="294"/>
            <ac:spMk id="2" creationId="{00000000-0000-0000-0000-000000000000}"/>
          </ac:spMkLst>
        </pc:spChg>
        <pc:spChg chg="mod">
          <ac:chgData name="Michaelsen, Børje" userId="c36523e3-11ed-4011-9a41-1983019c0634" providerId="ADAL" clId="{F4BF9D59-B4EB-4B1E-915B-9C28EE14A554}" dt="2023-09-01T12:41:03.169" v="331" actId="14100"/>
          <ac:spMkLst>
            <pc:docMk/>
            <pc:sldMk cId="1422341373" sldId="294"/>
            <ac:spMk id="3" creationId="{00000000-0000-0000-0000-000000000000}"/>
          </ac:spMkLst>
        </pc:spChg>
        <pc:spChg chg="add del mod">
          <ac:chgData name="Michaelsen, Børje" userId="c36523e3-11ed-4011-9a41-1983019c0634" providerId="ADAL" clId="{F4BF9D59-B4EB-4B1E-915B-9C28EE14A554}" dt="2023-09-01T13:18:49.818" v="341" actId="478"/>
          <ac:spMkLst>
            <pc:docMk/>
            <pc:sldMk cId="1422341373" sldId="294"/>
            <ac:spMk id="4" creationId="{F7457D7C-A373-4E07-FB29-D2D2A675CC86}"/>
          </ac:spMkLst>
        </pc:spChg>
        <pc:spChg chg="add mod">
          <ac:chgData name="Michaelsen, Børje" userId="c36523e3-11ed-4011-9a41-1983019c0634" providerId="ADAL" clId="{F4BF9D59-B4EB-4B1E-915B-9C28EE14A554}" dt="2023-09-01T13:18:56.291" v="343" actId="1076"/>
          <ac:spMkLst>
            <pc:docMk/>
            <pc:sldMk cId="1422341373" sldId="294"/>
            <ac:spMk id="6" creationId="{E6EF954E-769B-278D-DFBD-98CB16F96295}"/>
          </ac:spMkLst>
        </pc:spChg>
        <pc:spChg chg="del">
          <ac:chgData name="Michaelsen, Børje" userId="c36523e3-11ed-4011-9a41-1983019c0634" providerId="ADAL" clId="{F4BF9D59-B4EB-4B1E-915B-9C28EE14A554}" dt="2023-09-01T12:40:56.005" v="329" actId="478"/>
          <ac:spMkLst>
            <pc:docMk/>
            <pc:sldMk cId="1422341373" sldId="294"/>
            <ac:spMk id="9" creationId="{00000000-0000-0000-0000-000000000000}"/>
          </ac:spMkLst>
        </pc:spChg>
        <pc:graphicFrameChg chg="add mod">
          <ac:chgData name="Michaelsen, Børje" userId="c36523e3-11ed-4011-9a41-1983019c0634" providerId="ADAL" clId="{F4BF9D59-B4EB-4B1E-915B-9C28EE14A554}" dt="2023-09-15T08:54:55.138" v="826" actId="962"/>
          <ac:graphicFrameMkLst>
            <pc:docMk/>
            <pc:sldMk cId="1422341373" sldId="294"/>
            <ac:graphicFrameMk id="5" creationId="{1E871170-F82D-1EDA-BE6F-558892AFB706}"/>
          </ac:graphicFrameMkLst>
        </pc:graphicFrameChg>
        <pc:graphicFrameChg chg="del">
          <ac:chgData name="Michaelsen, Børje" userId="c36523e3-11ed-4011-9a41-1983019c0634" providerId="ADAL" clId="{F4BF9D59-B4EB-4B1E-915B-9C28EE14A554}" dt="2023-09-01T12:43:32.884" v="333" actId="478"/>
          <ac:graphicFrameMkLst>
            <pc:docMk/>
            <pc:sldMk cId="1422341373" sldId="294"/>
            <ac:graphicFrameMk id="7" creationId="{00000000-0000-0000-0000-000000000000}"/>
          </ac:graphicFrameMkLst>
        </pc:graphicFrameChg>
      </pc:sldChg>
      <pc:sldChg chg="delSp modSp mod modNotesTx">
        <pc:chgData name="Michaelsen, Børje" userId="c36523e3-11ed-4011-9a41-1983019c0634" providerId="ADAL" clId="{F4BF9D59-B4EB-4B1E-915B-9C28EE14A554}" dt="2023-09-15T09:04:12.011" v="995"/>
        <pc:sldMkLst>
          <pc:docMk/>
          <pc:sldMk cId="559240798" sldId="1093"/>
        </pc:sldMkLst>
        <pc:spChg chg="del">
          <ac:chgData name="Michaelsen, Børje" userId="c36523e3-11ed-4011-9a41-1983019c0634" providerId="ADAL" clId="{F4BF9D59-B4EB-4B1E-915B-9C28EE14A554}" dt="2023-09-15T08:57:58.907" v="878" actId="478"/>
          <ac:spMkLst>
            <pc:docMk/>
            <pc:sldMk cId="559240798" sldId="1093"/>
            <ac:spMk id="2" creationId="{A9CA4F69-0A00-457E-97C8-8D999E84DC62}"/>
          </ac:spMkLst>
        </pc:spChg>
        <pc:spChg chg="del">
          <ac:chgData name="Michaelsen, Børje" userId="c36523e3-11ed-4011-9a41-1983019c0634" providerId="ADAL" clId="{F4BF9D59-B4EB-4B1E-915B-9C28EE14A554}" dt="2023-09-15T09:03:55.687" v="989" actId="478"/>
          <ac:spMkLst>
            <pc:docMk/>
            <pc:sldMk cId="559240798" sldId="1093"/>
            <ac:spMk id="3" creationId="{3C75413D-B741-4BCE-8D4A-86EFA4899773}"/>
          </ac:spMkLst>
        </pc:spChg>
        <pc:spChg chg="mod">
          <ac:chgData name="Michaelsen, Børje" userId="c36523e3-11ed-4011-9a41-1983019c0634" providerId="ADAL" clId="{F4BF9D59-B4EB-4B1E-915B-9C28EE14A554}" dt="2023-09-15T09:03:49.659" v="985"/>
          <ac:spMkLst>
            <pc:docMk/>
            <pc:sldMk cId="559240798" sldId="1093"/>
            <ac:spMk id="6" creationId="{E6AD9810-77AD-40A7-B695-CF94C0980126}"/>
          </ac:spMkLst>
        </pc:spChg>
        <pc:spChg chg="mod">
          <ac:chgData name="Michaelsen, Børje" userId="c36523e3-11ed-4011-9a41-1983019c0634" providerId="ADAL" clId="{F4BF9D59-B4EB-4B1E-915B-9C28EE14A554}" dt="2023-09-15T09:04:08.410" v="992"/>
          <ac:spMkLst>
            <pc:docMk/>
            <pc:sldMk cId="559240798" sldId="1093"/>
            <ac:spMk id="13" creationId="{0CE86C2E-3F6D-47F7-BCB9-A448CABB2558}"/>
          </ac:spMkLst>
        </pc:spChg>
        <pc:picChg chg="mod">
          <ac:chgData name="Michaelsen, Børje" userId="c36523e3-11ed-4011-9a41-1983019c0634" providerId="ADAL" clId="{F4BF9D59-B4EB-4B1E-915B-9C28EE14A554}" dt="2023-09-15T09:03:46.058" v="984"/>
          <ac:picMkLst>
            <pc:docMk/>
            <pc:sldMk cId="559240798" sldId="1093"/>
            <ac:picMk id="5" creationId="{ED8D46D5-65B2-4C20-A99F-362A277E9657}"/>
          </ac:picMkLst>
        </pc:picChg>
        <pc:picChg chg="mod">
          <ac:chgData name="Michaelsen, Børje" userId="c36523e3-11ed-4011-9a41-1983019c0634" providerId="ADAL" clId="{F4BF9D59-B4EB-4B1E-915B-9C28EE14A554}" dt="2023-09-15T09:03:53.464" v="988"/>
          <ac:picMkLst>
            <pc:docMk/>
            <pc:sldMk cId="559240798" sldId="1093"/>
            <ac:picMk id="14" creationId="{0869C8DC-F8C2-34A1-004D-060E2AC73847}"/>
          </ac:picMkLst>
        </pc:picChg>
        <pc:picChg chg="mod">
          <ac:chgData name="Michaelsen, Børje" userId="c36523e3-11ed-4011-9a41-1983019c0634" providerId="ADAL" clId="{F4BF9D59-B4EB-4B1E-915B-9C28EE14A554}" dt="2023-09-15T09:04:04.786" v="990"/>
          <ac:picMkLst>
            <pc:docMk/>
            <pc:sldMk cId="559240798" sldId="1093"/>
            <ac:picMk id="15" creationId="{131D2876-BCB8-0DFD-E9DA-2459CA550F20}"/>
          </ac:picMkLst>
        </pc:picChg>
        <pc:picChg chg="mod">
          <ac:chgData name="Michaelsen, Børje" userId="c36523e3-11ed-4011-9a41-1983019c0634" providerId="ADAL" clId="{F4BF9D59-B4EB-4B1E-915B-9C28EE14A554}" dt="2023-09-15T08:57:01.147" v="868" actId="962"/>
          <ac:picMkLst>
            <pc:docMk/>
            <pc:sldMk cId="559240798" sldId="1093"/>
            <ac:picMk id="16" creationId="{F67437DD-52D0-398C-651D-D36494E34F69}"/>
          </ac:picMkLst>
        </pc:picChg>
        <pc:picChg chg="mod">
          <ac:chgData name="Michaelsen, Børje" userId="c36523e3-11ed-4011-9a41-1983019c0634" providerId="ADAL" clId="{F4BF9D59-B4EB-4B1E-915B-9C28EE14A554}" dt="2023-09-15T09:04:12.011" v="995"/>
          <ac:picMkLst>
            <pc:docMk/>
            <pc:sldMk cId="559240798" sldId="1093"/>
            <ac:picMk id="17" creationId="{BDC0F387-1167-4789-73E3-ACF2BA1919B2}"/>
          </ac:picMkLst>
        </pc:picChg>
      </pc:sldChg>
      <pc:sldChg chg="addSp delSp modSp mod">
        <pc:chgData name="Michaelsen, Børje" userId="c36523e3-11ed-4011-9a41-1983019c0634" providerId="ADAL" clId="{F4BF9D59-B4EB-4B1E-915B-9C28EE14A554}" dt="2023-09-29T13:02:14.633" v="1354" actId="1076"/>
        <pc:sldMkLst>
          <pc:docMk/>
          <pc:sldMk cId="1620681685" sldId="1096"/>
        </pc:sldMkLst>
        <pc:spChg chg="mod">
          <ac:chgData name="Michaelsen, Børje" userId="c36523e3-11ed-4011-9a41-1983019c0634" providerId="ADAL" clId="{F4BF9D59-B4EB-4B1E-915B-9C28EE14A554}" dt="2023-09-29T13:01:54.514" v="1349" actId="14100"/>
          <ac:spMkLst>
            <pc:docMk/>
            <pc:sldMk cId="1620681685" sldId="1096"/>
            <ac:spMk id="2" creationId="{00000000-0000-0000-0000-000000000000}"/>
          </ac:spMkLst>
        </pc:spChg>
        <pc:spChg chg="mod">
          <ac:chgData name="Michaelsen, Børje" userId="c36523e3-11ed-4011-9a41-1983019c0634" providerId="ADAL" clId="{F4BF9D59-B4EB-4B1E-915B-9C28EE14A554}" dt="2023-09-26T07:48:48.153" v="1229" actId="20577"/>
          <ac:spMkLst>
            <pc:docMk/>
            <pc:sldMk cId="1620681685" sldId="1096"/>
            <ac:spMk id="3" creationId="{00000000-0000-0000-0000-000000000000}"/>
          </ac:spMkLst>
        </pc:spChg>
        <pc:spChg chg="mod">
          <ac:chgData name="Michaelsen, Børje" userId="c36523e3-11ed-4011-9a41-1983019c0634" providerId="ADAL" clId="{F4BF9D59-B4EB-4B1E-915B-9C28EE14A554}" dt="2023-09-29T13:02:14.633" v="1354" actId="1076"/>
          <ac:spMkLst>
            <pc:docMk/>
            <pc:sldMk cId="1620681685" sldId="1096"/>
            <ac:spMk id="5" creationId="{00000000-0000-0000-0000-000000000000}"/>
          </ac:spMkLst>
        </pc:spChg>
        <pc:picChg chg="add del mod">
          <ac:chgData name="Michaelsen, Børje" userId="c36523e3-11ed-4011-9a41-1983019c0634" providerId="ADAL" clId="{F4BF9D59-B4EB-4B1E-915B-9C28EE14A554}" dt="2023-09-26T06:42:14.523" v="1185" actId="478"/>
          <ac:picMkLst>
            <pc:docMk/>
            <pc:sldMk cId="1620681685" sldId="1096"/>
            <ac:picMk id="6" creationId="{459DAEF7-4313-42F7-A6D9-345CE3335E79}"/>
          </ac:picMkLst>
        </pc:picChg>
        <pc:picChg chg="add mod ord">
          <ac:chgData name="Michaelsen, Børje" userId="c36523e3-11ed-4011-9a41-1983019c0634" providerId="ADAL" clId="{F4BF9D59-B4EB-4B1E-915B-9C28EE14A554}" dt="2023-09-29T13:02:02.748" v="1350"/>
          <ac:picMkLst>
            <pc:docMk/>
            <pc:sldMk cId="1620681685" sldId="1096"/>
            <ac:picMk id="8" creationId="{6FBCFCC5-B330-2F26-2788-9613298974A5}"/>
          </ac:picMkLst>
        </pc:picChg>
        <pc:picChg chg="del">
          <ac:chgData name="Michaelsen, Børje" userId="c36523e3-11ed-4011-9a41-1983019c0634" providerId="ADAL" clId="{F4BF9D59-B4EB-4B1E-915B-9C28EE14A554}" dt="2023-09-26T06:12:25.608" v="1172" actId="478"/>
          <ac:picMkLst>
            <pc:docMk/>
            <pc:sldMk cId="1620681685" sldId="1096"/>
            <ac:picMk id="9" creationId="{2AB41990-B253-4538-ED71-486E955AB143}"/>
          </ac:picMkLst>
        </pc:picChg>
      </pc:sldChg>
      <pc:sldChg chg="addSp delSp modSp add mod">
        <pc:chgData name="Michaelsen, Børje" userId="c36523e3-11ed-4011-9a41-1983019c0634" providerId="ADAL" clId="{F4BF9D59-B4EB-4B1E-915B-9C28EE14A554}" dt="2023-10-10T08:30:54.006" v="1436" actId="13244"/>
        <pc:sldMkLst>
          <pc:docMk/>
          <pc:sldMk cId="1610994730" sldId="1097"/>
        </pc:sldMkLst>
        <pc:spChg chg="mod">
          <ac:chgData name="Michaelsen, Børje" userId="c36523e3-11ed-4011-9a41-1983019c0634" providerId="ADAL" clId="{F4BF9D59-B4EB-4B1E-915B-9C28EE14A554}" dt="2023-10-10T08:27:40.469" v="1376" actId="20577"/>
          <ac:spMkLst>
            <pc:docMk/>
            <pc:sldMk cId="1610994730" sldId="1097"/>
            <ac:spMk id="7" creationId="{00000000-0000-0000-0000-000000000000}"/>
          </ac:spMkLst>
        </pc:spChg>
        <pc:spChg chg="mod">
          <ac:chgData name="Michaelsen, Børje" userId="c36523e3-11ed-4011-9a41-1983019c0634" providerId="ADAL" clId="{F4BF9D59-B4EB-4B1E-915B-9C28EE14A554}" dt="2023-10-10T08:30:12.461" v="1433" actId="20577"/>
          <ac:spMkLst>
            <pc:docMk/>
            <pc:sldMk cId="1610994730" sldId="1097"/>
            <ac:spMk id="16" creationId="{01B63842-A613-4DE2-23CF-65894B874DE1}"/>
          </ac:spMkLst>
        </pc:spChg>
        <pc:graphicFrameChg chg="mod">
          <ac:chgData name="Michaelsen, Børje" userId="c36523e3-11ed-4011-9a41-1983019c0634" providerId="ADAL" clId="{F4BF9D59-B4EB-4B1E-915B-9C28EE14A554}" dt="2023-10-10T08:28:33.622" v="1380" actId="14100"/>
          <ac:graphicFrameMkLst>
            <pc:docMk/>
            <pc:sldMk cId="1610994730" sldId="1097"/>
            <ac:graphicFrameMk id="12" creationId="{02F3DED4-52B2-ED4A-F002-268A294A1591}"/>
          </ac:graphicFrameMkLst>
        </pc:graphicFrameChg>
        <pc:picChg chg="del">
          <ac:chgData name="Michaelsen, Børje" userId="c36523e3-11ed-4011-9a41-1983019c0634" providerId="ADAL" clId="{F4BF9D59-B4EB-4B1E-915B-9C28EE14A554}" dt="2023-10-10T08:28:21.568" v="1377" actId="478"/>
          <ac:picMkLst>
            <pc:docMk/>
            <pc:sldMk cId="1610994730" sldId="1097"/>
            <ac:picMk id="4" creationId="{F6835613-0859-555F-1993-ED905A26FCBC}"/>
          </ac:picMkLst>
        </pc:picChg>
        <pc:picChg chg="add mod ord">
          <ac:chgData name="Michaelsen, Børje" userId="c36523e3-11ed-4011-9a41-1983019c0634" providerId="ADAL" clId="{F4BF9D59-B4EB-4B1E-915B-9C28EE14A554}" dt="2023-10-10T08:30:54.006" v="1436" actId="13244"/>
          <ac:picMkLst>
            <pc:docMk/>
            <pc:sldMk cId="1610994730" sldId="1097"/>
            <ac:picMk id="5" creationId="{2E6C6E37-0C7B-9912-F0F1-B18D12458398}"/>
          </ac:picMkLst>
        </pc:picChg>
      </pc:sldChg>
    </pc:docChg>
  </pc:docChgLst>
  <pc:docChgLst>
    <pc:chgData name="Michaelsen, Børje" userId="c36523e3-11ed-4011-9a41-1983019c0634" providerId="ADAL" clId="{76C7A70E-3952-4A61-9D53-D7ED4D322D62}"/>
    <pc:docChg chg="custSel delSld modSld">
      <pc:chgData name="Michaelsen, Børje" userId="c36523e3-11ed-4011-9a41-1983019c0634" providerId="ADAL" clId="{76C7A70E-3952-4A61-9D53-D7ED4D322D62}" dt="2024-08-28T11:47:17.966" v="837" actId="20577"/>
      <pc:docMkLst>
        <pc:docMk/>
      </pc:docMkLst>
      <pc:sldChg chg="modSp mod modNotesTx">
        <pc:chgData name="Michaelsen, Børje" userId="c36523e3-11ed-4011-9a41-1983019c0634" providerId="ADAL" clId="{76C7A70E-3952-4A61-9D53-D7ED4D322D62}" dt="2024-08-06T09:24:56.357" v="319" actId="20577"/>
        <pc:sldMkLst>
          <pc:docMk/>
          <pc:sldMk cId="1380386693" sldId="260"/>
        </pc:sldMkLst>
        <pc:graphicFrameChg chg="modGraphic">
          <ac:chgData name="Michaelsen, Børje" userId="c36523e3-11ed-4011-9a41-1983019c0634" providerId="ADAL" clId="{76C7A70E-3952-4A61-9D53-D7ED4D322D62}" dt="2024-08-06T09:21:48.197" v="281"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76C7A70E-3952-4A61-9D53-D7ED4D322D62}" dt="2024-08-06T09:24:56.357" v="319"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76C7A70E-3952-4A61-9D53-D7ED4D322D62}" dt="2024-08-06T09:23:32.993" v="307"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76C7A70E-3952-4A61-9D53-D7ED4D322D62}" dt="2024-08-06T09:24:02.540" v="315"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76C7A70E-3952-4A61-9D53-D7ED4D322D62}" dt="2024-08-28T11:47:17.966" v="837" actId="20577"/>
        <pc:sldMkLst>
          <pc:docMk/>
          <pc:sldMk cId="394652420" sldId="268"/>
        </pc:sldMkLst>
        <pc:spChg chg="mod">
          <ac:chgData name="Michaelsen, Børje" userId="c36523e3-11ed-4011-9a41-1983019c0634" providerId="ADAL" clId="{76C7A70E-3952-4A61-9D53-D7ED4D322D62}" dt="2024-08-28T11:46:26.772" v="823" actId="14100"/>
          <ac:spMkLst>
            <pc:docMk/>
            <pc:sldMk cId="394652420" sldId="268"/>
            <ac:spMk id="3" creationId="{00000000-0000-0000-0000-000000000000}"/>
          </ac:spMkLst>
        </pc:spChg>
        <pc:spChg chg="mod">
          <ac:chgData name="Michaelsen, Børje" userId="c36523e3-11ed-4011-9a41-1983019c0634" providerId="ADAL" clId="{76C7A70E-3952-4A61-9D53-D7ED4D322D62}" dt="2024-08-28T11:47:17.966" v="837" actId="20577"/>
          <ac:spMkLst>
            <pc:docMk/>
            <pc:sldMk cId="394652420" sldId="268"/>
            <ac:spMk id="5" creationId="{00000000-0000-0000-0000-000000000000}"/>
          </ac:spMkLst>
        </pc:spChg>
        <pc:graphicFrameChg chg="add mod">
          <ac:chgData name="Michaelsen, Børje" userId="c36523e3-11ed-4011-9a41-1983019c0634" providerId="ADAL" clId="{76C7A70E-3952-4A61-9D53-D7ED4D322D62}" dt="2024-08-28T11:47:12.179" v="828" actId="1076"/>
          <ac:graphicFrameMkLst>
            <pc:docMk/>
            <pc:sldMk cId="394652420" sldId="268"/>
            <ac:graphicFrameMk id="7" creationId="{D005A174-951D-5523-A50A-72D519C22056}"/>
          </ac:graphicFrameMkLst>
        </pc:graphicFrameChg>
        <pc:picChg chg="del">
          <ac:chgData name="Michaelsen, Børje" userId="c36523e3-11ed-4011-9a41-1983019c0634" providerId="ADAL" clId="{76C7A70E-3952-4A61-9D53-D7ED4D322D62}" dt="2024-08-28T11:46:45.828" v="825" actId="478"/>
          <ac:picMkLst>
            <pc:docMk/>
            <pc:sldMk cId="394652420" sldId="268"/>
            <ac:picMk id="6" creationId="{00000000-0000-0000-0000-000000000000}"/>
          </ac:picMkLst>
        </pc:picChg>
      </pc:sldChg>
      <pc:sldChg chg="addSp delSp modSp mod modNotesTx">
        <pc:chgData name="Michaelsen, Børje" userId="c36523e3-11ed-4011-9a41-1983019c0634" providerId="ADAL" clId="{76C7A70E-3952-4A61-9D53-D7ED4D322D62}" dt="2024-08-05T07:59:04.986" v="105" actId="207"/>
        <pc:sldMkLst>
          <pc:docMk/>
          <pc:sldMk cId="1763573476" sldId="269"/>
        </pc:sldMkLst>
        <pc:graphicFrameChg chg="add mod">
          <ac:chgData name="Michaelsen, Børje" userId="c36523e3-11ed-4011-9a41-1983019c0634" providerId="ADAL" clId="{76C7A70E-3952-4A61-9D53-D7ED4D322D62}" dt="2024-08-05T07:59:04.986" v="105" actId="207"/>
          <ac:graphicFrameMkLst>
            <pc:docMk/>
            <pc:sldMk cId="1763573476" sldId="269"/>
            <ac:graphicFrameMk id="4" creationId="{E3E0BE11-4252-3AEA-1484-C33F9B96F3E2}"/>
          </ac:graphicFrameMkLst>
        </pc:graphicFrameChg>
        <pc:graphicFrameChg chg="del">
          <ac:chgData name="Michaelsen, Børje" userId="c36523e3-11ed-4011-9a41-1983019c0634" providerId="ADAL" clId="{76C7A70E-3952-4A61-9D53-D7ED4D322D62}" dt="2024-08-05T07:57:41.569" v="65" actId="478"/>
          <ac:graphicFrameMkLst>
            <pc:docMk/>
            <pc:sldMk cId="1763573476" sldId="269"/>
            <ac:graphicFrameMk id="6" creationId="{97E05163-40CC-F983-A58E-D1669ABC6377}"/>
          </ac:graphicFrameMkLst>
        </pc:graphicFrameChg>
        <pc:picChg chg="mod">
          <ac:chgData name="Michaelsen, Børje" userId="c36523e3-11ed-4011-9a41-1983019c0634" providerId="ADAL" clId="{76C7A70E-3952-4A61-9D53-D7ED4D322D62}" dt="2024-08-05T07:58:16.947" v="94" actId="1036"/>
          <ac:picMkLst>
            <pc:docMk/>
            <pc:sldMk cId="1763573476" sldId="269"/>
            <ac:picMk id="7" creationId="{AF61C78F-C24E-4E49-AEE6-4AD6845A1F90}"/>
          </ac:picMkLst>
        </pc:picChg>
        <pc:picChg chg="mod">
          <ac:chgData name="Michaelsen, Børje" userId="c36523e3-11ed-4011-9a41-1983019c0634" providerId="ADAL" clId="{76C7A70E-3952-4A61-9D53-D7ED4D322D62}" dt="2024-08-05T07:58:43.355" v="100" actId="1076"/>
          <ac:picMkLst>
            <pc:docMk/>
            <pc:sldMk cId="1763573476" sldId="269"/>
            <ac:picMk id="8" creationId="{F2119D1C-7677-F6D6-D978-3A56E20B9EF1}"/>
          </ac:picMkLst>
        </pc:picChg>
        <pc:picChg chg="mod">
          <ac:chgData name="Michaelsen, Børje" userId="c36523e3-11ed-4011-9a41-1983019c0634" providerId="ADAL" clId="{76C7A70E-3952-4A61-9D53-D7ED4D322D62}" dt="2024-08-05T07:58:16.947" v="94" actId="1036"/>
          <ac:picMkLst>
            <pc:docMk/>
            <pc:sldMk cId="1763573476" sldId="269"/>
            <ac:picMk id="9" creationId="{1CADA13C-D85B-63B2-2D4A-D566E155DA9D}"/>
          </ac:picMkLst>
        </pc:picChg>
        <pc:picChg chg="mod">
          <ac:chgData name="Michaelsen, Børje" userId="c36523e3-11ed-4011-9a41-1983019c0634" providerId="ADAL" clId="{76C7A70E-3952-4A61-9D53-D7ED4D322D62}" dt="2024-08-05T07:58:48.691" v="102" actId="1076"/>
          <ac:picMkLst>
            <pc:docMk/>
            <pc:sldMk cId="1763573476" sldId="269"/>
            <ac:picMk id="10" creationId="{8B0E2398-FDD5-3918-8D2C-3EFDDE636394}"/>
          </ac:picMkLst>
        </pc:picChg>
        <pc:picChg chg="mod">
          <ac:chgData name="Michaelsen, Børje" userId="c36523e3-11ed-4011-9a41-1983019c0634" providerId="ADAL" clId="{76C7A70E-3952-4A61-9D53-D7ED4D322D62}" dt="2024-08-05T07:58:16.947" v="94" actId="1036"/>
          <ac:picMkLst>
            <pc:docMk/>
            <pc:sldMk cId="1763573476" sldId="269"/>
            <ac:picMk id="11" creationId="{E09A1307-7341-989C-3DC0-61941847082D}"/>
          </ac:picMkLst>
        </pc:picChg>
      </pc:sldChg>
      <pc:sldChg chg="addSp delSp modSp mod modNotesTx">
        <pc:chgData name="Michaelsen, Børje" userId="c36523e3-11ed-4011-9a41-1983019c0634" providerId="ADAL" clId="{76C7A70E-3952-4A61-9D53-D7ED4D322D62}" dt="2024-08-08T11:43:42.995" v="725" actId="20577"/>
        <pc:sldMkLst>
          <pc:docMk/>
          <pc:sldMk cId="1348694183" sldId="272"/>
        </pc:sldMkLst>
        <pc:graphicFrameChg chg="mod modGraphic">
          <ac:chgData name="Michaelsen, Børje" userId="c36523e3-11ed-4011-9a41-1983019c0634" providerId="ADAL" clId="{76C7A70E-3952-4A61-9D53-D7ED4D322D62}" dt="2024-08-08T11:43:42.995" v="725"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76C7A70E-3952-4A61-9D53-D7ED4D322D62}" dt="2024-08-08T11:42:43.261" v="716"/>
          <ac:picMkLst>
            <pc:docMk/>
            <pc:sldMk cId="1348694183" sldId="272"/>
            <ac:picMk id="3" creationId="{B4474EF1-205B-AC33-09CD-4E691BF071DF}"/>
          </ac:picMkLst>
        </pc:picChg>
        <pc:picChg chg="del">
          <ac:chgData name="Michaelsen, Børje" userId="c36523e3-11ed-4011-9a41-1983019c0634" providerId="ADAL" clId="{76C7A70E-3952-4A61-9D53-D7ED4D322D62}" dt="2024-08-08T11:42:42.134" v="715" actId="478"/>
          <ac:picMkLst>
            <pc:docMk/>
            <pc:sldMk cId="1348694183" sldId="272"/>
            <ac:picMk id="4" creationId="{55A8886A-6526-86EB-C5B5-A81A77C6374B}"/>
          </ac:picMkLst>
        </pc:picChg>
      </pc:sldChg>
      <pc:sldChg chg="addSp delSp modSp mod modNotesTx">
        <pc:chgData name="Michaelsen, Børje" userId="c36523e3-11ed-4011-9a41-1983019c0634" providerId="ADAL" clId="{76C7A70E-3952-4A61-9D53-D7ED4D322D62}" dt="2024-08-05T13:02:31.482" v="181" actId="27918"/>
        <pc:sldMkLst>
          <pc:docMk/>
          <pc:sldMk cId="4110371661" sldId="275"/>
        </pc:sldMkLst>
        <pc:graphicFrameChg chg="add mod">
          <ac:chgData name="Michaelsen, Børje" userId="c36523e3-11ed-4011-9a41-1983019c0634" providerId="ADAL" clId="{76C7A70E-3952-4A61-9D53-D7ED4D322D62}" dt="2024-08-05T12:31:31.342" v="149"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76C7A70E-3952-4A61-9D53-D7ED4D322D62}" dt="2024-08-05T12:31:13.451" v="145" actId="478"/>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76C7A70E-3952-4A61-9D53-D7ED4D322D62}" dt="2024-08-05T11:31:25.808" v="143" actId="20577"/>
        <pc:sldMkLst>
          <pc:docMk/>
          <pc:sldMk cId="768537486" sldId="276"/>
        </pc:sldMkLst>
        <pc:spChg chg="add del mod">
          <ac:chgData name="Michaelsen, Børje" userId="c36523e3-11ed-4011-9a41-1983019c0634" providerId="ADAL" clId="{76C7A70E-3952-4A61-9D53-D7ED4D322D62}" dt="2024-08-05T11:30:10.768" v="107" actId="478"/>
          <ac:spMkLst>
            <pc:docMk/>
            <pc:sldMk cId="768537486" sldId="276"/>
            <ac:spMk id="6" creationId="{48615B2D-6713-F118-82BE-3A2EFFDCB790}"/>
          </ac:spMkLst>
        </pc:spChg>
        <pc:spChg chg="del">
          <ac:chgData name="Michaelsen, Børje" userId="c36523e3-11ed-4011-9a41-1983019c0634" providerId="ADAL" clId="{76C7A70E-3952-4A61-9D53-D7ED4D322D62}" dt="2024-08-05T11:30:08.970" v="106" actId="478"/>
          <ac:spMkLst>
            <pc:docMk/>
            <pc:sldMk cId="768537486" sldId="276"/>
            <ac:spMk id="9" creationId="{00000000-0000-0000-0000-000000000000}"/>
          </ac:spMkLst>
        </pc:spChg>
        <pc:graphicFrameChg chg="add mod modGraphic">
          <ac:chgData name="Michaelsen, Børje" userId="c36523e3-11ed-4011-9a41-1983019c0634" providerId="ADAL" clId="{76C7A70E-3952-4A61-9D53-D7ED4D322D62}" dt="2024-08-05T11:31:25.808" v="143" actId="20577"/>
          <ac:graphicFrameMkLst>
            <pc:docMk/>
            <pc:sldMk cId="768537486" sldId="276"/>
            <ac:graphicFrameMk id="7" creationId="{68A17C46-D381-ADE1-D554-2E565CD1E760}"/>
          </ac:graphicFrameMkLst>
        </pc:graphicFrameChg>
        <pc:graphicFrameChg chg="del">
          <ac:chgData name="Michaelsen, Børje" userId="c36523e3-11ed-4011-9a41-1983019c0634" providerId="ADAL" clId="{76C7A70E-3952-4A61-9D53-D7ED4D322D62}" dt="2024-08-05T11:30:13.983" v="108" actId="478"/>
          <ac:graphicFrameMkLst>
            <pc:docMk/>
            <pc:sldMk cId="768537486" sldId="276"/>
            <ac:graphicFrameMk id="8" creationId="{00000000-0000-0000-0000-000000000000}"/>
          </ac:graphicFrameMkLst>
        </pc:graphicFrameChg>
        <pc:picChg chg="del">
          <ac:chgData name="Michaelsen, Børje" userId="c36523e3-11ed-4011-9a41-1983019c0634" providerId="ADAL" clId="{76C7A70E-3952-4A61-9D53-D7ED4D322D62}" dt="2024-08-05T11:30:16.166" v="109" actId="478"/>
          <ac:picMkLst>
            <pc:docMk/>
            <pc:sldMk cId="768537486" sldId="276"/>
            <ac:picMk id="5" creationId="{89297BB8-2E08-9A00-8309-E16917668371}"/>
          </ac:picMkLst>
        </pc:picChg>
        <pc:picChg chg="add mod">
          <ac:chgData name="Michaelsen, Børje" userId="c36523e3-11ed-4011-9a41-1983019c0634" providerId="ADAL" clId="{76C7A70E-3952-4A61-9D53-D7ED4D322D62}" dt="2024-08-05T11:30:45.583" v="112"/>
          <ac:picMkLst>
            <pc:docMk/>
            <pc:sldMk cId="768537486" sldId="276"/>
            <ac:picMk id="10" creationId="{F90872D9-FA00-AFA1-0B17-1446548AEEE7}"/>
          </ac:picMkLst>
        </pc:picChg>
        <pc:picChg chg="add mod">
          <ac:chgData name="Michaelsen, Børje" userId="c36523e3-11ed-4011-9a41-1983019c0634" providerId="ADAL" clId="{76C7A70E-3952-4A61-9D53-D7ED4D322D62}" dt="2024-08-05T11:30:45.583" v="112"/>
          <ac:picMkLst>
            <pc:docMk/>
            <pc:sldMk cId="768537486" sldId="276"/>
            <ac:picMk id="11" creationId="{B7C30D24-80FF-0B6A-B54C-BCB2FC298188}"/>
          </ac:picMkLst>
        </pc:picChg>
      </pc:sldChg>
      <pc:sldChg chg="addSp delSp modSp mod">
        <pc:chgData name="Michaelsen, Børje" userId="c36523e3-11ed-4011-9a41-1983019c0634" providerId="ADAL" clId="{76C7A70E-3952-4A61-9D53-D7ED4D322D62}" dt="2024-08-26T12:58:48.943" v="819" actId="13926"/>
        <pc:sldMkLst>
          <pc:docMk/>
          <pc:sldMk cId="662108869" sldId="279"/>
        </pc:sldMkLst>
        <pc:spChg chg="mod">
          <ac:chgData name="Michaelsen, Børje" userId="c36523e3-11ed-4011-9a41-1983019c0634" providerId="ADAL" clId="{76C7A70E-3952-4A61-9D53-D7ED4D322D62}" dt="2024-08-08T07:42:22.972" v="620" actId="20577"/>
          <ac:spMkLst>
            <pc:docMk/>
            <pc:sldMk cId="662108869" sldId="279"/>
            <ac:spMk id="2" creationId="{00000000-0000-0000-0000-000000000000}"/>
          </ac:spMkLst>
        </pc:spChg>
        <pc:spChg chg="mod">
          <ac:chgData name="Michaelsen, Børje" userId="c36523e3-11ed-4011-9a41-1983019c0634" providerId="ADAL" clId="{76C7A70E-3952-4A61-9D53-D7ED4D322D62}" dt="2024-08-26T12:58:48.943" v="819" actId="13926"/>
          <ac:spMkLst>
            <pc:docMk/>
            <pc:sldMk cId="662108869" sldId="279"/>
            <ac:spMk id="10" creationId="{00000000-0000-0000-0000-000000000000}"/>
          </ac:spMkLst>
        </pc:spChg>
        <pc:graphicFrameChg chg="del">
          <ac:chgData name="Michaelsen, Børje" userId="c36523e3-11ed-4011-9a41-1983019c0634" providerId="ADAL" clId="{76C7A70E-3952-4A61-9D53-D7ED4D322D62}" dt="2024-08-08T08:18:38.081" v="622"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76C7A70E-3952-4A61-9D53-D7ED4D322D62}" dt="2024-08-08T08:19:43.805" v="625" actId="478"/>
          <ac:graphicFrameMkLst>
            <pc:docMk/>
            <pc:sldMk cId="662108869" sldId="279"/>
            <ac:graphicFrameMk id="4" creationId="{24E4A504-A222-3225-2904-7772932E33DE}"/>
          </ac:graphicFrameMkLst>
        </pc:graphicFrameChg>
        <pc:graphicFrameChg chg="add mod modGraphic">
          <ac:chgData name="Michaelsen, Børje" userId="c36523e3-11ed-4011-9a41-1983019c0634" providerId="ADAL" clId="{76C7A70E-3952-4A61-9D53-D7ED4D322D62}" dt="2024-08-08T08:21:16.292" v="641"/>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76C7A70E-3952-4A61-9D53-D7ED4D322D62}" dt="2024-08-08T08:20:41.487" v="638" actId="692"/>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76C7A70E-3952-4A61-9D53-D7ED4D322D62}" dt="2024-08-26T11:35:50.401" v="800" actId="20577"/>
        <pc:sldMkLst>
          <pc:docMk/>
          <pc:sldMk cId="835482435" sldId="282"/>
        </pc:sldMkLst>
        <pc:spChg chg="mod">
          <ac:chgData name="Michaelsen, Børje" userId="c36523e3-11ed-4011-9a41-1983019c0634" providerId="ADAL" clId="{76C7A70E-3952-4A61-9D53-D7ED4D322D62}" dt="2024-08-26T11:35:50.401" v="800" actId="20577"/>
          <ac:spMkLst>
            <pc:docMk/>
            <pc:sldMk cId="835482435" sldId="282"/>
            <ac:spMk id="3" creationId="{00000000-0000-0000-0000-000000000000}"/>
          </ac:spMkLst>
        </pc:spChg>
        <pc:graphicFrameChg chg="del">
          <ac:chgData name="Michaelsen, Børje" userId="c36523e3-11ed-4011-9a41-1983019c0634" providerId="ADAL" clId="{76C7A70E-3952-4A61-9D53-D7ED4D322D62}" dt="2024-08-26T11:35:33.140" v="792"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76C7A70E-3952-4A61-9D53-D7ED4D322D62}" dt="2024-08-26T11:35:40.293" v="795"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76C7A70E-3952-4A61-9D53-D7ED4D322D62}" dt="2024-08-12T09:51:16.930" v="747" actId="962"/>
        <pc:sldMkLst>
          <pc:docMk/>
          <pc:sldMk cId="3156779651" sldId="284"/>
        </pc:sldMkLst>
        <pc:spChg chg="mod">
          <ac:chgData name="Michaelsen, Børje" userId="c36523e3-11ed-4011-9a41-1983019c0634" providerId="ADAL" clId="{76C7A70E-3952-4A61-9D53-D7ED4D322D62}" dt="2024-08-12T09:48:36.375" v="736" actId="20577"/>
          <ac:spMkLst>
            <pc:docMk/>
            <pc:sldMk cId="3156779651" sldId="284"/>
            <ac:spMk id="3" creationId="{00000000-0000-0000-0000-000000000000}"/>
          </ac:spMkLst>
        </pc:spChg>
        <pc:spChg chg="mod">
          <ac:chgData name="Michaelsen, Børje" userId="c36523e3-11ed-4011-9a41-1983019c0634" providerId="ADAL" clId="{76C7A70E-3952-4A61-9D53-D7ED4D322D62}" dt="2024-08-12T09:50:53.627" v="745" actId="1076"/>
          <ac:spMkLst>
            <pc:docMk/>
            <pc:sldMk cId="3156779651" sldId="284"/>
            <ac:spMk id="29" creationId="{00000000-0000-0000-0000-000000000000}"/>
          </ac:spMkLst>
        </pc:spChg>
        <pc:picChg chg="del">
          <ac:chgData name="Michaelsen, Børje" userId="c36523e3-11ed-4011-9a41-1983019c0634" providerId="ADAL" clId="{76C7A70E-3952-4A61-9D53-D7ED4D322D62}" dt="2024-08-12T09:50:36.258" v="739" actId="478"/>
          <ac:picMkLst>
            <pc:docMk/>
            <pc:sldMk cId="3156779651" sldId="284"/>
            <ac:picMk id="41" creationId="{6D584C14-5945-DF89-34CF-C299E7948AC3}"/>
          </ac:picMkLst>
        </pc:picChg>
        <pc:picChg chg="add mod">
          <ac:chgData name="Michaelsen, Børje" userId="c36523e3-11ed-4011-9a41-1983019c0634" providerId="ADAL" clId="{76C7A70E-3952-4A61-9D53-D7ED4D322D62}" dt="2024-08-12T09:51:16.930" v="747" actId="962"/>
          <ac:picMkLst>
            <pc:docMk/>
            <pc:sldMk cId="3156779651" sldId="284"/>
            <ac:picMk id="42" creationId="{1A946E4D-42A7-2D21-B97F-401F0DA051D4}"/>
          </ac:picMkLst>
        </pc:picChg>
        <pc:picChg chg="mod">
          <ac:chgData name="Michaelsen, Børje" userId="c36523e3-11ed-4011-9a41-1983019c0634" providerId="ADAL" clId="{76C7A70E-3952-4A61-9D53-D7ED4D322D62}" dt="2024-08-12T08:11:44.022" v="726" actId="167"/>
          <ac:picMkLst>
            <pc:docMk/>
            <pc:sldMk cId="3156779651" sldId="284"/>
            <ac:picMk id="2050" creationId="{00000000-0000-0000-0000-000000000000}"/>
          </ac:picMkLst>
        </pc:picChg>
      </pc:sldChg>
      <pc:sldChg chg="addSp delSp modSp mod modNotesTx">
        <pc:chgData name="Michaelsen, Børje" userId="c36523e3-11ed-4011-9a41-1983019c0634" providerId="ADAL" clId="{76C7A70E-3952-4A61-9D53-D7ED4D322D62}" dt="2024-08-13T07:39:57.917" v="791" actId="478"/>
        <pc:sldMkLst>
          <pc:docMk/>
          <pc:sldMk cId="4268334138" sldId="285"/>
        </pc:sldMkLst>
        <pc:spChg chg="del">
          <ac:chgData name="Michaelsen, Børje" userId="c36523e3-11ed-4011-9a41-1983019c0634" providerId="ADAL" clId="{76C7A70E-3952-4A61-9D53-D7ED4D322D62}" dt="2024-08-13T07:39:57.917" v="791" actId="478"/>
          <ac:spMkLst>
            <pc:docMk/>
            <pc:sldMk cId="4268334138" sldId="285"/>
            <ac:spMk id="2" creationId="{00000000-0000-0000-0000-000000000000}"/>
          </ac:spMkLst>
        </pc:spChg>
        <pc:spChg chg="mod">
          <ac:chgData name="Michaelsen, Børje" userId="c36523e3-11ed-4011-9a41-1983019c0634" providerId="ADAL" clId="{76C7A70E-3952-4A61-9D53-D7ED4D322D62}" dt="2024-08-13T07:39:49.523" v="789" actId="1076"/>
          <ac:spMkLst>
            <pc:docMk/>
            <pc:sldMk cId="4268334138" sldId="285"/>
            <ac:spMk id="3" creationId="{0E208661-40B4-4483-9A05-FE473BED7235}"/>
          </ac:spMkLst>
        </pc:spChg>
        <pc:graphicFrameChg chg="del">
          <ac:chgData name="Michaelsen, Børje" userId="c36523e3-11ed-4011-9a41-1983019c0634" providerId="ADAL" clId="{76C7A70E-3952-4A61-9D53-D7ED4D322D62}" dt="2024-08-13T07:39:02.146" v="750"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76C7A70E-3952-4A61-9D53-D7ED4D322D62}" dt="2024-08-13T07:39:54.924" v="790" actId="14100"/>
          <ac:graphicFrameMkLst>
            <pc:docMk/>
            <pc:sldMk cId="4268334138" sldId="285"/>
            <ac:graphicFrameMk id="7" creationId="{20743EAD-2704-49A5-4317-249C8750BC66}"/>
          </ac:graphicFrameMkLst>
        </pc:graphicFrameChg>
      </pc:sldChg>
      <pc:sldChg chg="del">
        <pc:chgData name="Michaelsen, Børje" userId="c36523e3-11ed-4011-9a41-1983019c0634" providerId="ADAL" clId="{76C7A70E-3952-4A61-9D53-D7ED4D322D62}" dt="2024-08-05T06:46:46.567" v="0" actId="47"/>
        <pc:sldMkLst>
          <pc:docMk/>
          <pc:sldMk cId="2226705274" sldId="286"/>
        </pc:sldMkLst>
      </pc:sldChg>
      <pc:sldChg chg="addSp delSp modSp mod">
        <pc:chgData name="Michaelsen, Børje" userId="c36523e3-11ed-4011-9a41-1983019c0634" providerId="ADAL" clId="{76C7A70E-3952-4A61-9D53-D7ED4D322D62}" dt="2024-08-06T06:58:35.228" v="253" actId="14100"/>
        <pc:sldMkLst>
          <pc:docMk/>
          <pc:sldMk cId="1736272724" sldId="289"/>
        </pc:sldMkLst>
        <pc:graphicFrameChg chg="del">
          <ac:chgData name="Michaelsen, Børje" userId="c36523e3-11ed-4011-9a41-1983019c0634" providerId="ADAL" clId="{76C7A70E-3952-4A61-9D53-D7ED4D322D62}" dt="2024-08-06T06:57:11.704" v="235" actId="478"/>
          <ac:graphicFrameMkLst>
            <pc:docMk/>
            <pc:sldMk cId="1736272724" sldId="289"/>
            <ac:graphicFrameMk id="4" creationId="{00000000-0008-0000-0200-000002000000}"/>
          </ac:graphicFrameMkLst>
        </pc:graphicFrameChg>
        <pc:graphicFrameChg chg="del">
          <ac:chgData name="Michaelsen, Børje" userId="c36523e3-11ed-4011-9a41-1983019c0634" providerId="ADAL" clId="{76C7A70E-3952-4A61-9D53-D7ED4D322D62}" dt="2024-08-06T06:58:10.622" v="245" actId="478"/>
          <ac:graphicFrameMkLst>
            <pc:docMk/>
            <pc:sldMk cId="1736272724" sldId="289"/>
            <ac:graphicFrameMk id="5" creationId="{00000000-0008-0000-0000-000002000000}"/>
          </ac:graphicFrameMkLst>
        </pc:graphicFrameChg>
        <pc:graphicFrameChg chg="del">
          <ac:chgData name="Michaelsen, Børje" userId="c36523e3-11ed-4011-9a41-1983019c0634" providerId="ADAL" clId="{76C7A70E-3952-4A61-9D53-D7ED4D322D62}" dt="2024-08-06T06:57:42.075" v="240"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76C7A70E-3952-4A61-9D53-D7ED4D322D62}" dt="2024-08-06T06:57:23.656" v="239" actId="1076"/>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76C7A70E-3952-4A61-9D53-D7ED4D322D62}" dt="2024-08-06T06:58:35.228" v="253" actId="14100"/>
          <ac:graphicFrameMkLst>
            <pc:docMk/>
            <pc:sldMk cId="1736272724" sldId="289"/>
            <ac:graphicFrameMk id="9" creationId="{028D2252-F4B0-498F-AA99-FB6CF217ADD0}"/>
          </ac:graphicFrameMkLst>
        </pc:graphicFrameChg>
        <pc:graphicFrameChg chg="add mod">
          <ac:chgData name="Michaelsen, Børje" userId="c36523e3-11ed-4011-9a41-1983019c0634" providerId="ADAL" clId="{76C7A70E-3952-4A61-9D53-D7ED4D322D62}" dt="2024-08-06T06:58:32.090" v="252" actId="14100"/>
          <ac:graphicFrameMkLst>
            <pc:docMk/>
            <pc:sldMk cId="1736272724" sldId="289"/>
            <ac:graphicFrameMk id="10" creationId="{00000000-0008-0000-0000-000002000000}"/>
          </ac:graphicFrameMkLst>
        </pc:graphicFrameChg>
      </pc:sldChg>
      <pc:sldChg chg="addSp delSp modSp mod">
        <pc:chgData name="Michaelsen, Børje" userId="c36523e3-11ed-4011-9a41-1983019c0634" providerId="ADAL" clId="{76C7A70E-3952-4A61-9D53-D7ED4D322D62}" dt="2024-08-07T09:56:51.065" v="437" actId="27918"/>
        <pc:sldMkLst>
          <pc:docMk/>
          <pc:sldMk cId="3663715429" sldId="292"/>
        </pc:sldMkLst>
        <pc:spChg chg="mod">
          <ac:chgData name="Michaelsen, Børje" userId="c36523e3-11ed-4011-9a41-1983019c0634" providerId="ADAL" clId="{76C7A70E-3952-4A61-9D53-D7ED4D322D62}" dt="2024-08-06T12:51:18.152" v="361" actId="1036"/>
          <ac:spMkLst>
            <pc:docMk/>
            <pc:sldMk cId="3663715429" sldId="292"/>
            <ac:spMk id="4" creationId="{BAE526B2-CAB7-3A32-9FB1-81CB19219319}"/>
          </ac:spMkLst>
        </pc:spChg>
        <pc:spChg chg="mod">
          <ac:chgData name="Michaelsen, Børje" userId="c36523e3-11ed-4011-9a41-1983019c0634" providerId="ADAL" clId="{76C7A70E-3952-4A61-9D53-D7ED4D322D62}" dt="2024-08-06T13:13:00.423" v="393" actId="6549"/>
          <ac:spMkLst>
            <pc:docMk/>
            <pc:sldMk cId="3663715429" sldId="292"/>
            <ac:spMk id="7" creationId="{00000000-0000-0000-0000-000000000000}"/>
          </ac:spMkLst>
        </pc:spChg>
        <pc:spChg chg="mod">
          <ac:chgData name="Michaelsen, Børje" userId="c36523e3-11ed-4011-9a41-1983019c0634" providerId="ADAL" clId="{76C7A70E-3952-4A61-9D53-D7ED4D322D62}" dt="2024-08-06T12:52:46.386" v="381" actId="20577"/>
          <ac:spMkLst>
            <pc:docMk/>
            <pc:sldMk cId="3663715429" sldId="292"/>
            <ac:spMk id="18" creationId="{00000000-0000-0000-0000-000000000000}"/>
          </ac:spMkLst>
        </pc:spChg>
        <pc:graphicFrameChg chg="del">
          <ac:chgData name="Michaelsen, Børje" userId="c36523e3-11ed-4011-9a41-1983019c0634" providerId="ADAL" clId="{76C7A70E-3952-4A61-9D53-D7ED4D322D62}" dt="2024-08-06T12:52:22.517" v="371" actId="478"/>
          <ac:graphicFrameMkLst>
            <pc:docMk/>
            <pc:sldMk cId="3663715429" sldId="292"/>
            <ac:graphicFrameMk id="3" creationId="{00000000-0008-0000-0300-000003000000}"/>
          </ac:graphicFrameMkLst>
        </pc:graphicFrameChg>
        <pc:graphicFrameChg chg="del">
          <ac:chgData name="Michaelsen, Børje" userId="c36523e3-11ed-4011-9a41-1983019c0634" providerId="ADAL" clId="{76C7A70E-3952-4A61-9D53-D7ED4D322D62}" dt="2024-08-06T12:50:52.737" v="320" actId="478"/>
          <ac:graphicFrameMkLst>
            <pc:docMk/>
            <pc:sldMk cId="3663715429" sldId="292"/>
            <ac:graphicFrameMk id="5" creationId="{00000000-0008-0000-0100-000002000000}"/>
          </ac:graphicFrameMkLst>
        </pc:graphicFrameChg>
        <pc:graphicFrameChg chg="add mod">
          <ac:chgData name="Michaelsen, Børje" userId="c36523e3-11ed-4011-9a41-1983019c0634" providerId="ADAL" clId="{76C7A70E-3952-4A61-9D53-D7ED4D322D62}" dt="2024-08-06T13:13:04.448" v="398" actId="103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76C7A70E-3952-4A61-9D53-D7ED4D322D62}" dt="2024-08-06T13:13:09.047" v="399" actId="1076"/>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76C7A70E-3952-4A61-9D53-D7ED4D322D62}" dt="2024-08-07T14:17:04.189" v="618" actId="27918"/>
        <pc:sldMkLst>
          <pc:docMk/>
          <pc:sldMk cId="2387024631" sldId="293"/>
        </pc:sldMkLst>
        <pc:spChg chg="mod">
          <ac:chgData name="Michaelsen, Børje" userId="c36523e3-11ed-4011-9a41-1983019c0634" providerId="ADAL" clId="{76C7A70E-3952-4A61-9D53-D7ED4D322D62}" dt="2024-08-07T12:25:46.022" v="539" actId="1035"/>
          <ac:spMkLst>
            <pc:docMk/>
            <pc:sldMk cId="2387024631" sldId="293"/>
            <ac:spMk id="10" creationId="{00000000-0000-0000-0000-000000000000}"/>
          </ac:spMkLst>
        </pc:spChg>
        <pc:graphicFrameChg chg="add mod">
          <ac:chgData name="Michaelsen, Børje" userId="c36523e3-11ed-4011-9a41-1983019c0634" providerId="ADAL" clId="{76C7A70E-3952-4A61-9D53-D7ED4D322D62}" dt="2024-08-07T12:25:49.943" v="545" actId="1035"/>
          <ac:graphicFrameMkLst>
            <pc:docMk/>
            <pc:sldMk cId="2387024631" sldId="293"/>
            <ac:graphicFrameMk id="3" creationId="{900796C7-9568-AA7D-48B1-D162673FAB3E}"/>
          </ac:graphicFrameMkLst>
        </pc:graphicFrameChg>
        <pc:graphicFrameChg chg="del">
          <ac:chgData name="Michaelsen, Børje" userId="c36523e3-11ed-4011-9a41-1983019c0634" providerId="ADAL" clId="{76C7A70E-3952-4A61-9D53-D7ED4D322D62}" dt="2024-08-07T12:24:01.809" v="438" actId="478"/>
          <ac:graphicFrameMkLst>
            <pc:docMk/>
            <pc:sldMk cId="2387024631" sldId="293"/>
            <ac:graphicFrameMk id="4" creationId="{900796C7-9568-AA7D-48B1-D162673FAB3E}"/>
          </ac:graphicFrameMkLst>
        </pc:graphicFrameChg>
        <pc:graphicFrameChg chg="del">
          <ac:chgData name="Michaelsen, Børje" userId="c36523e3-11ed-4011-9a41-1983019c0634" providerId="ADAL" clId="{76C7A70E-3952-4A61-9D53-D7ED4D322D62}" dt="2024-08-07T12:26:04.723" v="546" actId="478"/>
          <ac:graphicFrameMkLst>
            <pc:docMk/>
            <pc:sldMk cId="2387024631" sldId="293"/>
            <ac:graphicFrameMk id="5" creationId="{E5C71C2E-AF53-CAD5-0770-CF80592B48C1}"/>
          </ac:graphicFrameMkLst>
        </pc:graphicFrameChg>
        <pc:graphicFrameChg chg="del">
          <ac:chgData name="Michaelsen, Børje" userId="c36523e3-11ed-4011-9a41-1983019c0634" providerId="ADAL" clId="{76C7A70E-3952-4A61-9D53-D7ED4D322D62}" dt="2024-08-07T12:26:28.134" v="553" actId="478"/>
          <ac:graphicFrameMkLst>
            <pc:docMk/>
            <pc:sldMk cId="2387024631" sldId="293"/>
            <ac:graphicFrameMk id="6" creationId="{5A0E91D7-6718-7758-F9A6-2AD62EAB97D3}"/>
          </ac:graphicFrameMkLst>
        </pc:graphicFrameChg>
        <pc:graphicFrameChg chg="add mod">
          <ac:chgData name="Michaelsen, Børje" userId="c36523e3-11ed-4011-9a41-1983019c0634" providerId="ADAL" clId="{76C7A70E-3952-4A61-9D53-D7ED4D322D62}" dt="2024-08-07T12:26:19.496" v="552" actId="14100"/>
          <ac:graphicFrameMkLst>
            <pc:docMk/>
            <pc:sldMk cId="2387024631" sldId="293"/>
            <ac:graphicFrameMk id="7" creationId="{E5C71C2E-AF53-CAD5-0770-CF80592B48C1}"/>
          </ac:graphicFrameMkLst>
        </pc:graphicFrameChg>
        <pc:graphicFrameChg chg="add mod modGraphic">
          <ac:chgData name="Michaelsen, Børje" userId="c36523e3-11ed-4011-9a41-1983019c0634" providerId="ADAL" clId="{76C7A70E-3952-4A61-9D53-D7ED4D322D62}" dt="2024-08-07T12:26:57.336" v="558" actId="13926"/>
          <ac:graphicFrameMkLst>
            <pc:docMk/>
            <pc:sldMk cId="2387024631" sldId="293"/>
            <ac:graphicFrameMk id="8" creationId="{6C83A507-0CB4-CCE7-A6E8-F567DEB9CA8A}"/>
          </ac:graphicFrameMkLst>
        </pc:graphicFrameChg>
      </pc:sldChg>
      <pc:sldChg chg="addSp delSp modSp mod">
        <pc:chgData name="Michaelsen, Børje" userId="c36523e3-11ed-4011-9a41-1983019c0634" providerId="ADAL" clId="{76C7A70E-3952-4A61-9D53-D7ED4D322D62}" dt="2024-08-05T13:46:23.595" v="234" actId="27918"/>
        <pc:sldMkLst>
          <pc:docMk/>
          <pc:sldMk cId="1422341373" sldId="294"/>
        </pc:sldMkLst>
        <pc:spChg chg="mod">
          <ac:chgData name="Michaelsen, Børje" userId="c36523e3-11ed-4011-9a41-1983019c0634" providerId="ADAL" clId="{76C7A70E-3952-4A61-9D53-D7ED4D322D62}" dt="2024-08-05T13:24:57.136" v="186" actId="14100"/>
          <ac:spMkLst>
            <pc:docMk/>
            <pc:sldMk cId="1422341373" sldId="294"/>
            <ac:spMk id="3" creationId="{00000000-0000-0000-0000-000000000000}"/>
          </ac:spMkLst>
        </pc:spChg>
        <pc:spChg chg="mod">
          <ac:chgData name="Michaelsen, Børje" userId="c36523e3-11ed-4011-9a41-1983019c0634" providerId="ADAL" clId="{76C7A70E-3952-4A61-9D53-D7ED4D322D62}" dt="2024-08-05T13:25:03.051" v="196" actId="1036"/>
          <ac:spMkLst>
            <pc:docMk/>
            <pc:sldMk cId="1422341373" sldId="294"/>
            <ac:spMk id="6" creationId="{E6EF954E-769B-278D-DFBD-98CB16F96295}"/>
          </ac:spMkLst>
        </pc:spChg>
        <pc:graphicFrameChg chg="add mod">
          <ac:chgData name="Michaelsen, Børje" userId="c36523e3-11ed-4011-9a41-1983019c0634" providerId="ADAL" clId="{76C7A70E-3952-4A61-9D53-D7ED4D322D62}" dt="2024-08-05T13:25:59.536" v="206"/>
          <ac:graphicFrameMkLst>
            <pc:docMk/>
            <pc:sldMk cId="1422341373" sldId="294"/>
            <ac:graphicFrameMk id="4" creationId="{1E871170-F82D-1EDA-BE6F-558892AFB706}"/>
          </ac:graphicFrameMkLst>
        </pc:graphicFrameChg>
        <pc:graphicFrameChg chg="del">
          <ac:chgData name="Michaelsen, Børje" userId="c36523e3-11ed-4011-9a41-1983019c0634" providerId="ADAL" clId="{76C7A70E-3952-4A61-9D53-D7ED4D322D62}" dt="2024-08-05T13:24:36.351" v="182" actId="478"/>
          <ac:graphicFrameMkLst>
            <pc:docMk/>
            <pc:sldMk cId="1422341373" sldId="294"/>
            <ac:graphicFrameMk id="5" creationId="{1E871170-F82D-1EDA-BE6F-558892AFB706}"/>
          </ac:graphicFrameMkLst>
        </pc:graphicFrameChg>
      </pc:sldChg>
      <pc:sldChg chg="addSp delSp modSp mod modNotesTx">
        <pc:chgData name="Michaelsen, Børje" userId="c36523e3-11ed-4011-9a41-1983019c0634" providerId="ADAL" clId="{76C7A70E-3952-4A61-9D53-D7ED4D322D62}" dt="2024-08-05T07:56:22.778" v="64" actId="1038"/>
        <pc:sldMkLst>
          <pc:docMk/>
          <pc:sldMk cId="559240798" sldId="1093"/>
        </pc:sldMkLst>
        <pc:picChg chg="add mod">
          <ac:chgData name="Michaelsen, Børje" userId="c36523e3-11ed-4011-9a41-1983019c0634" providerId="ADAL" clId="{76C7A70E-3952-4A61-9D53-D7ED4D322D62}" dt="2024-08-05T07:56:10.179" v="37" actId="1037"/>
          <ac:picMkLst>
            <pc:docMk/>
            <pc:sldMk cId="559240798" sldId="1093"/>
            <ac:picMk id="2" creationId="{39C9B706-E7DA-6E38-30A9-8EEB9B6C66C0}"/>
          </ac:picMkLst>
        </pc:picChg>
        <pc:picChg chg="add mod">
          <ac:chgData name="Michaelsen, Børje" userId="c36523e3-11ed-4011-9a41-1983019c0634" providerId="ADAL" clId="{76C7A70E-3952-4A61-9D53-D7ED4D322D62}" dt="2024-08-05T07:56:22.778" v="64" actId="1038"/>
          <ac:picMkLst>
            <pc:docMk/>
            <pc:sldMk cId="559240798" sldId="1093"/>
            <ac:picMk id="3" creationId="{3724F406-5827-4E17-87B1-1BEB1A7DE91F}"/>
          </ac:picMkLst>
        </pc:picChg>
        <pc:picChg chg="add mod">
          <ac:chgData name="Michaelsen, Børje" userId="c36523e3-11ed-4011-9a41-1983019c0634" providerId="ADAL" clId="{76C7A70E-3952-4A61-9D53-D7ED4D322D62}" dt="2024-08-05T07:56:16.186" v="43" actId="1037"/>
          <ac:picMkLst>
            <pc:docMk/>
            <pc:sldMk cId="559240798" sldId="1093"/>
            <ac:picMk id="4" creationId="{2CC641F5-4844-D9D9-B0C7-BBB1468F2233}"/>
          </ac:picMkLst>
        </pc:picChg>
        <pc:picChg chg="del">
          <ac:chgData name="Michaelsen, Børje" userId="c36523e3-11ed-4011-9a41-1983019c0634" providerId="ADAL" clId="{76C7A70E-3952-4A61-9D53-D7ED4D322D62}" dt="2024-08-05T07:55:45.594" v="6" actId="478"/>
          <ac:picMkLst>
            <pc:docMk/>
            <pc:sldMk cId="559240798" sldId="1093"/>
            <ac:picMk id="15" creationId="{131D2876-BCB8-0DFD-E9DA-2459CA550F20}"/>
          </ac:picMkLst>
        </pc:picChg>
        <pc:picChg chg="del">
          <ac:chgData name="Michaelsen, Børje" userId="c36523e3-11ed-4011-9a41-1983019c0634" providerId="ADAL" clId="{76C7A70E-3952-4A61-9D53-D7ED4D322D62}" dt="2024-08-05T07:55:45.594" v="6" actId="478"/>
          <ac:picMkLst>
            <pc:docMk/>
            <pc:sldMk cId="559240798" sldId="1093"/>
            <ac:picMk id="16" creationId="{F67437DD-52D0-398C-651D-D36494E34F69}"/>
          </ac:picMkLst>
        </pc:picChg>
        <pc:picChg chg="del">
          <ac:chgData name="Michaelsen, Børje" userId="c36523e3-11ed-4011-9a41-1983019c0634" providerId="ADAL" clId="{76C7A70E-3952-4A61-9D53-D7ED4D322D62}" dt="2024-08-05T07:55:45.594" v="6" actId="478"/>
          <ac:picMkLst>
            <pc:docMk/>
            <pc:sldMk cId="559240798" sldId="1093"/>
            <ac:picMk id="17" creationId="{BDC0F387-1167-4789-73E3-ACF2BA1919B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14</c:v>
                </c:pt>
                <c:pt idx="1">
                  <c:v>11</c:v>
                </c:pt>
                <c:pt idx="2">
                  <c:v>18</c:v>
                </c:pt>
                <c:pt idx="3">
                  <c:v>10</c:v>
                </c:pt>
                <c:pt idx="4">
                  <c:v>15</c:v>
                </c:pt>
                <c:pt idx="5">
                  <c:v>5</c:v>
                </c:pt>
              </c:numCache>
            </c:numRef>
          </c:val>
          <c:extLst>
            <c:ext xmlns:c16="http://schemas.microsoft.com/office/drawing/2014/chart" uri="{C3380CC4-5D6E-409C-BE32-E72D297353CC}">
              <c16:uniqueId val="{00000000-CBBB-455C-AA7D-DC5500D5EA79}"/>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32</c:v>
                </c:pt>
                <c:pt idx="1">
                  <c:v>5</c:v>
                </c:pt>
                <c:pt idx="2">
                  <c:v>17</c:v>
                </c:pt>
                <c:pt idx="3">
                  <c:v>49</c:v>
                </c:pt>
                <c:pt idx="4">
                  <c:v>4</c:v>
                </c:pt>
                <c:pt idx="5">
                  <c:v>7</c:v>
                </c:pt>
              </c:numCache>
            </c:numRef>
          </c:val>
          <c:extLst>
            <c:ext xmlns:c16="http://schemas.microsoft.com/office/drawing/2014/chart" uri="{C3380CC4-5D6E-409C-BE32-E72D297353CC}">
              <c16:uniqueId val="{00000001-CBBB-455C-AA7D-DC5500D5EA79}"/>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12</c:v>
                </c:pt>
                <c:pt idx="1">
                  <c:v>0</c:v>
                </c:pt>
                <c:pt idx="2">
                  <c:v>8</c:v>
                </c:pt>
                <c:pt idx="3">
                  <c:v>0</c:v>
                </c:pt>
                <c:pt idx="4">
                  <c:v>6</c:v>
                </c:pt>
                <c:pt idx="5">
                  <c:v>0</c:v>
                </c:pt>
              </c:numCache>
            </c:numRef>
          </c:val>
          <c:extLst>
            <c:ext xmlns:c16="http://schemas.microsoft.com/office/drawing/2014/chart" uri="{C3380CC4-5D6E-409C-BE32-E72D297353CC}">
              <c16:uniqueId val="{00000002-CBBB-455C-AA7D-DC5500D5EA79}"/>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BB-455C-AA7D-DC5500D5EA7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BB-455C-AA7D-DC5500D5E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8</c:v>
                </c:pt>
                <c:pt idx="3">
                  <c:v>0</c:v>
                </c:pt>
                <c:pt idx="4">
                  <c:v>3</c:v>
                </c:pt>
                <c:pt idx="5">
                  <c:v>0</c:v>
                </c:pt>
              </c:numCache>
            </c:numRef>
          </c:val>
          <c:extLst>
            <c:ext xmlns:c16="http://schemas.microsoft.com/office/drawing/2014/chart" uri="{C3380CC4-5D6E-409C-BE32-E72D297353CC}">
              <c16:uniqueId val="{00000005-CBBB-455C-AA7D-DC5500D5EA79}"/>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69.599999999999994</c:v>
                </c:pt>
                <c:pt idx="1">
                  <c:v>77.2</c:v>
                </c:pt>
                <c:pt idx="2">
                  <c:v>47.9</c:v>
                </c:pt>
                <c:pt idx="3">
                  <c:v>50.6</c:v>
                </c:pt>
              </c:numCache>
            </c:numRef>
          </c:val>
          <c:extLst>
            <c:ext xmlns:c16="http://schemas.microsoft.com/office/drawing/2014/chart" uri="{C3380CC4-5D6E-409C-BE32-E72D297353CC}">
              <c16:uniqueId val="{00000000-0BA6-45BF-A13C-F5BE0370E9C6}"/>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69.5</c:v>
                </c:pt>
                <c:pt idx="1">
                  <c:v>79.2</c:v>
                </c:pt>
                <c:pt idx="2">
                  <c:v>53.5</c:v>
                </c:pt>
                <c:pt idx="3">
                  <c:v>62.4</c:v>
                </c:pt>
              </c:numCache>
            </c:numRef>
          </c:val>
          <c:extLst>
            <c:ext xmlns:c16="http://schemas.microsoft.com/office/drawing/2014/chart" uri="{C3380CC4-5D6E-409C-BE32-E72D297353CC}">
              <c16:uniqueId val="{00000001-0BA6-45BF-A13C-F5BE0370E9C6}"/>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69.900000000000006</c:v>
                </c:pt>
                <c:pt idx="1">
                  <c:v>78.2</c:v>
                </c:pt>
                <c:pt idx="2">
                  <c:v>53.2</c:v>
                </c:pt>
                <c:pt idx="3">
                  <c:v>66.3</c:v>
                </c:pt>
              </c:numCache>
            </c:numRef>
          </c:val>
          <c:extLst>
            <c:ext xmlns:c16="http://schemas.microsoft.com/office/drawing/2014/chart" uri="{C3380CC4-5D6E-409C-BE32-E72D297353CC}">
              <c16:uniqueId val="{00000002-0BA6-45BF-A13C-F5BE0370E9C6}"/>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69.900000000000006</c:v>
                </c:pt>
                <c:pt idx="1">
                  <c:v>79.099999999999994</c:v>
                </c:pt>
                <c:pt idx="2">
                  <c:v>54.5</c:v>
                </c:pt>
                <c:pt idx="3">
                  <c:v>66.7</c:v>
                </c:pt>
              </c:numCache>
            </c:numRef>
          </c:val>
          <c:extLst>
            <c:ext xmlns:c16="http://schemas.microsoft.com/office/drawing/2014/chart" uri="{C3380CC4-5D6E-409C-BE32-E72D297353CC}">
              <c16:uniqueId val="{00000003-0BA6-45BF-A13C-F5BE0370E9C6}"/>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2184-4379-9CA4-7591869C2689}"/>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2184-4379-9CA4-7591869C2689}"/>
            </c:ext>
          </c:extLst>
        </c:ser>
        <c:ser>
          <c:idx val="2"/>
          <c:order val="2"/>
          <c:tx>
            <c:strRef>
              <c:f>Pivot_2022!$D$3:$D$4</c:f>
              <c:strCache>
                <c:ptCount val="1"/>
                <c:pt idx="0">
                  <c:v>Froland</c:v>
                </c:pt>
              </c:strCache>
            </c:strRef>
          </c:tx>
          <c:spPr>
            <a:solidFill>
              <a:schemeClr val="accent3"/>
            </a:solidFill>
            <a:ln>
              <a:noFill/>
            </a:ln>
            <a:effectLst/>
          </c:spPr>
          <c:invertIfNegative val="0"/>
          <c:dLbls>
            <c:dLbl>
              <c:idx val="0"/>
              <c:layout>
                <c:manualLayout>
                  <c:x val="9.36548702499036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84-4379-9CA4-7591869C2689}"/>
                </c:ext>
              </c:extLst>
            </c:dLbl>
            <c:dLbl>
              <c:idx val="1"/>
              <c:layout>
                <c:manualLayout>
                  <c:x val="9.3654870249903644E-3"/>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84-4379-9CA4-7591869C2689}"/>
                </c:ext>
              </c:extLst>
            </c:dLbl>
            <c:dLbl>
              <c:idx val="2"/>
              <c:layout>
                <c:manualLayout>
                  <c:x val="1.09264015291554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84-4379-9CA4-7591869C2689}"/>
                </c:ext>
              </c:extLst>
            </c:dLbl>
            <c:dLbl>
              <c:idx val="3"/>
              <c:layout>
                <c:manualLayout>
                  <c:x val="1.2487316033320485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84-4379-9CA4-7591869C2689}"/>
                </c:ext>
              </c:extLst>
            </c:dLbl>
            <c:dLbl>
              <c:idx val="4"/>
              <c:layout>
                <c:manualLayout>
                  <c:x val="1.4048230537485489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84-4379-9CA4-7591869C2689}"/>
                </c:ext>
              </c:extLst>
            </c:dLbl>
            <c:dLbl>
              <c:idx val="5"/>
              <c:layout>
                <c:manualLayout>
                  <c:x val="1.404823053748554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84-4379-9CA4-7591869C2689}"/>
                </c:ext>
              </c:extLst>
            </c:dLbl>
            <c:dLbl>
              <c:idx val="6"/>
              <c:layout>
                <c:manualLayout>
                  <c:x val="1.8730974049980729E-2"/>
                  <c:y val="-2.98974508142348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84-4379-9CA4-7591869C2689}"/>
                </c:ext>
              </c:extLst>
            </c:dLbl>
            <c:dLbl>
              <c:idx val="7"/>
              <c:layout>
                <c:manualLayout>
                  <c:x val="1.873097404998061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84-4379-9CA4-7591869C2689}"/>
                </c:ext>
              </c:extLst>
            </c:dLbl>
            <c:dLbl>
              <c:idx val="8"/>
              <c:layout>
                <c:manualLayout>
                  <c:x val="1.4048230537485431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84-4379-9CA4-7591869C2689}"/>
                </c:ext>
              </c:extLst>
            </c:dLbl>
            <c:dLbl>
              <c:idx val="9"/>
              <c:layout>
                <c:manualLayout>
                  <c:x val="1.24873160333204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84-4379-9CA4-7591869C2689}"/>
                </c:ext>
              </c:extLst>
            </c:dLbl>
            <c:dLbl>
              <c:idx val="10"/>
              <c:layout>
                <c:manualLayout>
                  <c:x val="9.8094103656115369E-3"/>
                  <c:y val="-1.1701733860648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84-4379-9CA4-7591869C26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0.08</c:v>
                </c:pt>
                <c:pt idx="1">
                  <c:v>8.4000000000000005E-2</c:v>
                </c:pt>
                <c:pt idx="2">
                  <c:v>8.900000000000001E-2</c:v>
                </c:pt>
                <c:pt idx="3">
                  <c:v>9.5000000000000001E-2</c:v>
                </c:pt>
                <c:pt idx="4">
                  <c:v>9.3000000000000013E-2</c:v>
                </c:pt>
                <c:pt idx="5">
                  <c:v>9.4E-2</c:v>
                </c:pt>
                <c:pt idx="6">
                  <c:v>0.10199999999999999</c:v>
                </c:pt>
                <c:pt idx="7">
                  <c:v>9.6999999999999989E-2</c:v>
                </c:pt>
                <c:pt idx="8">
                  <c:v>9.9000000000000005E-2</c:v>
                </c:pt>
                <c:pt idx="9">
                  <c:v>0.10099999999999999</c:v>
                </c:pt>
                <c:pt idx="10">
                  <c:v>9.8000000000000004E-2</c:v>
                </c:pt>
              </c:numCache>
            </c:numRef>
          </c:val>
          <c:extLst>
            <c:ext xmlns:c16="http://schemas.microsoft.com/office/drawing/2014/chart" uri="{C3380CC4-5D6E-409C-BE32-E72D297353CC}">
              <c16:uniqueId val="{0000000C-2184-4379-9CA4-7591869C2689}"/>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8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67</c:v>
                </c:pt>
                <c:pt idx="1">
                  <c:v>71</c:v>
                </c:pt>
                <c:pt idx="2">
                  <c:v>66</c:v>
                </c:pt>
                <c:pt idx="3">
                  <c:v>65</c:v>
                </c:pt>
                <c:pt idx="4">
                  <c:v>72</c:v>
                </c:pt>
                <c:pt idx="5">
                  <c:v>80</c:v>
                </c:pt>
                <c:pt idx="6">
                  <c:v>61</c:v>
                </c:pt>
                <c:pt idx="7">
                  <c:v>62</c:v>
                </c:pt>
                <c:pt idx="8">
                  <c:v>72</c:v>
                </c:pt>
                <c:pt idx="9">
                  <c:v>70</c:v>
                </c:pt>
                <c:pt idx="10">
                  <c:v>60</c:v>
                </c:pt>
                <c:pt idx="11">
                  <c:v>71</c:v>
                </c:pt>
                <c:pt idx="12">
                  <c:v>99</c:v>
                </c:pt>
                <c:pt idx="13">
                  <c:v>69</c:v>
                </c:pt>
                <c:pt idx="14">
                  <c:v>87</c:v>
                </c:pt>
                <c:pt idx="15">
                  <c:v>101</c:v>
                </c:pt>
                <c:pt idx="16">
                  <c:v>87</c:v>
                </c:pt>
                <c:pt idx="17">
                  <c:v>67</c:v>
                </c:pt>
                <c:pt idx="18">
                  <c:v>68</c:v>
                </c:pt>
                <c:pt idx="19">
                  <c:v>90</c:v>
                </c:pt>
                <c:pt idx="20">
                  <c:v>78</c:v>
                </c:pt>
                <c:pt idx="21">
                  <c:v>61</c:v>
                </c:pt>
              </c:numCache>
            </c:numRef>
          </c:val>
          <c:smooth val="0"/>
          <c:extLst>
            <c:ext xmlns:c16="http://schemas.microsoft.com/office/drawing/2014/chart" uri="{C3380CC4-5D6E-409C-BE32-E72D297353CC}">
              <c16:uniqueId val="{00000000-0FF9-4EE5-AAB5-FAD2DA426F9F}"/>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6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67.900000000000006</c:v>
                </c:pt>
                <c:pt idx="1">
                  <c:v>63.3</c:v>
                </c:pt>
                <c:pt idx="2">
                  <c:v>79.2</c:v>
                </c:pt>
                <c:pt idx="3">
                  <c:v>83.3</c:v>
                </c:pt>
                <c:pt idx="4">
                  <c:v>68.3</c:v>
                </c:pt>
                <c:pt idx="5">
                  <c:v>75.400000000000006</c:v>
                </c:pt>
                <c:pt idx="6">
                  <c:v>79.599999999999994</c:v>
                </c:pt>
                <c:pt idx="7">
                  <c:v>83.3</c:v>
                </c:pt>
                <c:pt idx="8">
                  <c:v>75.400000000000006</c:v>
                </c:pt>
                <c:pt idx="9">
                  <c:v>73.8</c:v>
                </c:pt>
                <c:pt idx="10">
                  <c:v>85.5</c:v>
                </c:pt>
                <c:pt idx="11">
                  <c:v>81.900000000000006</c:v>
                </c:pt>
                <c:pt idx="12">
                  <c:v>79</c:v>
                </c:pt>
                <c:pt idx="13">
                  <c:v>80</c:v>
                </c:pt>
                <c:pt idx="14">
                  <c:v>84</c:v>
                </c:pt>
                <c:pt idx="15">
                  <c:v>84</c:v>
                </c:pt>
                <c:pt idx="16">
                  <c:v>85</c:v>
                </c:pt>
                <c:pt idx="17">
                  <c:v>85.7</c:v>
                </c:pt>
                <c:pt idx="18">
                  <c:v>81</c:v>
                </c:pt>
                <c:pt idx="19">
                  <c:v>76</c:v>
                </c:pt>
                <c:pt idx="20">
                  <c:v>83</c:v>
                </c:pt>
              </c:numCache>
            </c:numRef>
          </c:val>
          <c:extLst>
            <c:ext xmlns:c16="http://schemas.microsoft.com/office/drawing/2014/chart" uri="{C3380CC4-5D6E-409C-BE32-E72D297353CC}">
              <c16:uniqueId val="{00000000-09CB-4B5C-8291-CED9B4918A8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7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0.8</c:v>
                </c:pt>
                <c:pt idx="1">
                  <c:v>1.2</c:v>
                </c:pt>
                <c:pt idx="2">
                  <c:v>0.9</c:v>
                </c:pt>
                <c:pt idx="3">
                  <c:v>0.5</c:v>
                </c:pt>
                <c:pt idx="4">
                  <c:v>1.1000000000000001</c:v>
                </c:pt>
                <c:pt idx="5">
                  <c:v>0.9</c:v>
                </c:pt>
                <c:pt idx="6">
                  <c:v>0.7</c:v>
                </c:pt>
                <c:pt idx="7">
                  <c:v>0.3</c:v>
                </c:pt>
                <c:pt idx="8">
                  <c:v>1</c:v>
                </c:pt>
                <c:pt idx="9">
                  <c:v>0.8</c:v>
                </c:pt>
                <c:pt idx="10">
                  <c:v>0.4</c:v>
                </c:pt>
                <c:pt idx="11">
                  <c:v>0.7</c:v>
                </c:pt>
                <c:pt idx="12">
                  <c:v>1</c:v>
                </c:pt>
                <c:pt idx="13">
                  <c:v>0.7</c:v>
                </c:pt>
                <c:pt idx="14">
                  <c:v>0.5</c:v>
                </c:pt>
                <c:pt idx="15">
                  <c:v>0.4</c:v>
                </c:pt>
                <c:pt idx="16">
                  <c:v>0.6</c:v>
                </c:pt>
                <c:pt idx="17">
                  <c:v>0.8</c:v>
                </c:pt>
                <c:pt idx="18">
                  <c:v>0.5</c:v>
                </c:pt>
                <c:pt idx="19">
                  <c:v>0.8</c:v>
                </c:pt>
                <c:pt idx="20">
                  <c:v>0.8</c:v>
                </c:pt>
              </c:numCache>
            </c:numRef>
          </c:val>
          <c:extLst>
            <c:ext xmlns:c16="http://schemas.microsoft.com/office/drawing/2014/chart" uri="{C3380CC4-5D6E-409C-BE32-E72D297353CC}">
              <c16:uniqueId val="{00000000-7068-4CD8-AA51-B3F0D24EFA2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72"/>
  </c:pivotSource>
  <c:chart>
    <c:title>
      <c:tx>
        <c:strRef>
          <c:f>'4. Pivot'!$B$2</c:f>
          <c:strCache>
            <c:ptCount val="1"/>
            <c:pt idx="0">
              <c:v>Froland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17301.884842296397</c:v>
                </c:pt>
                <c:pt idx="1">
                  <c:v>16779.484734618603</c:v>
                </c:pt>
                <c:pt idx="2">
                  <c:v>16257.084626940812</c:v>
                </c:pt>
                <c:pt idx="3">
                  <c:v>16496.719362092474</c:v>
                </c:pt>
                <c:pt idx="4">
                  <c:v>16736.354097244137</c:v>
                </c:pt>
                <c:pt idx="5">
                  <c:v>16256.960682520417</c:v>
                </c:pt>
                <c:pt idx="6">
                  <c:v>15777.567267796694</c:v>
                </c:pt>
                <c:pt idx="7">
                  <c:v>15142.42643273799</c:v>
                </c:pt>
                <c:pt idx="8">
                  <c:v>14714.331364355694</c:v>
                </c:pt>
                <c:pt idx="9">
                  <c:v>16741.058182185541</c:v>
                </c:pt>
                <c:pt idx="10">
                  <c:v>15520.968942241811</c:v>
                </c:pt>
                <c:pt idx="11">
                  <c:v>16141.163665023174</c:v>
                </c:pt>
                <c:pt idx="12">
                  <c:v>16871.242949953768</c:v>
                </c:pt>
                <c:pt idx="13">
                  <c:v>16317.028007377825</c:v>
                </c:pt>
              </c:numCache>
            </c:numRef>
          </c:val>
          <c:smooth val="0"/>
          <c:extLst>
            <c:ext xmlns:c16="http://schemas.microsoft.com/office/drawing/2014/chart" uri="{C3380CC4-5D6E-409C-BE32-E72D297353CC}">
              <c16:uniqueId val="{00000000-74EA-4099-93FF-0BB342F1B4CF}"/>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16317.028007377825</c:v>
                </c:pt>
                <c:pt idx="14" formatCode="#,##0">
                  <c:v>15252.912213545213</c:v>
                </c:pt>
                <c:pt idx="15" formatCode="#,##0">
                  <c:v>14902.872977421117</c:v>
                </c:pt>
                <c:pt idx="16" formatCode="#,##0">
                  <c:v>14466.511816107368</c:v>
                </c:pt>
                <c:pt idx="17" formatCode="#,##0">
                  <c:v>14088.486835183157</c:v>
                </c:pt>
                <c:pt idx="18" formatCode="#,##0">
                  <c:v>13738.447599059062</c:v>
                </c:pt>
                <c:pt idx="19" formatCode="#,##0">
                  <c:v>13534.549540563065</c:v>
                </c:pt>
                <c:pt idx="20" formatCode="#,##0">
                  <c:v>13444.91204819881</c:v>
                </c:pt>
                <c:pt idx="21" formatCode="#,##0">
                  <c:v>13095.727854740133</c:v>
                </c:pt>
              </c:numCache>
            </c:numRef>
          </c:val>
          <c:smooth val="0"/>
          <c:extLst>
            <c:ext xmlns:c16="http://schemas.microsoft.com/office/drawing/2014/chart" uri="{C3380CC4-5D6E-409C-BE32-E72D297353CC}">
              <c16:uniqueId val="{00000001-74EA-4099-93FF-0BB342F1B4CF}"/>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DF4-490E-8C2C-B495FEC835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3.429378120245833E-2</c:v>
                </c:pt>
                <c:pt idx="1">
                  <c:v>0</c:v>
                </c:pt>
                <c:pt idx="2" formatCode="###0.000\ %_ ;_*\-###0.000\ %_ ;_*&quot;-&quot;">
                  <c:v>0</c:v>
                </c:pt>
                <c:pt idx="3">
                  <c:v>1</c:v>
                </c:pt>
                <c:pt idx="4">
                  <c:v>0.87228821170984727</c:v>
                </c:pt>
                <c:pt idx="5">
                  <c:v>0.5286597846278458</c:v>
                </c:pt>
              </c:numCache>
            </c:numRef>
          </c:val>
          <c:extLst>
            <c:ext xmlns:c16="http://schemas.microsoft.com/office/drawing/2014/chart" uri="{C3380CC4-5D6E-409C-BE32-E72D297353CC}">
              <c16:uniqueId val="{00000001-ADF4-490E-8C2C-B495FEC835C5}"/>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ADF4-490E-8C2C-B495FEC835C5}"/>
                </c:ext>
              </c:extLst>
            </c:dLbl>
            <c:dLbl>
              <c:idx val="2"/>
              <c:delete val="1"/>
              <c:extLst>
                <c:ext xmlns:c15="http://schemas.microsoft.com/office/drawing/2012/chart" uri="{CE6537A1-D6FC-4f65-9D91-7224C49458BB}"/>
                <c:ext xmlns:c16="http://schemas.microsoft.com/office/drawing/2014/chart" uri="{C3380CC4-5D6E-409C-BE32-E72D297353CC}">
                  <c16:uniqueId val="{00000003-ADF4-490E-8C2C-B495FEC835C5}"/>
                </c:ext>
              </c:extLst>
            </c:dLbl>
            <c:dLbl>
              <c:idx val="3"/>
              <c:delete val="1"/>
              <c:extLst>
                <c:ext xmlns:c15="http://schemas.microsoft.com/office/drawing/2012/chart" uri="{CE6537A1-D6FC-4f65-9D91-7224C49458BB}"/>
                <c:ext xmlns:c16="http://schemas.microsoft.com/office/drawing/2014/chart" uri="{C3380CC4-5D6E-409C-BE32-E72D297353CC}">
                  <c16:uniqueId val="{00000004-ADF4-490E-8C2C-B495FEC835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0.12678148883405327</c:v>
                </c:pt>
                <c:pt idx="1">
                  <c:v>0</c:v>
                </c:pt>
                <c:pt idx="2">
                  <c:v>0</c:v>
                </c:pt>
                <c:pt idx="3">
                  <c:v>0</c:v>
                </c:pt>
                <c:pt idx="4">
                  <c:v>9.8958592780397397E-2</c:v>
                </c:pt>
                <c:pt idx="5">
                  <c:v>9.3332615689750389E-2</c:v>
                </c:pt>
              </c:numCache>
            </c:numRef>
          </c:val>
          <c:extLst>
            <c:ext xmlns:c16="http://schemas.microsoft.com/office/drawing/2014/chart" uri="{C3380CC4-5D6E-409C-BE32-E72D297353CC}">
              <c16:uniqueId val="{00000005-ADF4-490E-8C2C-B495FEC835C5}"/>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ADF4-490E-8C2C-B495FEC835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0.83892472996348844</c:v>
                </c:pt>
                <c:pt idx="1">
                  <c:v>1</c:v>
                </c:pt>
                <c:pt idx="2">
                  <c:v>0</c:v>
                </c:pt>
                <c:pt idx="3">
                  <c:v>0</c:v>
                </c:pt>
                <c:pt idx="4">
                  <c:v>2.87531955097554E-2</c:v>
                </c:pt>
                <c:pt idx="5">
                  <c:v>0.37800759968240372</c:v>
                </c:pt>
              </c:numCache>
            </c:numRef>
          </c:val>
          <c:extLst>
            <c:ext xmlns:c16="http://schemas.microsoft.com/office/drawing/2014/chart" uri="{C3380CC4-5D6E-409C-BE32-E72D297353CC}">
              <c16:uniqueId val="{00000006-ADF4-490E-8C2C-B495FEC835C5}"/>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Froland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7</c:v>
                </c:pt>
                <c:pt idx="2">
                  <c:v>0</c:v>
                </c:pt>
                <c:pt idx="3">
                  <c:v>77</c:v>
                </c:pt>
                <c:pt idx="4">
                  <c:v>7</c:v>
                </c:pt>
                <c:pt idx="5">
                  <c:v>5</c:v>
                </c:pt>
              </c:numCache>
            </c:numRef>
          </c:val>
          <c:extLst>
            <c:ext xmlns:c16="http://schemas.microsoft.com/office/drawing/2014/chart" uri="{C3380CC4-5D6E-409C-BE32-E72D297353CC}">
              <c16:uniqueId val="{00000000-CC55-4E28-95E7-DBCCF51E5B8C}"/>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CC55-4E28-95E7-DBCCF51E5B8C}"/>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4</c:v>
                </c:pt>
                <c:pt idx="1">
                  <c:v>3</c:v>
                </c:pt>
                <c:pt idx="2">
                  <c:v>3</c:v>
                </c:pt>
                <c:pt idx="3">
                  <c:v>4</c:v>
                </c:pt>
                <c:pt idx="4">
                  <c:v>4</c:v>
                </c:pt>
                <c:pt idx="5">
                  <c:v>6</c:v>
                </c:pt>
              </c:numCache>
            </c:numRef>
          </c:val>
          <c:extLst>
            <c:ext xmlns:c16="http://schemas.microsoft.com/office/drawing/2014/chart" uri="{C3380CC4-5D6E-409C-BE32-E72D297353CC}">
              <c16:uniqueId val="{00000000-726C-429E-8D6A-9A36980D21BB}"/>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568</c:v>
                </c:pt>
                <c:pt idx="1">
                  <c:v>570</c:v>
                </c:pt>
                <c:pt idx="2">
                  <c:v>583</c:v>
                </c:pt>
                <c:pt idx="3">
                  <c:v>609</c:v>
                </c:pt>
                <c:pt idx="4">
                  <c:v>600</c:v>
                </c:pt>
                <c:pt idx="5">
                  <c:v>642</c:v>
                </c:pt>
              </c:numCache>
            </c:numRef>
          </c:val>
          <c:extLst>
            <c:ext xmlns:c16="http://schemas.microsoft.com/office/drawing/2014/chart" uri="{C3380CC4-5D6E-409C-BE32-E72D297353CC}">
              <c16:uniqueId val="{00000001-726C-429E-8D6A-9A36980D21BB}"/>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24</c:v>
                </c:pt>
                <c:pt idx="1">
                  <c:v>23</c:v>
                </c:pt>
                <c:pt idx="2">
                  <c:v>23</c:v>
                </c:pt>
                <c:pt idx="3">
                  <c:v>20</c:v>
                </c:pt>
                <c:pt idx="4">
                  <c:v>18</c:v>
                </c:pt>
                <c:pt idx="5">
                  <c:v>17</c:v>
                </c:pt>
              </c:numCache>
            </c:numRef>
          </c:val>
          <c:extLst>
            <c:ext xmlns:c16="http://schemas.microsoft.com/office/drawing/2014/chart" uri="{C3380CC4-5D6E-409C-BE32-E72D297353CC}">
              <c16:uniqueId val="{00000002-726C-429E-8D6A-9A36980D21BB}"/>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971</c:v>
                </c:pt>
                <c:pt idx="1">
                  <c:v>1040</c:v>
                </c:pt>
                <c:pt idx="2">
                  <c:v>1048</c:v>
                </c:pt>
                <c:pt idx="3">
                  <c:v>1152</c:v>
                </c:pt>
                <c:pt idx="4">
                  <c:v>1161</c:v>
                </c:pt>
                <c:pt idx="5">
                  <c:v>1271</c:v>
                </c:pt>
              </c:numCache>
            </c:numRef>
          </c:val>
          <c:extLst>
            <c:ext xmlns:c16="http://schemas.microsoft.com/office/drawing/2014/chart" uri="{C3380CC4-5D6E-409C-BE32-E72D297353CC}">
              <c16:uniqueId val="{00000003-726C-429E-8D6A-9A36980D21BB}"/>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726C-429E-8D6A-9A36980D21BB}"/>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726C-429E-8D6A-9A36980D21BB}"/>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726C-429E-8D6A-9A36980D21BB}"/>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726C-429E-8D6A-9A36980D21B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726C-429E-8D6A-9A36980D21BB}"/>
              </c:ext>
            </c:extLst>
          </c:dPt>
          <c:dPt>
            <c:idx val="5"/>
            <c:invertIfNegative val="0"/>
            <c:bubble3D val="0"/>
            <c:extLst>
              <c:ext xmlns:c16="http://schemas.microsoft.com/office/drawing/2014/chart" uri="{C3380CC4-5D6E-409C-BE32-E72D297353CC}">
                <c16:uniqueId val="{0000000E-726C-429E-8D6A-9A36980D21BB}"/>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6C-429E-8D6A-9A36980D21BB}"/>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6C-429E-8D6A-9A36980D21BB}"/>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6C-429E-8D6A-9A36980D21BB}"/>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6C-429E-8D6A-9A36980D21BB}"/>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6C-429E-8D6A-9A36980D21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19</c:v>
                </c:pt>
                <c:pt idx="1">
                  <c:v>23</c:v>
                </c:pt>
                <c:pt idx="2">
                  <c:v>87</c:v>
                </c:pt>
                <c:pt idx="3">
                  <c:v>234</c:v>
                </c:pt>
                <c:pt idx="4">
                  <c:v>239</c:v>
                </c:pt>
                <c:pt idx="5">
                  <c:v>246</c:v>
                </c:pt>
              </c:numCache>
            </c:numRef>
          </c:val>
          <c:extLst>
            <c:ext xmlns:c16="http://schemas.microsoft.com/office/drawing/2014/chart" uri="{C3380CC4-5D6E-409C-BE32-E72D297353CC}">
              <c16:uniqueId val="{0000000F-726C-429E-8D6A-9A36980D21BB}"/>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6A9F-4BBF-ABCF-206B79E80830}"/>
              </c:ext>
            </c:extLst>
          </c:dPt>
          <c:dPt>
            <c:idx val="1"/>
            <c:bubble3D val="0"/>
            <c:spPr>
              <a:solidFill>
                <a:schemeClr val="accent2"/>
              </a:solidFill>
              <a:ln>
                <a:noFill/>
              </a:ln>
              <a:effectLst/>
            </c:spPr>
            <c:extLst>
              <c:ext xmlns:c16="http://schemas.microsoft.com/office/drawing/2014/chart" uri="{C3380CC4-5D6E-409C-BE32-E72D297353CC}">
                <c16:uniqueId val="{00000003-6A9F-4BBF-ABCF-206B79E80830}"/>
              </c:ext>
            </c:extLst>
          </c:dPt>
          <c:dPt>
            <c:idx val="2"/>
            <c:bubble3D val="0"/>
            <c:spPr>
              <a:solidFill>
                <a:schemeClr val="accent3"/>
              </a:solidFill>
              <a:ln>
                <a:noFill/>
              </a:ln>
              <a:effectLst/>
            </c:spPr>
            <c:extLst>
              <c:ext xmlns:c16="http://schemas.microsoft.com/office/drawing/2014/chart" uri="{C3380CC4-5D6E-409C-BE32-E72D297353CC}">
                <c16:uniqueId val="{00000005-6A9F-4BBF-ABCF-206B79E80830}"/>
              </c:ext>
            </c:extLst>
          </c:dPt>
          <c:dPt>
            <c:idx val="3"/>
            <c:bubble3D val="0"/>
            <c:spPr>
              <a:solidFill>
                <a:schemeClr val="accent4"/>
              </a:solidFill>
              <a:ln>
                <a:noFill/>
              </a:ln>
              <a:effectLst/>
            </c:spPr>
            <c:extLst>
              <c:ext xmlns:c16="http://schemas.microsoft.com/office/drawing/2014/chart" uri="{C3380CC4-5D6E-409C-BE32-E72D297353CC}">
                <c16:uniqueId val="{00000007-6A9F-4BBF-ABCF-206B79E80830}"/>
              </c:ext>
            </c:extLst>
          </c:dPt>
          <c:dPt>
            <c:idx val="4"/>
            <c:bubble3D val="0"/>
            <c:spPr>
              <a:solidFill>
                <a:schemeClr val="accent5"/>
              </a:solidFill>
              <a:ln>
                <a:noFill/>
              </a:ln>
              <a:effectLst/>
            </c:spPr>
            <c:extLst>
              <c:ext xmlns:c16="http://schemas.microsoft.com/office/drawing/2014/chart" uri="{C3380CC4-5D6E-409C-BE32-E72D297353CC}">
                <c16:uniqueId val="{00000009-6A9F-4BBF-ABCF-206B79E80830}"/>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A9F-4BBF-ABCF-206B79E80830}"/>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6</c:v>
                </c:pt>
                <c:pt idx="1">
                  <c:v>642</c:v>
                </c:pt>
                <c:pt idx="2">
                  <c:v>17</c:v>
                </c:pt>
                <c:pt idx="3">
                  <c:v>1271</c:v>
                </c:pt>
                <c:pt idx="4">
                  <c:v>246</c:v>
                </c:pt>
              </c:numCache>
            </c:numRef>
          </c:val>
          <c:extLst>
            <c:ext xmlns:c16="http://schemas.microsoft.com/office/drawing/2014/chart" uri="{C3380CC4-5D6E-409C-BE32-E72D297353CC}">
              <c16:uniqueId val="{0000000A-6A9F-4BBF-ABCF-206B79E8083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15</c:v>
                </c:pt>
                <c:pt idx="1">
                  <c:v>14</c:v>
                </c:pt>
                <c:pt idx="2">
                  <c:v>20</c:v>
                </c:pt>
                <c:pt idx="3">
                  <c:v>15</c:v>
                </c:pt>
                <c:pt idx="4">
                  <c:v>16</c:v>
                </c:pt>
                <c:pt idx="5">
                  <c:v>17</c:v>
                </c:pt>
              </c:numCache>
            </c:numRef>
          </c:val>
          <c:smooth val="0"/>
          <c:extLst>
            <c:ext xmlns:c16="http://schemas.microsoft.com/office/drawing/2014/chart" uri="{C3380CC4-5D6E-409C-BE32-E72D297353CC}">
              <c16:uniqueId val="{00000000-1A23-497D-8B0F-CD4738770826}"/>
            </c:ext>
          </c:extLst>
        </c:ser>
        <c:ser>
          <c:idx val="3"/>
          <c:order val="1"/>
          <c:tx>
            <c:strRef>
              <c:f>'pivot 2 siffer'!$C$4:$C$5</c:f>
              <c:strCache>
                <c:ptCount val="1"/>
                <c:pt idx="0">
                  <c:v>33 Maskinreparasjon og -installasjon</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10</c:v>
                </c:pt>
                <c:pt idx="1">
                  <c:v>12</c:v>
                </c:pt>
                <c:pt idx="2">
                  <c:v>11</c:v>
                </c:pt>
                <c:pt idx="3">
                  <c:v>14</c:v>
                </c:pt>
                <c:pt idx="4">
                  <c:v>12</c:v>
                </c:pt>
                <c:pt idx="5">
                  <c:v>14</c:v>
                </c:pt>
              </c:numCache>
            </c:numRef>
          </c:val>
          <c:smooth val="0"/>
          <c:extLst>
            <c:ext xmlns:c16="http://schemas.microsoft.com/office/drawing/2014/chart" uri="{C3380CC4-5D6E-409C-BE32-E72D297353CC}">
              <c16:uniqueId val="{00000001-1A23-497D-8B0F-CD4738770826}"/>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52</c:v>
                </c:pt>
                <c:pt idx="1">
                  <c:v>54</c:v>
                </c:pt>
                <c:pt idx="2">
                  <c:v>52</c:v>
                </c:pt>
                <c:pt idx="3">
                  <c:v>46</c:v>
                </c:pt>
                <c:pt idx="4">
                  <c:v>51</c:v>
                </c:pt>
                <c:pt idx="5">
                  <c:v>46</c:v>
                </c:pt>
              </c:numCache>
            </c:numRef>
          </c:val>
          <c:smooth val="0"/>
          <c:extLst>
            <c:ext xmlns:c16="http://schemas.microsoft.com/office/drawing/2014/chart" uri="{C3380CC4-5D6E-409C-BE32-E72D297353CC}">
              <c16:uniqueId val="{00000002-1A23-497D-8B0F-CD4738770826}"/>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218</c:v>
                </c:pt>
                <c:pt idx="1">
                  <c:v>243</c:v>
                </c:pt>
                <c:pt idx="2">
                  <c:v>263</c:v>
                </c:pt>
                <c:pt idx="3">
                  <c:v>302</c:v>
                </c:pt>
                <c:pt idx="4">
                  <c:v>326</c:v>
                </c:pt>
                <c:pt idx="5">
                  <c:v>330</c:v>
                </c:pt>
              </c:numCache>
            </c:numRef>
          </c:val>
          <c:smooth val="0"/>
          <c:extLst>
            <c:ext xmlns:c16="http://schemas.microsoft.com/office/drawing/2014/chart" uri="{C3380CC4-5D6E-409C-BE32-E72D297353CC}">
              <c16:uniqueId val="{00000003-1A23-497D-8B0F-CD4738770826}"/>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0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Pivot_tom_2023!$B$6:$B$8</c:f>
              <c:numCache>
                <c:formatCode>General</c:formatCode>
                <c:ptCount val="2"/>
                <c:pt idx="0">
                  <c:v>42.3</c:v>
                </c:pt>
                <c:pt idx="1">
                  <c:v>39.799999999999997</c:v>
                </c:pt>
              </c:numCache>
            </c:numRef>
          </c:val>
          <c:extLst>
            <c:ext xmlns:c16="http://schemas.microsoft.com/office/drawing/2014/chart" uri="{C3380CC4-5D6E-409C-BE32-E72D297353CC}">
              <c16:uniqueId val="{00000000-F6F2-481D-972C-27C98FAF83D2}"/>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Pivot_tom_2023!$C$6:$C$8</c:f>
              <c:numCache>
                <c:formatCode>General</c:formatCode>
                <c:ptCount val="2"/>
                <c:pt idx="0">
                  <c:v>42.6</c:v>
                </c:pt>
                <c:pt idx="1">
                  <c:v>40.299999999999997</c:v>
                </c:pt>
              </c:numCache>
            </c:numRef>
          </c:val>
          <c:extLst>
            <c:ext xmlns:c16="http://schemas.microsoft.com/office/drawing/2014/chart" uri="{C3380CC4-5D6E-409C-BE32-E72D297353CC}">
              <c16:uniqueId val="{00000001-F6F2-481D-972C-27C98FAF83D2}"/>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Pivot_tom_2023!$D$6:$D$8</c:f>
              <c:numCache>
                <c:formatCode>General</c:formatCode>
                <c:ptCount val="2"/>
                <c:pt idx="0">
                  <c:v>42.8</c:v>
                </c:pt>
                <c:pt idx="1">
                  <c:v>40.6</c:v>
                </c:pt>
              </c:numCache>
            </c:numRef>
          </c:val>
          <c:extLst>
            <c:ext xmlns:c16="http://schemas.microsoft.com/office/drawing/2014/chart" uri="{C3380CC4-5D6E-409C-BE32-E72D297353CC}">
              <c16:uniqueId val="{00000002-F6F2-481D-972C-27C98FAF83D2}"/>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Pivot_tom_2023!$E$6:$E$8</c:f>
              <c:numCache>
                <c:formatCode>General</c:formatCode>
                <c:ptCount val="2"/>
                <c:pt idx="0">
                  <c:v>41.5</c:v>
                </c:pt>
                <c:pt idx="1">
                  <c:v>41.4</c:v>
                </c:pt>
              </c:numCache>
            </c:numRef>
          </c:val>
          <c:extLst>
            <c:ext xmlns:c16="http://schemas.microsoft.com/office/drawing/2014/chart" uri="{C3380CC4-5D6E-409C-BE32-E72D297353CC}">
              <c16:uniqueId val="{00000003-F6F2-481D-972C-27C98FAF83D2}"/>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Pivot_tom_2023!$F$6:$F$8</c:f>
              <c:numCache>
                <c:formatCode>General</c:formatCode>
                <c:ptCount val="2"/>
                <c:pt idx="0">
                  <c:v>41.6</c:v>
                </c:pt>
                <c:pt idx="1">
                  <c:v>41.2</c:v>
                </c:pt>
              </c:numCache>
            </c:numRef>
          </c:val>
          <c:extLst>
            <c:ext xmlns:c16="http://schemas.microsoft.com/office/drawing/2014/chart" uri="{C3380CC4-5D6E-409C-BE32-E72D297353CC}">
              <c16:uniqueId val="{00000004-F6F2-481D-972C-27C98FAF83D2}"/>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6C5-4D03-BD70-502B3CB054A2}"/>
            </c:ext>
          </c:extLst>
        </c:ser>
        <c:ser>
          <c:idx val="1"/>
          <c:order val="1"/>
          <c:tx>
            <c:strRef>
              <c:f>'bruk 2024'!$C$5:$C$6</c:f>
              <c:strCache>
                <c:ptCount val="1"/>
                <c:pt idx="0">
                  <c:v>Froland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70.900000000000006</c:v>
                </c:pt>
                <c:pt idx="1">
                  <c:v>75</c:v>
                </c:pt>
                <c:pt idx="2">
                  <c:v>73.2</c:v>
                </c:pt>
                <c:pt idx="3">
                  <c:v>81.7</c:v>
                </c:pt>
                <c:pt idx="4">
                  <c:v>77.2</c:v>
                </c:pt>
              </c:numCache>
            </c:numRef>
          </c:val>
          <c:extLst>
            <c:ext xmlns:c16="http://schemas.microsoft.com/office/drawing/2014/chart" uri="{C3380CC4-5D6E-409C-BE32-E72D297353CC}">
              <c16:uniqueId val="{00000001-B6C5-4D03-BD70-502B3CB054A2}"/>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9"/>
            <c:invertIfNegative val="0"/>
            <c:bubble3D val="0"/>
            <c:spPr>
              <a:solidFill>
                <a:srgbClr val="00B0F0"/>
              </a:solidFill>
              <a:ln>
                <a:noFill/>
              </a:ln>
              <a:effectLst/>
            </c:spPr>
            <c:extLst>
              <c:ext xmlns:c16="http://schemas.microsoft.com/office/drawing/2014/chart" uri="{C3380CC4-5D6E-409C-BE32-E72D297353CC}">
                <c16:uniqueId val="{00000003-43F1-4DB1-BB16-2D911C96B254}"/>
              </c:ext>
            </c:extLst>
          </c:dPt>
          <c:dPt>
            <c:idx val="20"/>
            <c:invertIfNegative val="0"/>
            <c:bubble3D val="0"/>
            <c:spPr>
              <a:solidFill>
                <a:srgbClr val="002060"/>
              </a:solidFill>
              <a:ln>
                <a:noFill/>
              </a:ln>
              <a:effectLst/>
            </c:spPr>
            <c:extLst>
              <c:ext xmlns:c16="http://schemas.microsoft.com/office/drawing/2014/chart" uri="{C3380CC4-5D6E-409C-BE32-E72D297353CC}">
                <c16:uniqueId val="{00000001-43F1-4DB1-BB16-2D911C96B254}"/>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43F1-4DB1-BB16-2D911C96B254}"/>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352D86"/>
              </a:solidFill>
              <a:ln>
                <a:noFill/>
              </a:ln>
              <a:effectLst/>
            </c:spPr>
            <c:extLst>
              <c:ext xmlns:c16="http://schemas.microsoft.com/office/drawing/2014/chart" uri="{C3380CC4-5D6E-409C-BE32-E72D297353CC}">
                <c16:uniqueId val="{00000001-4741-4E20-8E4E-BA472C8D2B28}"/>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4-4741-4E20-8E4E-BA472C8D2B28}"/>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4741-4E20-8E4E-BA472C8D2B28}"/>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4741-4E20-8E4E-BA472C8D2B28}"/>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62</cx:pt>
          <cx:pt idx="1">28</cx:pt>
          <cx:pt idx="2">57</cx:pt>
          <cx:pt idx="3">19</cx:pt>
          <cx:pt idx="4">415</cx:pt>
          <cx:pt idx="5">195</cx:pt>
          <cx:pt idx="6">111</cx:pt>
          <cx:pt idx="7">24</cx:pt>
          <cx:pt idx="8">6</cx:pt>
          <cx:pt idx="9">4</cx:pt>
          <cx:pt idx="10">36</cx:pt>
          <cx:pt idx="11">185</cx:pt>
          <cx:pt idx="12">283</cx:pt>
          <cx:pt idx="13">174</cx:pt>
          <cx:pt idx="14">462</cx:pt>
          <cx:pt idx="15">102</cx:pt>
        </cx:lvl>
      </cx:numDim>
    </cx:data>
  </cx:chartData>
  <cx:chart>
    <cx:plotArea>
      <cx:plotAreaRegion>
        <cx:series layoutId="treemap" uniqueId="{DFD13C0B-3AF2-427D-AA18-6545C6E0104E}">
          <cx:dataPt idx="15">
            <cx:spPr>
              <a:solidFill>
                <a:srgbClr val="00B050"/>
              </a:solidFill>
              <a:ln>
                <a:solidFill>
                  <a:srgbClr val="FFFFFF"/>
                </a:solidFill>
              </a:ln>
            </cx:spPr>
          </cx:dataPt>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Froland samlet for hele befolkningen: 39,7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08.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397612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er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91345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98458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350419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9.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Froland</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388892" y="5198428"/>
            <a:ext cx="10510287" cy="584775"/>
          </a:xfrm>
          <a:prstGeom prst="rect">
            <a:avLst/>
          </a:prstGeom>
          <a:noFill/>
        </p:spPr>
        <p:txBody>
          <a:bodyPr wrap="square" rtlCol="0">
            <a:spAutoFit/>
          </a:bodyPr>
          <a:lstStyle/>
          <a:p>
            <a:r>
              <a:rPr lang="nb-NO" sz="1600" dirty="0" err="1"/>
              <a:t>Traftec</a:t>
            </a:r>
            <a:r>
              <a:rPr lang="nb-NO" sz="1600" dirty="0"/>
              <a:t> AS </a:t>
            </a:r>
            <a:r>
              <a:rPr lang="nb-NO" sz="1600" dirty="0" err="1"/>
              <a:t>avd</a:t>
            </a:r>
            <a:r>
              <a:rPr lang="nb-NO" sz="1600" dirty="0"/>
              <a:t> sør er den største private arbeidsgiveren i Froland (elektrisk installasjonsarbeid), foran </a:t>
            </a:r>
            <a:r>
              <a:rPr lang="nb-NO" sz="1600" dirty="0" err="1"/>
              <a:t>Oveland</a:t>
            </a:r>
            <a:r>
              <a:rPr lang="nb-NO" sz="1600" dirty="0"/>
              <a:t> utemiljø AS (beplantning av hager og parkanlegg).</a:t>
            </a:r>
          </a:p>
        </p:txBody>
      </p:sp>
      <p:sp>
        <p:nvSpPr>
          <p:cNvPr id="5" name="TekstSylinder 4">
            <a:extLst>
              <a:ext uri="{FF2B5EF4-FFF2-40B4-BE49-F238E27FC236}">
                <a16:creationId xmlns:a16="http://schemas.microsoft.com/office/drawing/2014/main" id="{A22183DE-A9F3-01C2-0585-466B1DF85691}"/>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810868518"/>
                  </p:ext>
                </p:extLst>
              </p:nvPr>
            </p:nvGraphicFramePr>
            <p:xfrm>
              <a:off x="388892" y="1299049"/>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88892" y="1299049"/>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200295325"/>
              </p:ext>
            </p:extLst>
          </p:nvPr>
        </p:nvGraphicFramePr>
        <p:xfrm>
          <a:off x="5394281" y="1299049"/>
          <a:ext cx="6752243" cy="36158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191772" cy="3933990"/>
          </a:xfrm>
        </p:spPr>
        <p:txBody>
          <a:bodyPr/>
          <a:lstStyle/>
          <a:p>
            <a:r>
              <a:rPr lang="nb-NO" sz="2000" dirty="0"/>
              <a:t>Froland ligger under snittet for fylket for grunnskolepoeng </a:t>
            </a:r>
            <a:r>
              <a:rPr lang="nb-NO" sz="2000"/>
              <a:t>de fem </a:t>
            </a:r>
            <a:r>
              <a:rPr lang="nb-NO" sz="2000" dirty="0"/>
              <a:t>siste årene.</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13F08AE2-B400-6452-8930-D429CA9DFA20}"/>
              </a:ext>
            </a:extLst>
          </p:cNvPr>
          <p:cNvSpPr txBox="1"/>
          <p:nvPr/>
        </p:nvSpPr>
        <p:spPr>
          <a:xfrm>
            <a:off x="693477" y="5411119"/>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025988447"/>
              </p:ext>
            </p:extLst>
          </p:nvPr>
        </p:nvGraphicFramePr>
        <p:xfrm>
          <a:off x="5521880" y="1300163"/>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393485" y="1282711"/>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77,2 %. Dette er betydelig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4" name="Tabell 3">
            <a:extLst>
              <a:ext uri="{FF2B5EF4-FFF2-40B4-BE49-F238E27FC236}">
                <a16:creationId xmlns:a16="http://schemas.microsoft.com/office/drawing/2014/main" id="{B1ED25CC-D3E7-51A6-C520-2951B87FEE23}"/>
              </a:ext>
            </a:extLst>
          </p:cNvPr>
          <p:cNvGraphicFramePr>
            <a:graphicFrameLocks noGrp="1"/>
          </p:cNvGraphicFramePr>
          <p:nvPr>
            <p:extLst>
              <p:ext uri="{D42A27DB-BD31-4B8C-83A1-F6EECF244321}">
                <p14:modId xmlns:p14="http://schemas.microsoft.com/office/powerpoint/2010/main" val="536075076"/>
              </p:ext>
            </p:extLst>
          </p:nvPr>
        </p:nvGraphicFramePr>
        <p:xfrm>
          <a:off x="749509" y="3521738"/>
          <a:ext cx="4038600" cy="1546860"/>
        </p:xfrm>
        <a:graphic>
          <a:graphicData uri="http://schemas.openxmlformats.org/drawingml/2006/table">
            <a:tbl>
              <a:tblPr firstRow="1"/>
              <a:tblGrid>
                <a:gridCol w="1054100">
                  <a:extLst>
                    <a:ext uri="{9D8B030D-6E8A-4147-A177-3AD203B41FA5}">
                      <a16:colId xmlns:a16="http://schemas.microsoft.com/office/drawing/2014/main" val="223628702"/>
                    </a:ext>
                  </a:extLst>
                </a:gridCol>
                <a:gridCol w="1054100">
                  <a:extLst>
                    <a:ext uri="{9D8B030D-6E8A-4147-A177-3AD203B41FA5}">
                      <a16:colId xmlns:a16="http://schemas.microsoft.com/office/drawing/2014/main" val="1439170940"/>
                    </a:ext>
                  </a:extLst>
                </a:gridCol>
                <a:gridCol w="965200">
                  <a:extLst>
                    <a:ext uri="{9D8B030D-6E8A-4147-A177-3AD203B41FA5}">
                      <a16:colId xmlns:a16="http://schemas.microsoft.com/office/drawing/2014/main" val="551269293"/>
                    </a:ext>
                  </a:extLst>
                </a:gridCol>
                <a:gridCol w="965200">
                  <a:extLst>
                    <a:ext uri="{9D8B030D-6E8A-4147-A177-3AD203B41FA5}">
                      <a16:colId xmlns:a16="http://schemas.microsoft.com/office/drawing/2014/main" val="70022390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04593720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Froland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61,4 %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38,6 %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6232777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98874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73,2 %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26,8 %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060820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7622889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879692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1892501"/>
                  </a:ext>
                </a:extLst>
              </a:tr>
            </a:tbl>
          </a:graphicData>
        </a:graphic>
      </p:graphicFrame>
      <p:sp>
        <p:nvSpPr>
          <p:cNvPr id="5" name="TekstSylinder 4">
            <a:extLst>
              <a:ext uri="{FF2B5EF4-FFF2-40B4-BE49-F238E27FC236}">
                <a16:creationId xmlns:a16="http://schemas.microsoft.com/office/drawing/2014/main" id="{4F00F72F-34B8-D190-0965-5119E36FA2D9}"/>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2986957"/>
              </p:ext>
            </p:extLst>
          </p:nvPr>
        </p:nvGraphicFramePr>
        <p:xfrm>
          <a:off x="5125280" y="1344252"/>
          <a:ext cx="6865615" cy="3724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092416" cy="3693319"/>
          </a:xfrm>
          <a:prstGeom prst="rect">
            <a:avLst/>
          </a:prstGeom>
          <a:noFill/>
        </p:spPr>
        <p:txBody>
          <a:bodyPr wrap="square" rtlCol="0">
            <a:spAutoFit/>
          </a:bodyPr>
          <a:lstStyle/>
          <a:p>
            <a:pPr marL="285750" indent="-285750" algn="l">
              <a:buFont typeface="Arial" panose="020B0604020202020204" pitchFamily="34" charset="0"/>
              <a:buChar char="•"/>
            </a:pPr>
            <a:r>
              <a:rPr lang="nb-NO" dirty="0"/>
              <a:t>Froland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Kommunen har 12 lærekontrakter i kommunal sektor, og mangler 7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Froland har 7 lærekontrakter per 1000 innbyggere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3D017412-555E-2D68-D9A3-87CE23DADC49}"/>
              </a:ext>
            </a:extLst>
          </p:cNvPr>
          <p:cNvGraphicFramePr>
            <a:graphicFrameLocks/>
          </p:cNvGraphicFramePr>
          <p:nvPr>
            <p:extLst>
              <p:ext uri="{D42A27DB-BD31-4B8C-83A1-F6EECF244321}">
                <p14:modId xmlns:p14="http://schemas.microsoft.com/office/powerpoint/2010/main" val="352547331"/>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trakter per 1000 innbyggere, kommunal sektor. Sammenligner alle kommuner i Agder.">
            <a:extLst>
              <a:ext uri="{FF2B5EF4-FFF2-40B4-BE49-F238E27FC236}">
                <a16:creationId xmlns:a16="http://schemas.microsoft.com/office/drawing/2014/main" id="{122C10CA-A4CB-11A9-2DC0-81D00160F0ED}"/>
              </a:ext>
            </a:extLst>
          </p:cNvPr>
          <p:cNvGraphicFramePr>
            <a:graphicFrameLocks/>
          </p:cNvGraphicFramePr>
          <p:nvPr>
            <p:extLst>
              <p:ext uri="{D42A27DB-BD31-4B8C-83A1-F6EECF244321}">
                <p14:modId xmlns:p14="http://schemas.microsoft.com/office/powerpoint/2010/main" val="3813818545"/>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2F8A23F1-730F-1A67-8AD3-EE59579368B5}"/>
              </a:ext>
            </a:extLst>
          </p:cNvPr>
          <p:cNvSpPr txBox="1"/>
          <p:nvPr/>
        </p:nvSpPr>
        <p:spPr>
          <a:xfrm>
            <a:off x="701078" y="5610870"/>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68A17C46-D381-ADE1-D554-2E565CD1E760}"/>
              </a:ext>
            </a:extLst>
          </p:cNvPr>
          <p:cNvGraphicFramePr>
            <a:graphicFrameLocks noGrp="1"/>
          </p:cNvGraphicFramePr>
          <p:nvPr>
            <p:extLst>
              <p:ext uri="{D42A27DB-BD31-4B8C-83A1-F6EECF244321}">
                <p14:modId xmlns:p14="http://schemas.microsoft.com/office/powerpoint/2010/main" val="1099563389"/>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Froland</a:t>
                      </a:r>
                    </a:p>
                  </a:txBody>
                  <a:tcPr anchor="ctr"/>
                </a:tc>
                <a:tc>
                  <a:txBody>
                    <a:bodyPr/>
                    <a:lstStyle/>
                    <a:p>
                      <a:pPr algn="ctr"/>
                      <a:r>
                        <a:rPr lang="nb-NO" sz="1400" b="0" dirty="0"/>
                        <a:t>31,5</a:t>
                      </a:r>
                    </a:p>
                  </a:txBody>
                  <a:tcPr anchor="ctr"/>
                </a:tc>
                <a:tc>
                  <a:txBody>
                    <a:bodyPr/>
                    <a:lstStyle/>
                    <a:p>
                      <a:pPr algn="ctr"/>
                      <a:r>
                        <a:rPr lang="nb-NO" sz="1400" b="0" dirty="0"/>
                        <a:t>16,1</a:t>
                      </a:r>
                    </a:p>
                  </a:txBody>
                  <a:tcPr anchor="ctr"/>
                </a:tc>
                <a:tc>
                  <a:txBody>
                    <a:bodyPr/>
                    <a:lstStyle/>
                    <a:p>
                      <a:pPr algn="ctr"/>
                      <a:r>
                        <a:rPr lang="nb-NO" sz="1400" b="0" dirty="0"/>
                        <a:t>49,8</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F90872D9-FA00-AFA1-0B17-1446548AEEE7}"/>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B7C30D24-80FF-0B6A-B54C-BCB2FC2981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12625" y="1294480"/>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4" name="TekstSylinder 3">
            <a:extLst>
              <a:ext uri="{FF2B5EF4-FFF2-40B4-BE49-F238E27FC236}">
                <a16:creationId xmlns:a16="http://schemas.microsoft.com/office/drawing/2014/main" id="{FC01DE85-2B35-3721-C2AD-F9A03A6D2C75}"/>
              </a:ext>
            </a:extLst>
          </p:cNvPr>
          <p:cNvSpPr txBox="1"/>
          <p:nvPr/>
        </p:nvSpPr>
        <p:spPr>
          <a:xfrm>
            <a:off x="732473" y="5339665"/>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160360002"/>
              </p:ext>
            </p:extLst>
          </p:nvPr>
        </p:nvGraphicFramePr>
        <p:xfrm>
          <a:off x="4043362" y="1294479"/>
          <a:ext cx="7872413" cy="4414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325406" y="1119088"/>
            <a:ext cx="4008055" cy="4524315"/>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Andel personer i husholdninger med lavinntekt har økt mer i Agder enn i Norge for øvrig. Andelen i Froland er lavere enn Agder for øvrig.</a:t>
            </a:r>
          </a:p>
        </p:txBody>
      </p:sp>
      <p:sp>
        <p:nvSpPr>
          <p:cNvPr id="6" name="TekstSylinder 5">
            <a:extLst>
              <a:ext uri="{FF2B5EF4-FFF2-40B4-BE49-F238E27FC236}">
                <a16:creationId xmlns:a16="http://schemas.microsoft.com/office/drawing/2014/main" id="{E6EF954E-769B-278D-DFBD-98CB16F96295}"/>
              </a:ext>
            </a:extLst>
          </p:cNvPr>
          <p:cNvSpPr txBox="1"/>
          <p:nvPr/>
        </p:nvSpPr>
        <p:spPr>
          <a:xfrm>
            <a:off x="568786" y="5570424"/>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940823149"/>
              </p:ext>
            </p:extLst>
          </p:nvPr>
        </p:nvGraphicFramePr>
        <p:xfrm>
          <a:off x="4333461" y="1302166"/>
          <a:ext cx="7768051" cy="4341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23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222284"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4885B898-BF6F-7064-DF6B-4A4A1963D112}"/>
              </a:ext>
            </a:extLst>
          </p:cNvPr>
          <p:cNvSpPr txBox="1"/>
          <p:nvPr/>
        </p:nvSpPr>
        <p:spPr>
          <a:xfrm>
            <a:off x="731568" y="4801739"/>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43625996"/>
              </p:ext>
            </p:extLst>
          </p:nvPr>
        </p:nvGraphicFramePr>
        <p:xfrm>
          <a:off x="5224250" y="4445185"/>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42117851"/>
              </p:ext>
            </p:extLst>
          </p:nvPr>
        </p:nvGraphicFramePr>
        <p:xfrm>
          <a:off x="5220585" y="784038"/>
          <a:ext cx="617982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39916161"/>
              </p:ext>
            </p:extLst>
          </p:nvPr>
        </p:nvGraphicFramePr>
        <p:xfrm>
          <a:off x="5220585" y="2619375"/>
          <a:ext cx="6179820"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0"/>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Froland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95906363"/>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644,6</a:t>
                      </a:r>
                    </a:p>
                  </a:txBody>
                  <a:tcPr/>
                </a:tc>
                <a:extLst>
                  <a:ext uri="{0D108BD9-81ED-4DB2-BD59-A6C34878D82A}">
                    <a16:rowId xmlns:a16="http://schemas.microsoft.com/office/drawing/2014/main" val="3696038960"/>
                  </a:ext>
                </a:extLst>
              </a:tr>
              <a:tr h="312707">
                <a:tc>
                  <a:txBody>
                    <a:bodyPr/>
                    <a:lstStyle/>
                    <a:p>
                      <a:r>
                        <a:rPr lang="nb-NO" sz="1200" dirty="0"/>
                        <a:t>Landareal</a:t>
                      </a:r>
                    </a:p>
                  </a:txBody>
                  <a:tcPr/>
                </a:tc>
                <a:tc>
                  <a:txBody>
                    <a:bodyPr/>
                    <a:lstStyle/>
                    <a:p>
                      <a:pPr algn="ctr"/>
                      <a:r>
                        <a:rPr lang="nb-NO" sz="1200" dirty="0"/>
                        <a:t>601,6</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13,1</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Ferskvann</a:t>
                      </a:r>
                    </a:p>
                  </a:txBody>
                  <a:tcPr/>
                </a:tc>
                <a:tc>
                  <a:txBody>
                    <a:bodyPr/>
                    <a:lstStyle/>
                    <a:p>
                      <a:pPr algn="ctr"/>
                      <a:r>
                        <a:rPr lang="nb-NO" sz="1200" dirty="0"/>
                        <a:t>43,0</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9,2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Vernet areal</a:t>
                      </a:r>
                    </a:p>
                  </a:txBody>
                  <a:tcPr/>
                </a:tc>
                <a:tc>
                  <a:txBody>
                    <a:bodyPr/>
                    <a:lstStyle/>
                    <a:p>
                      <a:pPr algn="ctr"/>
                      <a:r>
                        <a:rPr lang="nb-NO" sz="1200" dirty="0"/>
                        <a:t>35,8</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259010915"/>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3 (539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1 (243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Froland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148</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671894610"/>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Folketall</a:t>
                      </a:r>
                    </a:p>
                  </a:txBody>
                  <a:tcPr/>
                </a:tc>
                <a:tc>
                  <a:txBody>
                    <a:bodyPr/>
                    <a:lstStyle/>
                    <a:p>
                      <a:pPr algn="ctr"/>
                      <a:r>
                        <a:rPr lang="nb-NO" sz="1200" dirty="0"/>
                        <a:t>6 236</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kvinner</a:t>
                      </a:r>
                    </a:p>
                  </a:txBody>
                  <a:tcPr/>
                </a:tc>
                <a:tc>
                  <a:txBody>
                    <a:bodyPr/>
                    <a:lstStyle/>
                    <a:p>
                      <a:pPr algn="ctr"/>
                      <a:r>
                        <a:rPr lang="nb-NO" sz="1200" dirty="0"/>
                        <a:t>48,4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54 %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Gjennomsnittsalder</a:t>
                      </a:r>
                    </a:p>
                  </a:txBody>
                  <a:tcPr/>
                </a:tc>
                <a:tc>
                  <a:txBody>
                    <a:bodyPr/>
                    <a:lstStyle/>
                    <a:p>
                      <a:pPr algn="ctr"/>
                      <a:r>
                        <a:rPr lang="nb-NO" sz="1200" baseline="0" dirty="0"/>
                        <a:t>menn </a:t>
                      </a:r>
                      <a:r>
                        <a:rPr lang="nb-NO" sz="1200" dirty="0"/>
                        <a:t>39,1 – kvinner 40,3</a:t>
                      </a:r>
                    </a:p>
                  </a:txBody>
                  <a:tcPr/>
                </a:tc>
                <a:extLst>
                  <a:ext uri="{0D108BD9-81ED-4DB2-BD59-A6C34878D82A}">
                    <a16:rowId xmlns:a16="http://schemas.microsoft.com/office/drawing/2014/main" val="3931694125"/>
                  </a:ext>
                </a:extLst>
              </a:tr>
              <a:tr h="312707">
                <a:tc>
                  <a:txBody>
                    <a:bodyPr/>
                    <a:lstStyle/>
                    <a:p>
                      <a:r>
                        <a:rPr lang="nb-NO" sz="1200" dirty="0"/>
                        <a:t>Forventet levealder</a:t>
                      </a:r>
                    </a:p>
                  </a:txBody>
                  <a:tcPr/>
                </a:tc>
                <a:tc>
                  <a:txBody>
                    <a:bodyPr/>
                    <a:lstStyle/>
                    <a:p>
                      <a:pPr algn="ctr"/>
                      <a:r>
                        <a:rPr lang="nb-NO" sz="1200" dirty="0">
                          <a:solidFill>
                            <a:schemeClr val="tx1"/>
                          </a:solidFill>
                        </a:rPr>
                        <a:t>menn 79,8 - kvinner 83,3</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2,27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828971937"/>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Osedalen</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Interkommunalt politisk</a:t>
                      </a:r>
                      <a:r>
                        <a:rPr lang="nb-NO" sz="1200" baseline="0" dirty="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Distriktsindeks</a:t>
                      </a:r>
                    </a:p>
                  </a:txBody>
                  <a:tcPr/>
                </a:tc>
                <a:tc>
                  <a:txBody>
                    <a:bodyPr/>
                    <a:lstStyle/>
                    <a:p>
                      <a:pPr algn="ctr"/>
                      <a:r>
                        <a:rPr lang="nb-NO" sz="1200" dirty="0"/>
                        <a:t>73,5</a:t>
                      </a:r>
                    </a:p>
                  </a:txBody>
                  <a:tcPr/>
                </a:tc>
                <a:extLst>
                  <a:ext uri="{0D108BD9-81ED-4DB2-BD59-A6C34878D82A}">
                    <a16:rowId xmlns:a16="http://schemas.microsoft.com/office/drawing/2014/main" val="3931694125"/>
                  </a:ext>
                </a:extLst>
              </a:tr>
              <a:tr h="312707">
                <a:tc>
                  <a:txBody>
                    <a:bodyPr/>
                    <a:lstStyle/>
                    <a:p>
                      <a:r>
                        <a:rPr lang="nb-NO" sz="1200" dirty="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5"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 </a:t>
            </a:r>
          </a:p>
        </p:txBody>
      </p:sp>
      <p:sp>
        <p:nvSpPr>
          <p:cNvPr id="3" name="Plassholder for innhold 2"/>
          <p:cNvSpPr>
            <a:spLocks noGrp="1"/>
          </p:cNvSpPr>
          <p:nvPr>
            <p:ph idx="1"/>
          </p:nvPr>
        </p:nvSpPr>
        <p:spPr>
          <a:xfrm>
            <a:off x="519866" y="1228660"/>
            <a:ext cx="3983308" cy="4659674"/>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B0B38DDF-FF19-5FED-8C40-296B3ADC9D1F}"/>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884628641"/>
              </p:ext>
            </p:extLst>
          </p:nvPr>
        </p:nvGraphicFramePr>
        <p:xfrm>
          <a:off x="4850540" y="1382713"/>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3" y="1293305"/>
            <a:ext cx="2831249" cy="4003909"/>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F6C6B1B5-B606-C60E-64BE-09059D10731C}"/>
              </a:ext>
            </a:extLst>
          </p:cNvPr>
          <p:cNvSpPr txBox="1"/>
          <p:nvPr/>
        </p:nvSpPr>
        <p:spPr>
          <a:xfrm>
            <a:off x="504365" y="5431540"/>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AF61C78F-C24E-4E49-AEE6-4AD6845A1F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2169" y="1207020"/>
            <a:ext cx="372796" cy="372796"/>
          </a:xfrm>
          <a:prstGeom prst="rect">
            <a:avLst/>
          </a:prstGeom>
        </p:spPr>
      </p:pic>
      <p:pic>
        <p:nvPicPr>
          <p:cNvPr id="8" name="Graphic 8">
            <a:extLst>
              <a:ext uri="{FF2B5EF4-FFF2-40B4-BE49-F238E27FC236}">
                <a16:creationId xmlns:a16="http://schemas.microsoft.com/office/drawing/2014/main" id="{F2119D1C-7677-F6D6-D978-3A56E20B9EF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93742" y="1137443"/>
            <a:ext cx="372796" cy="372796"/>
          </a:xfrm>
          <a:prstGeom prst="rect">
            <a:avLst/>
          </a:prstGeom>
        </p:spPr>
      </p:pic>
      <p:pic>
        <p:nvPicPr>
          <p:cNvPr id="9" name="Graphic 10">
            <a:extLst>
              <a:ext uri="{FF2B5EF4-FFF2-40B4-BE49-F238E27FC236}">
                <a16:creationId xmlns:a16="http://schemas.microsoft.com/office/drawing/2014/main" id="{1CADA13C-D85B-63B2-2D4A-D566E155DA9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7522" y="1201848"/>
            <a:ext cx="372796" cy="372796"/>
          </a:xfrm>
          <a:prstGeom prst="rect">
            <a:avLst/>
          </a:prstGeom>
        </p:spPr>
      </p:pic>
      <p:pic>
        <p:nvPicPr>
          <p:cNvPr id="10" name="Graphic 12">
            <a:extLst>
              <a:ext uri="{FF2B5EF4-FFF2-40B4-BE49-F238E27FC236}">
                <a16:creationId xmlns:a16="http://schemas.microsoft.com/office/drawing/2014/main" id="{8B0E2398-FDD5-3918-8D2C-3EFDDE63639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63430" y="1154429"/>
            <a:ext cx="366290" cy="366290"/>
          </a:xfrm>
          <a:prstGeom prst="rect">
            <a:avLst/>
          </a:prstGeom>
        </p:spPr>
      </p:pic>
      <p:pic>
        <p:nvPicPr>
          <p:cNvPr id="11" name="Graphic 13">
            <a:extLst>
              <a:ext uri="{FF2B5EF4-FFF2-40B4-BE49-F238E27FC236}">
                <a16:creationId xmlns:a16="http://schemas.microsoft.com/office/drawing/2014/main" id="{E09A1307-7341-989C-3DC0-61941847082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1543" y="1092812"/>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E3E0BE11-4252-3AEA-1484-C33F9B96F3E2}"/>
              </a:ext>
            </a:extLst>
          </p:cNvPr>
          <p:cNvGraphicFramePr>
            <a:graphicFrameLocks/>
          </p:cNvGraphicFramePr>
          <p:nvPr>
            <p:extLst>
              <p:ext uri="{D42A27DB-BD31-4B8C-83A1-F6EECF244321}">
                <p14:modId xmlns:p14="http://schemas.microsoft.com/office/powerpoint/2010/main" val="867122232"/>
              </p:ext>
            </p:extLst>
          </p:nvPr>
        </p:nvGraphicFramePr>
        <p:xfrm>
          <a:off x="3448878" y="1451740"/>
          <a:ext cx="8853955" cy="4349132"/>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0869C8DC-F8C2-34A1-004D-060E2AC73847}"/>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39C9B706-E7DA-6E38-30A9-8EEB9B6C66C0}"/>
              </a:ext>
            </a:extLst>
          </p:cNvPr>
          <p:cNvPicPr/>
          <p:nvPr/>
        </p:nvPicPr>
        <p:blipFill>
          <a:blip r:embed="rId6"/>
          <a:stretch>
            <a:fillRect/>
          </a:stretch>
        </p:blipFill>
        <p:spPr>
          <a:xfrm>
            <a:off x="-142081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3724F406-5827-4E17-87B1-1BEB1A7DE91F}"/>
              </a:ext>
            </a:extLst>
          </p:cNvPr>
          <p:cNvPicPr/>
          <p:nvPr/>
        </p:nvPicPr>
        <p:blipFill>
          <a:blip r:embed="rId7"/>
          <a:stretch>
            <a:fillRect/>
          </a:stretch>
        </p:blipFill>
        <p:spPr>
          <a:xfrm>
            <a:off x="6544310"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2CC641F5-4844-D9D9-B0C7-BBB1468F2233}"/>
              </a:ext>
            </a:extLst>
          </p:cNvPr>
          <p:cNvPicPr/>
          <p:nvPr/>
        </p:nvPicPr>
        <p:blipFill>
          <a:blip r:embed="rId8"/>
          <a:stretch>
            <a:fillRect/>
          </a:stretch>
        </p:blipFill>
        <p:spPr>
          <a:xfrm>
            <a:off x="249809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Froland dekket av skog,       7 % ferskvann</a:t>
            </a:r>
            <a:r>
              <a:rPr lang="nb-NO" dirty="0">
                <a:solidFill>
                  <a:srgbClr val="000000"/>
                </a:solidFill>
                <a:latin typeface="Arial" panose="020B0604020202020204" pitchFamily="34" charset="0"/>
              </a:rPr>
              <a:t>, 6 % myr, 4 % åpen fastmark</a:t>
            </a:r>
            <a:r>
              <a:rPr lang="nb-NO" b="0" i="0" dirty="0">
                <a:solidFill>
                  <a:srgbClr val="000000"/>
                </a:solidFill>
                <a:effectLst/>
                <a:latin typeface="Arial" panose="020B0604020202020204" pitchFamily="34" charset="0"/>
              </a:rPr>
              <a:t>, mens fulldyrka jord utgjør 1,2 %. Bebygd areal og samferdsel utgjør til sammen 2,2 %. </a:t>
            </a:r>
            <a:endParaRPr lang="nb-NO" dirty="0"/>
          </a:p>
        </p:txBody>
      </p:sp>
      <p:pic>
        <p:nvPicPr>
          <p:cNvPr id="5" name="Bilde 4" descr="Stolpediagram som viser antall dekar per arealtype i kommunen.">
            <a:extLst>
              <a:ext uri="{FF2B5EF4-FFF2-40B4-BE49-F238E27FC236}">
                <a16:creationId xmlns:a16="http://schemas.microsoft.com/office/drawing/2014/main" id="{2E6C6E37-0C7B-9912-F0F1-B18D12458398}"/>
              </a:ext>
            </a:extLst>
          </p:cNvPr>
          <p:cNvPicPr>
            <a:picLocks noChangeAspect="1"/>
          </p:cNvPicPr>
          <p:nvPr/>
        </p:nvPicPr>
        <p:blipFill>
          <a:blip r:embed="rId3"/>
          <a:stretch>
            <a:fillRect/>
          </a:stretch>
        </p:blipFill>
        <p:spPr>
          <a:xfrm>
            <a:off x="446522" y="2752165"/>
            <a:ext cx="5095875"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6 % av arealet i Froland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24310736"/>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761435"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809029"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arealregnskap viser at Froland har satt av store areal, og da </a:t>
            </a:r>
            <a:r>
              <a:rPr lang="nn-NO" sz="2000" dirty="0" err="1"/>
              <a:t>særlig</a:t>
            </a:r>
            <a:r>
              <a:rPr lang="nn-NO" sz="2000" dirty="0"/>
              <a:t> til </a:t>
            </a:r>
            <a:r>
              <a:rPr lang="nn-NO" sz="2000" dirty="0" err="1"/>
              <a:t>fritidsbebyggelse</a:t>
            </a:r>
            <a:r>
              <a:rPr lang="nn-NO" sz="2000" dirty="0"/>
              <a:t> og </a:t>
            </a:r>
            <a:r>
              <a:rPr lang="nn-NO" sz="2000" dirty="0" err="1"/>
              <a:t>boligformål</a:t>
            </a:r>
            <a:r>
              <a:rPr lang="nn-NO" sz="2000" dirty="0"/>
              <a:t>. </a:t>
            </a:r>
          </a:p>
          <a:p>
            <a:r>
              <a:rPr lang="nn-NO" sz="2000" dirty="0"/>
              <a:t>Samla er det satt av byggeområde i natur tilsvarande 1,3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7 000 dekar skog og 400 dekar myr.</a:t>
            </a:r>
          </a:p>
          <a:p>
            <a:endParaRPr lang="nn-NO" sz="2000" dirty="0"/>
          </a:p>
        </p:txBody>
      </p:sp>
      <p:pic>
        <p:nvPicPr>
          <p:cNvPr id="8" name="Bilde 7" descr="Bilde som viser tall i dekar for byggeområder i planer totalt. Hva som er tatt i bruk og antatt planreserve.">
            <a:extLst>
              <a:ext uri="{FF2B5EF4-FFF2-40B4-BE49-F238E27FC236}">
                <a16:creationId xmlns:a16="http://schemas.microsoft.com/office/drawing/2014/main" id="{6FBCFCC5-B330-2F26-2788-9613298974A5}"/>
              </a:ext>
            </a:extLst>
          </p:cNvPr>
          <p:cNvPicPr>
            <a:picLocks noChangeAspect="1"/>
          </p:cNvPicPr>
          <p:nvPr/>
        </p:nvPicPr>
        <p:blipFill>
          <a:blip r:embed="rId4"/>
          <a:stretch>
            <a:fillRect/>
          </a:stretch>
        </p:blipFill>
        <p:spPr>
          <a:xfrm>
            <a:off x="5631679" y="652672"/>
            <a:ext cx="6443332" cy="5130660"/>
          </a:xfrm>
          <a:prstGeom prst="rect">
            <a:avLst/>
          </a:prstGeom>
        </p:spPr>
      </p:pic>
      <p:sp>
        <p:nvSpPr>
          <p:cNvPr id="5" name="TekstSylinder 4"/>
          <p:cNvSpPr txBox="1"/>
          <p:nvPr/>
        </p:nvSpPr>
        <p:spPr>
          <a:xfrm>
            <a:off x="10579721" y="6205328"/>
            <a:ext cx="14952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910 bruksenheter til fritid i Froland, og ca. 1370 eiere (alle eierandeler inkludert).</a:t>
            </a:r>
          </a:p>
          <a:p>
            <a:endParaRPr lang="nb-NO" sz="2000" dirty="0"/>
          </a:p>
          <a:p>
            <a:r>
              <a:rPr lang="nb-NO" sz="2000" dirty="0"/>
              <a:t>Arendal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393028CC-8C80-8230-CBCD-17F0261056EF}"/>
              </a:ext>
            </a:extLst>
          </p:cNvPr>
          <p:cNvPicPr>
            <a:picLocks noChangeAspect="1"/>
          </p:cNvPicPr>
          <p:nvPr/>
        </p:nvPicPr>
        <p:blipFill>
          <a:blip r:embed="rId3"/>
          <a:stretch>
            <a:fillRect/>
          </a:stretch>
        </p:blipFill>
        <p:spPr>
          <a:xfrm>
            <a:off x="5631872" y="901484"/>
            <a:ext cx="6019800" cy="45339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539932" y="4983120"/>
            <a:ext cx="4976613" cy="830997"/>
          </a:xfrm>
          <a:prstGeom prst="rect">
            <a:avLst/>
          </a:prstGeom>
          <a:noFill/>
        </p:spPr>
        <p:txBody>
          <a:bodyPr wrap="square" lIns="91440" tIns="45720" rIns="91440" bIns="45720" rtlCol="0" anchor="t">
            <a:spAutoFit/>
          </a:bodyPr>
          <a:lstStyle/>
          <a:p>
            <a:r>
              <a:rPr lang="nb-NO" sz="1600" dirty="0"/>
              <a:t>SSB spår fortsatt sterk befolkningsøkning som følge av fortsatt fødselsoverskudd og positiv </a:t>
            </a:r>
            <a:r>
              <a:rPr lang="nb-NO" sz="1600" dirty="0" err="1"/>
              <a:t>innenlandsflytting</a:t>
            </a:r>
            <a:r>
              <a:rPr lang="nb-NO" sz="1600" dirty="0"/>
              <a:t>.</a:t>
            </a:r>
          </a:p>
        </p:txBody>
      </p:sp>
      <p:sp>
        <p:nvSpPr>
          <p:cNvPr id="8" name="TekstSylinder 7"/>
          <p:cNvSpPr txBox="1"/>
          <p:nvPr/>
        </p:nvSpPr>
        <p:spPr>
          <a:xfrm>
            <a:off x="6165415" y="4983120"/>
            <a:ext cx="5870816"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3,9 til 2,8 i 2040. Aldringen er høyere enn snittet for Agder, men utgangsbefolkningen (2024) er noe yngre. </a:t>
            </a:r>
          </a:p>
        </p:txBody>
      </p:sp>
      <p:sp>
        <p:nvSpPr>
          <p:cNvPr id="5" name="TekstSylinder 4">
            <a:extLst>
              <a:ext uri="{FF2B5EF4-FFF2-40B4-BE49-F238E27FC236}">
                <a16:creationId xmlns:a16="http://schemas.microsoft.com/office/drawing/2014/main" id="{D1D7EFD0-DEBC-EEFF-AB13-8FFAF535E845}"/>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7B3B998F-2623-7EB1-2587-BDDB2092B3F3}"/>
              </a:ext>
            </a:extLst>
          </p:cNvPr>
          <p:cNvPicPr>
            <a:picLocks noChangeAspect="1"/>
          </p:cNvPicPr>
          <p:nvPr/>
        </p:nvPicPr>
        <p:blipFill>
          <a:blip r:embed="rId4"/>
          <a:stretch>
            <a:fillRect/>
          </a:stretch>
        </p:blipFill>
        <p:spPr>
          <a:xfrm>
            <a:off x="622678" y="1352399"/>
            <a:ext cx="4874835" cy="3391203"/>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DAFE6139-FE0B-4AD4-8F53-1ED2BB2E25E3}"/>
              </a:ext>
            </a:extLst>
          </p:cNvPr>
          <p:cNvPicPr>
            <a:picLocks noChangeAspect="1"/>
          </p:cNvPicPr>
          <p:nvPr/>
        </p:nvPicPr>
        <p:blipFill>
          <a:blip r:embed="rId5"/>
          <a:stretch>
            <a:fillRect/>
          </a:stretch>
        </p:blipFill>
        <p:spPr>
          <a:xfrm>
            <a:off x="6096000" y="1441452"/>
            <a:ext cx="6009646" cy="3229991"/>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dirty="0"/>
              <a:t>Fra 2018 til 2023 økte folketallet i Froland med hele 384 personer (6,6 %). Aller størst vekst i denne perioden var det i grunnkretsene Osedalen (160), Froland Verk (108) og Blakstadheia (73). Mindre sentrale grunnkretser har hatt svak eller negativ vekst. </a:t>
            </a:r>
          </a:p>
          <a:p>
            <a:endParaRPr lang="nb-NO" dirty="0"/>
          </a:p>
          <a:p>
            <a:r>
              <a:rPr lang="nb-NO" dirty="0"/>
              <a:t>Kartet til høyre viser utviklingen fra 2018-2023, og illustrerer at Frolands vekst i det alt vesentlige har kommet sentralt, i Osedalen og på Blakstadheia, og henger blant annet sammen med boligfelt på </a:t>
            </a:r>
            <a:r>
              <a:rPr lang="nb-NO" dirty="0" err="1"/>
              <a:t>Ovelandsheia</a:t>
            </a:r>
            <a:r>
              <a:rPr lang="nb-NO" dirty="0"/>
              <a:t>, </a:t>
            </a:r>
            <a:r>
              <a:rPr lang="nb-NO" dirty="0" err="1"/>
              <a:t>Bliksåsen</a:t>
            </a:r>
            <a:r>
              <a:rPr lang="nb-NO" dirty="0"/>
              <a:t> og leiligheter i Osedalen.</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4" y="116148"/>
            <a:ext cx="5438244" cy="5882716"/>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7046" y="295472"/>
            <a:ext cx="4865858" cy="685606"/>
          </a:xfrm>
        </p:spPr>
        <p:txBody>
          <a:bodyPr/>
          <a:lstStyle/>
          <a:p>
            <a:r>
              <a:rPr lang="nb-NO" dirty="0"/>
              <a:t>Boligbygging 	</a:t>
            </a:r>
          </a:p>
        </p:txBody>
      </p:sp>
      <p:sp>
        <p:nvSpPr>
          <p:cNvPr id="7" name="Plassholder for innhold 2"/>
          <p:cNvSpPr txBox="1">
            <a:spLocks/>
          </p:cNvSpPr>
          <p:nvPr/>
        </p:nvSpPr>
        <p:spPr>
          <a:xfrm>
            <a:off x="656704" y="1221114"/>
            <a:ext cx="5362259" cy="93143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37 boliger i året, hvorav ca. 33 % var eneboliger.</a:t>
            </a:r>
          </a:p>
        </p:txBody>
      </p:sp>
      <p:sp>
        <p:nvSpPr>
          <p:cNvPr id="6" name="Tittel 1">
            <a:extLst>
              <a:ext uri="{FF2B5EF4-FFF2-40B4-BE49-F238E27FC236}">
                <a16:creationId xmlns:a16="http://schemas.microsoft.com/office/drawing/2014/main" id="{703B4173-9A44-C0E9-5CFD-22B728C745A2}"/>
              </a:ext>
            </a:extLst>
          </p:cNvPr>
          <p:cNvSpPr txBox="1">
            <a:spLocks/>
          </p:cNvSpPr>
          <p:nvPr/>
        </p:nvSpPr>
        <p:spPr>
          <a:xfrm>
            <a:off x="6504753" y="261348"/>
            <a:ext cx="486585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2 946 boliger i kommunen (bebodde og ubebodde).</a:t>
            </a:r>
          </a:p>
        </p:txBody>
      </p:sp>
      <p:sp>
        <p:nvSpPr>
          <p:cNvPr id="4" name="TekstSylinder 3">
            <a:extLst>
              <a:ext uri="{FF2B5EF4-FFF2-40B4-BE49-F238E27FC236}">
                <a16:creationId xmlns:a16="http://schemas.microsoft.com/office/drawing/2014/main" id="{BAE526B2-CAB7-3A32-9FB1-81CB19219319}"/>
              </a:ext>
            </a:extLst>
          </p:cNvPr>
          <p:cNvSpPr txBox="1"/>
          <p:nvPr/>
        </p:nvSpPr>
        <p:spPr>
          <a:xfrm>
            <a:off x="9409348" y="6227320"/>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648909001"/>
              </p:ext>
            </p:extLst>
          </p:nvPr>
        </p:nvGraphicFramePr>
        <p:xfrm>
          <a:off x="707411" y="2312813"/>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4279146407"/>
              </p:ext>
            </p:extLst>
          </p:nvPr>
        </p:nvGraphicFramePr>
        <p:xfrm>
          <a:off x="6479098" y="2312813"/>
          <a:ext cx="5570027" cy="3249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53532"/>
            <a:ext cx="10153651" cy="685606"/>
          </a:xfrm>
        </p:spPr>
        <p:txBody>
          <a:bodyPr/>
          <a:lstStyle/>
          <a:p>
            <a:r>
              <a:rPr lang="nb-NO" dirty="0"/>
              <a:t>Sysselsetting</a:t>
            </a:r>
          </a:p>
        </p:txBody>
      </p:sp>
      <p:sp>
        <p:nvSpPr>
          <p:cNvPr id="5" name="Plassholder for innhold 3"/>
          <p:cNvSpPr>
            <a:spLocks noGrp="1"/>
          </p:cNvSpPr>
          <p:nvPr>
            <p:ph sz="half" idx="1"/>
          </p:nvPr>
        </p:nvSpPr>
        <p:spPr>
          <a:xfrm>
            <a:off x="576428" y="884050"/>
            <a:ext cx="5277911" cy="3135057"/>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Froland:</a:t>
            </a:r>
          </a:p>
          <a:p>
            <a:r>
              <a:rPr lang="nb-NO" sz="2000" dirty="0"/>
              <a:t>Sysselsettingsandel rett under snittet for fylket. Sysselsettingsandelen er høyere en snittet i fylket for menn, og noe lavere enn snittet for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3274280930"/>
              </p:ext>
            </p:extLst>
          </p:nvPr>
        </p:nvGraphicFramePr>
        <p:xfrm>
          <a:off x="573578" y="4092673"/>
          <a:ext cx="4829112" cy="1493520"/>
        </p:xfrm>
        <a:graphic>
          <a:graphicData uri="http://schemas.openxmlformats.org/drawingml/2006/table">
            <a:tbl>
              <a:tblPr firstRow="1" bandRow="1">
                <a:tableStyleId>{7DF18680-E054-41AD-8BC1-D1AEF772440D}</a:tableStyleId>
              </a:tblPr>
              <a:tblGrid>
                <a:gridCol w="1207278">
                  <a:extLst>
                    <a:ext uri="{9D8B030D-6E8A-4147-A177-3AD203B41FA5}">
                      <a16:colId xmlns:a16="http://schemas.microsoft.com/office/drawing/2014/main" val="458187021"/>
                    </a:ext>
                  </a:extLst>
                </a:gridCol>
                <a:gridCol w="1207278">
                  <a:extLst>
                    <a:ext uri="{9D8B030D-6E8A-4147-A177-3AD203B41FA5}">
                      <a16:colId xmlns:a16="http://schemas.microsoft.com/office/drawing/2014/main" val="221583423"/>
                    </a:ext>
                  </a:extLst>
                </a:gridCol>
                <a:gridCol w="1207278">
                  <a:extLst>
                    <a:ext uri="{9D8B030D-6E8A-4147-A177-3AD203B41FA5}">
                      <a16:colId xmlns:a16="http://schemas.microsoft.com/office/drawing/2014/main" val="1883679846"/>
                    </a:ext>
                  </a:extLst>
                </a:gridCol>
                <a:gridCol w="1207278">
                  <a:extLst>
                    <a:ext uri="{9D8B030D-6E8A-4147-A177-3AD203B41FA5}">
                      <a16:colId xmlns:a16="http://schemas.microsoft.com/office/drawing/2014/main" val="2441713524"/>
                    </a:ext>
                  </a:extLst>
                </a:gridCol>
              </a:tblGrid>
              <a:tr h="536302">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82264">
                <a:tc>
                  <a:txBody>
                    <a:bodyPr/>
                    <a:lstStyle/>
                    <a:p>
                      <a:pPr algn="ctr"/>
                      <a:r>
                        <a:rPr lang="nb-NO" sz="1400" dirty="0"/>
                        <a:t>Froland</a:t>
                      </a:r>
                      <a:endParaRPr lang="nb-NO" sz="1400" b="1" dirty="0"/>
                    </a:p>
                  </a:txBody>
                  <a:tcPr anchor="ctr"/>
                </a:tc>
                <a:tc>
                  <a:txBody>
                    <a:bodyPr/>
                    <a:lstStyle/>
                    <a:p>
                      <a:pPr algn="ctr"/>
                      <a:r>
                        <a:rPr lang="nb-NO" sz="1400" dirty="0"/>
                        <a:t>73,4</a:t>
                      </a:r>
                      <a:endParaRPr lang="nb-NO" sz="1400" b="1" dirty="0"/>
                    </a:p>
                  </a:txBody>
                  <a:tcPr anchor="ctr"/>
                </a:tc>
                <a:tc>
                  <a:txBody>
                    <a:bodyPr/>
                    <a:lstStyle/>
                    <a:p>
                      <a:pPr algn="ctr"/>
                      <a:r>
                        <a:rPr lang="nb-NO" sz="1400" dirty="0"/>
                        <a:t>77,9</a:t>
                      </a:r>
                      <a:endParaRPr lang="nb-NO" sz="1400" b="1" dirty="0"/>
                    </a:p>
                  </a:txBody>
                  <a:tcPr anchor="ctr"/>
                </a:tc>
                <a:tc>
                  <a:txBody>
                    <a:bodyPr/>
                    <a:lstStyle/>
                    <a:p>
                      <a:pPr algn="ctr"/>
                      <a:r>
                        <a:rPr lang="nb-NO" sz="1400" dirty="0"/>
                        <a:t>68,8</a:t>
                      </a:r>
                      <a:endParaRPr lang="nb-NO" sz="1400" b="1" dirty="0"/>
                    </a:p>
                  </a:txBody>
                  <a:tcPr anchor="ctr"/>
                </a:tc>
                <a:extLst>
                  <a:ext uri="{0D108BD9-81ED-4DB2-BD59-A6C34878D82A}">
                    <a16:rowId xmlns:a16="http://schemas.microsoft.com/office/drawing/2014/main" val="4145178818"/>
                  </a:ext>
                </a:extLst>
              </a:tr>
              <a:tr h="282264">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82264">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6DE2CBBA-A797-8AB0-4CC9-58B8CFFDE963}"/>
              </a:ext>
            </a:extLst>
          </p:cNvPr>
          <p:cNvSpPr txBox="1"/>
          <p:nvPr/>
        </p:nvSpPr>
        <p:spPr>
          <a:xfrm>
            <a:off x="498465" y="5630482"/>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B4474EF1-205B-AC33-09CD-4E691BF071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dirty="0"/>
              <a:t>Froland hører til Arendal bo- og arbeidsmarkedsregion. 40 % av de sysselsatte med bosted i Froland jobber i Arendal, mens kun 34 % har arbeidssted i sin egen kommune per 4. kvartal 2023 (SSB). </a:t>
            </a:r>
          </a:p>
          <a:p>
            <a:endParaRPr lang="nb-NO" sz="2000" i="1" dirty="0"/>
          </a:p>
        </p:txBody>
      </p:sp>
      <p:sp>
        <p:nvSpPr>
          <p:cNvPr id="29" name="TekstSylinder 28"/>
          <p:cNvSpPr txBox="1"/>
          <p:nvPr/>
        </p:nvSpPr>
        <p:spPr>
          <a:xfrm>
            <a:off x="4783557" y="5340475"/>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8B669755-7617-CA37-0F50-437735247145}"/>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pic>
        <p:nvPicPr>
          <p:cNvPr id="42" name="Bilde 41" descr="Et bilde som viser de viktigste pendlingsrelasjonene for kommunen.">
            <a:extLst>
              <a:ext uri="{FF2B5EF4-FFF2-40B4-BE49-F238E27FC236}">
                <a16:creationId xmlns:a16="http://schemas.microsoft.com/office/drawing/2014/main" id="{1A946E4D-42A7-2D21-B97F-401F0DA051D4}"/>
              </a:ext>
            </a:extLst>
          </p:cNvPr>
          <p:cNvPicPr>
            <a:picLocks noChangeAspect="1"/>
          </p:cNvPicPr>
          <p:nvPr/>
        </p:nvPicPr>
        <p:blipFill>
          <a:blip r:embed="rId5"/>
          <a:stretch>
            <a:fillRect/>
          </a:stretch>
        </p:blipFill>
        <p:spPr>
          <a:xfrm>
            <a:off x="306889" y="2529749"/>
            <a:ext cx="4259245" cy="3421489"/>
          </a:xfrm>
          <a:prstGeom prst="rect">
            <a:avLst/>
          </a:prstGeom>
        </p:spPr>
      </p:pic>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6" y="4591926"/>
            <a:ext cx="5865341" cy="1323439"/>
          </a:xfrm>
          <a:prstGeom prst="rect">
            <a:avLst/>
          </a:prstGeom>
          <a:noFill/>
        </p:spPr>
        <p:txBody>
          <a:bodyPr wrap="square" rtlCol="0">
            <a:spAutoFit/>
          </a:bodyPr>
          <a:lstStyle/>
          <a:p>
            <a:pPr algn="l"/>
            <a:r>
              <a:rPr lang="nb-NO" sz="1600" dirty="0"/>
              <a:t>Froland har en vesentlig lavere andel ansatte i privat sektor enn snittet for Agder og Norge. </a:t>
            </a:r>
          </a:p>
          <a:p>
            <a:pPr algn="l"/>
            <a:endParaRPr lang="nb-NO" sz="1600" dirty="0"/>
          </a:p>
          <a:p>
            <a:pPr algn="l"/>
            <a:r>
              <a:rPr lang="nb-NO" sz="1600" dirty="0"/>
              <a:t>Antall ansatte i privat sektor har økt med mer enn 100 personer fra 2022 til 2023.</a:t>
            </a:r>
          </a:p>
        </p:txBody>
      </p:sp>
      <p:graphicFrame>
        <p:nvGraphicFramePr>
          <p:cNvPr id="8" name="Tabell 7">
            <a:extLst>
              <a:ext uri="{FF2B5EF4-FFF2-40B4-BE49-F238E27FC236}">
                <a16:creationId xmlns:a16="http://schemas.microsoft.com/office/drawing/2014/main" id="{6C83A507-0CB4-CCE7-A6E8-F567DEB9CA8A}"/>
              </a:ext>
            </a:extLst>
          </p:cNvPr>
          <p:cNvGraphicFramePr>
            <a:graphicFrameLocks noGrp="1"/>
          </p:cNvGraphicFramePr>
          <p:nvPr>
            <p:extLst>
              <p:ext uri="{D42A27DB-BD31-4B8C-83A1-F6EECF244321}">
                <p14:modId xmlns:p14="http://schemas.microsoft.com/office/powerpoint/2010/main" val="2955696674"/>
              </p:ext>
            </p:extLst>
          </p:nvPr>
        </p:nvGraphicFramePr>
        <p:xfrm>
          <a:off x="7594625" y="4309914"/>
          <a:ext cx="4405696" cy="1485097"/>
        </p:xfrm>
        <a:graphic>
          <a:graphicData uri="http://schemas.openxmlformats.org/drawingml/2006/table">
            <a:tbl>
              <a:tblPr firstRow="1"/>
              <a:tblGrid>
                <a:gridCol w="1448796">
                  <a:extLst>
                    <a:ext uri="{9D8B030D-6E8A-4147-A177-3AD203B41FA5}">
                      <a16:colId xmlns:a16="http://schemas.microsoft.com/office/drawing/2014/main" val="2821983922"/>
                    </a:ext>
                  </a:extLst>
                </a:gridCol>
                <a:gridCol w="610019">
                  <a:extLst>
                    <a:ext uri="{9D8B030D-6E8A-4147-A177-3AD203B41FA5}">
                      <a16:colId xmlns:a16="http://schemas.microsoft.com/office/drawing/2014/main" val="3785771486"/>
                    </a:ext>
                  </a:extLst>
                </a:gridCol>
                <a:gridCol w="686272">
                  <a:extLst>
                    <a:ext uri="{9D8B030D-6E8A-4147-A177-3AD203B41FA5}">
                      <a16:colId xmlns:a16="http://schemas.microsoft.com/office/drawing/2014/main" val="1792294795"/>
                    </a:ext>
                  </a:extLst>
                </a:gridCol>
                <a:gridCol w="711690">
                  <a:extLst>
                    <a:ext uri="{9D8B030D-6E8A-4147-A177-3AD203B41FA5}">
                      <a16:colId xmlns:a16="http://schemas.microsoft.com/office/drawing/2014/main" val="270672528"/>
                    </a:ext>
                  </a:extLst>
                </a:gridCol>
                <a:gridCol w="948919">
                  <a:extLst>
                    <a:ext uri="{9D8B030D-6E8A-4147-A177-3AD203B41FA5}">
                      <a16:colId xmlns:a16="http://schemas.microsoft.com/office/drawing/2014/main" val="2488030595"/>
                    </a:ext>
                  </a:extLst>
                </a:gridCol>
              </a:tblGrid>
              <a:tr h="15850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Froland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1682796527"/>
                  </a:ext>
                </a:extLst>
              </a:tr>
              <a:tr h="158507">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291554"/>
                  </a:ext>
                </a:extLst>
              </a:tr>
              <a:tr h="261536">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650108"/>
                  </a:ext>
                </a:extLst>
              </a:tr>
              <a:tr h="261536">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592003"/>
                  </a:ext>
                </a:extLst>
              </a:tr>
              <a:tr h="15850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761171"/>
                  </a:ext>
                </a:extLst>
              </a:tr>
              <a:tr h="261536">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610534"/>
                  </a:ext>
                </a:extLst>
              </a:tr>
              <a:tr h="15850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307504"/>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551153607"/>
              </p:ext>
            </p:extLst>
          </p:nvPr>
        </p:nvGraphicFramePr>
        <p:xfrm>
          <a:off x="720452" y="1310816"/>
          <a:ext cx="6115050" cy="310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912538383"/>
              </p:ext>
            </p:extLst>
          </p:nvPr>
        </p:nvGraphicFramePr>
        <p:xfrm>
          <a:off x="6962776" y="1310816"/>
          <a:ext cx="5162550" cy="3105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http://schemas.microsoft.com/office/infopath/2007/PartnerControls"/>
    <ds:schemaRef ds:uri="http://purl.org/dc/terms/"/>
    <ds:schemaRef ds:uri="549b603a-3c19-46c1-8987-e792084663ae"/>
    <ds:schemaRef ds:uri="http://schemas.microsoft.com/office/2006/documentManagement/types"/>
    <ds:schemaRef ds:uri="dbde4e59-9b61-48a0-a4d9-cce2922754f5"/>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0DC2C1B-1058-4FF9-A9E1-718D09E2E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12036</TotalTime>
  <Words>2705</Words>
  <Application>Microsoft Office PowerPoint</Application>
  <PresentationFormat>Widescreen</PresentationFormat>
  <Paragraphs>359</Paragraphs>
  <Slides>25</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Froland</vt:lpstr>
      <vt:lpstr>Kjappe fakta om Froland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 </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258</cp:revision>
  <dcterms:created xsi:type="dcterms:W3CDTF">2021-09-13T19:20:02Z</dcterms:created>
  <dcterms:modified xsi:type="dcterms:W3CDTF">2024-11-11T08:22:01Z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