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notesSlides/notesSlide18.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92" r:id="rId9"/>
    <p:sldId id="267" r:id="rId10"/>
    <p:sldId id="272" r:id="rId11"/>
    <p:sldId id="284" r:id="rId12"/>
    <p:sldId id="263" r:id="rId13"/>
    <p:sldId id="279" r:id="rId14"/>
    <p:sldId id="262" r:id="rId15"/>
    <p:sldId id="282" r:id="rId16"/>
    <p:sldId id="285" r:id="rId17"/>
    <p:sldId id="283" r:id="rId18"/>
    <p:sldId id="276" r:id="rId19"/>
    <p:sldId id="275" r:id="rId20"/>
    <p:sldId id="277" r:id="rId21"/>
    <p:sldId id="289" r:id="rId22"/>
    <p:sldId id="264" r:id="rId23"/>
    <p:sldId id="268" r:id="rId24"/>
    <p:sldId id="269" r:id="rId25"/>
    <p:sldId id="1093" r:id="rId26"/>
    <p:sldId id="1096" r:id="rId27"/>
    <p:sldId id="1095"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C840D-586C-4160-9EDE-DDF4095B1B0F}" v="20" dt="2024-12-16T09:59:02.67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emastil 1 – uthev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6667" autoAdjust="0"/>
  </p:normalViewPr>
  <p:slideViewPr>
    <p:cSldViewPr snapToGrid="0">
      <p:cViewPr varScale="1">
        <p:scale>
          <a:sx n="76" d="100"/>
          <a:sy n="76" d="100"/>
        </p:scale>
        <p:origin x="114" y="48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F6086007-1789-418B-844C-A3060F863EAB}"/>
    <pc:docChg chg="custSel modSld">
      <pc:chgData name="Michaelsen, Børje" userId="c36523e3-11ed-4011-9a41-1983019c0634" providerId="ADAL" clId="{F6086007-1789-418B-844C-A3060F863EAB}" dt="2024-08-28T11:58:21.760" v="738" actId="20577"/>
      <pc:docMkLst>
        <pc:docMk/>
      </pc:docMkLst>
      <pc:sldChg chg="modSp mod modNotesTx">
        <pc:chgData name="Michaelsen, Børje" userId="c36523e3-11ed-4011-9a41-1983019c0634" providerId="ADAL" clId="{F6086007-1789-418B-844C-A3060F863EAB}" dt="2024-08-06T11:14:41.429" v="242" actId="20577"/>
        <pc:sldMkLst>
          <pc:docMk/>
          <pc:sldMk cId="1380386693" sldId="260"/>
        </pc:sldMkLst>
        <pc:graphicFrameChg chg="modGraphic">
          <ac:chgData name="Michaelsen, Børje" userId="c36523e3-11ed-4011-9a41-1983019c0634" providerId="ADAL" clId="{F6086007-1789-418B-844C-A3060F863EAB}" dt="2024-08-06T11:11:33.059" v="208"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F6086007-1789-418B-844C-A3060F863EAB}" dt="2024-08-06T11:14:41.429" v="242"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F6086007-1789-418B-844C-A3060F863EAB}" dt="2024-08-06T11:13:37.883" v="230"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F6086007-1789-418B-844C-A3060F863EAB}" dt="2024-08-06T11:14:17.254" v="238" actId="20577"/>
          <ac:graphicFrameMkLst>
            <pc:docMk/>
            <pc:sldMk cId="1380386693" sldId="260"/>
            <ac:graphicFrameMk id="10" creationId="{00000000-0000-0000-0000-000000000000}"/>
          </ac:graphicFrameMkLst>
        </pc:graphicFrameChg>
      </pc:sldChg>
      <pc:sldChg chg="addSp delSp modSp mod">
        <pc:chgData name="Michaelsen, Børje" userId="c36523e3-11ed-4011-9a41-1983019c0634" providerId="ADAL" clId="{F6086007-1789-418B-844C-A3060F863EAB}" dt="2024-08-07T14:17:04.856" v="552" actId="27918"/>
        <pc:sldMkLst>
          <pc:docMk/>
          <pc:sldMk cId="3237931907" sldId="263"/>
        </pc:sldMkLst>
        <pc:spChg chg="mod">
          <ac:chgData name="Michaelsen, Børje" userId="c36523e3-11ed-4011-9a41-1983019c0634" providerId="ADAL" clId="{F6086007-1789-418B-844C-A3060F863EAB}" dt="2024-08-07T13:14:42.285" v="511" actId="1076"/>
          <ac:spMkLst>
            <pc:docMk/>
            <pc:sldMk cId="3237931907" sldId="263"/>
            <ac:spMk id="10" creationId="{00000000-0000-0000-0000-000000000000}"/>
          </ac:spMkLst>
        </pc:spChg>
        <pc:graphicFrameChg chg="add mod">
          <ac:chgData name="Michaelsen, Børje" userId="c36523e3-11ed-4011-9a41-1983019c0634" providerId="ADAL" clId="{F6086007-1789-418B-844C-A3060F863EAB}" dt="2024-08-07T13:14:53.796" v="517" actId="14100"/>
          <ac:graphicFrameMkLst>
            <pc:docMk/>
            <pc:sldMk cId="3237931907" sldId="263"/>
            <ac:graphicFrameMk id="3" creationId="{900796C7-9568-AA7D-48B1-D162673FAB3E}"/>
          </ac:graphicFrameMkLst>
        </pc:graphicFrameChg>
        <pc:graphicFrameChg chg="del">
          <ac:chgData name="Michaelsen, Børje" userId="c36523e3-11ed-4011-9a41-1983019c0634" providerId="ADAL" clId="{F6086007-1789-418B-844C-A3060F863EAB}" dt="2024-08-07T13:11:54.306" v="370" actId="478"/>
          <ac:graphicFrameMkLst>
            <pc:docMk/>
            <pc:sldMk cId="3237931907" sldId="263"/>
            <ac:graphicFrameMk id="4" creationId="{900796C7-9568-AA7D-48B1-D162673FAB3E}"/>
          </ac:graphicFrameMkLst>
        </pc:graphicFrameChg>
        <pc:graphicFrameChg chg="del">
          <ac:chgData name="Michaelsen, Børje" userId="c36523e3-11ed-4011-9a41-1983019c0634" providerId="ADAL" clId="{F6086007-1789-418B-844C-A3060F863EAB}" dt="2024-08-07T13:12:21.488" v="376" actId="478"/>
          <ac:graphicFrameMkLst>
            <pc:docMk/>
            <pc:sldMk cId="3237931907" sldId="263"/>
            <ac:graphicFrameMk id="5" creationId="{E5C71C2E-AF53-CAD5-0770-CF80592B48C1}"/>
          </ac:graphicFrameMkLst>
        </pc:graphicFrameChg>
        <pc:graphicFrameChg chg="del">
          <ac:chgData name="Michaelsen, Børje" userId="c36523e3-11ed-4011-9a41-1983019c0634" providerId="ADAL" clId="{F6086007-1789-418B-844C-A3060F863EAB}" dt="2024-08-07T13:12:46.649" v="383" actId="478"/>
          <ac:graphicFrameMkLst>
            <pc:docMk/>
            <pc:sldMk cId="3237931907" sldId="263"/>
            <ac:graphicFrameMk id="6" creationId="{B22C1F60-2632-E9FA-F600-21C90B11632E}"/>
          </ac:graphicFrameMkLst>
        </pc:graphicFrameChg>
        <pc:graphicFrameChg chg="add del mod">
          <ac:chgData name="Michaelsen, Børje" userId="c36523e3-11ed-4011-9a41-1983019c0634" providerId="ADAL" clId="{F6086007-1789-418B-844C-A3060F863EAB}" dt="2024-08-07T13:14:57.298" v="518" actId="478"/>
          <ac:graphicFrameMkLst>
            <pc:docMk/>
            <pc:sldMk cId="3237931907" sldId="263"/>
            <ac:graphicFrameMk id="7" creationId="{E5C71C2E-AF53-CAD5-0770-CF80592B48C1}"/>
          </ac:graphicFrameMkLst>
        </pc:graphicFrameChg>
        <pc:graphicFrameChg chg="add mod modGraphic">
          <ac:chgData name="Michaelsen, Børje" userId="c36523e3-11ed-4011-9a41-1983019c0634" providerId="ADAL" clId="{F6086007-1789-418B-844C-A3060F863EAB}" dt="2024-08-07T13:13:25.442" v="395" actId="14734"/>
          <ac:graphicFrameMkLst>
            <pc:docMk/>
            <pc:sldMk cId="3237931907" sldId="263"/>
            <ac:graphicFrameMk id="8" creationId="{7D00E17E-CF84-A2BA-DEC3-ED7A95870458}"/>
          </ac:graphicFrameMkLst>
        </pc:graphicFrameChg>
        <pc:graphicFrameChg chg="add mod">
          <ac:chgData name="Michaelsen, Børje" userId="c36523e3-11ed-4011-9a41-1983019c0634" providerId="ADAL" clId="{F6086007-1789-418B-844C-A3060F863EAB}" dt="2024-08-07T13:15:25.278" v="523"/>
          <ac:graphicFrameMkLst>
            <pc:docMk/>
            <pc:sldMk cId="3237931907" sldId="263"/>
            <ac:graphicFrameMk id="9" creationId="{E5C71C2E-AF53-CAD5-0770-CF80592B48C1}"/>
          </ac:graphicFrameMkLst>
        </pc:graphicFrameChg>
      </pc:sldChg>
      <pc:sldChg chg="addSp delSp modSp mod modNotesTx">
        <pc:chgData name="Michaelsen, Børje" userId="c36523e3-11ed-4011-9a41-1983019c0634" providerId="ADAL" clId="{F6086007-1789-418B-844C-A3060F863EAB}" dt="2024-08-28T11:58:21.760" v="738" actId="20577"/>
        <pc:sldMkLst>
          <pc:docMk/>
          <pc:sldMk cId="394652420" sldId="268"/>
        </pc:sldMkLst>
        <pc:spChg chg="mod">
          <ac:chgData name="Michaelsen, Børje" userId="c36523e3-11ed-4011-9a41-1983019c0634" providerId="ADAL" clId="{F6086007-1789-418B-844C-A3060F863EAB}" dt="2024-08-28T11:57:50.761" v="725" actId="20577"/>
          <ac:spMkLst>
            <pc:docMk/>
            <pc:sldMk cId="394652420" sldId="268"/>
            <ac:spMk id="3" creationId="{00000000-0000-0000-0000-000000000000}"/>
          </ac:spMkLst>
        </pc:spChg>
        <pc:spChg chg="mod">
          <ac:chgData name="Michaelsen, Børje" userId="c36523e3-11ed-4011-9a41-1983019c0634" providerId="ADAL" clId="{F6086007-1789-418B-844C-A3060F863EAB}" dt="2024-08-28T11:58:21.760" v="738" actId="20577"/>
          <ac:spMkLst>
            <pc:docMk/>
            <pc:sldMk cId="394652420" sldId="268"/>
            <ac:spMk id="5" creationId="{00000000-0000-0000-0000-000000000000}"/>
          </ac:spMkLst>
        </pc:spChg>
        <pc:graphicFrameChg chg="add mod">
          <ac:chgData name="Michaelsen, Børje" userId="c36523e3-11ed-4011-9a41-1983019c0634" providerId="ADAL" clId="{F6086007-1789-418B-844C-A3060F863EAB}" dt="2024-08-28T11:58:15.045" v="729" actId="1076"/>
          <ac:graphicFrameMkLst>
            <pc:docMk/>
            <pc:sldMk cId="394652420" sldId="268"/>
            <ac:graphicFrameMk id="7" creationId="{D005A174-951D-5523-A50A-72D519C22056}"/>
          </ac:graphicFrameMkLst>
        </pc:graphicFrameChg>
        <pc:picChg chg="del">
          <ac:chgData name="Michaelsen, Børje" userId="c36523e3-11ed-4011-9a41-1983019c0634" providerId="ADAL" clId="{F6086007-1789-418B-844C-A3060F863EAB}" dt="2024-08-28T11:57:53.705" v="726" actId="478"/>
          <ac:picMkLst>
            <pc:docMk/>
            <pc:sldMk cId="394652420" sldId="268"/>
            <ac:picMk id="6" creationId="{00000000-0000-0000-0000-000000000000}"/>
          </ac:picMkLst>
        </pc:picChg>
      </pc:sldChg>
      <pc:sldChg chg="addSp delSp modSp mod modNotesTx">
        <pc:chgData name="Michaelsen, Børje" userId="c36523e3-11ed-4011-9a41-1983019c0634" providerId="ADAL" clId="{F6086007-1789-418B-844C-A3060F863EAB}" dt="2024-08-05T09:36:41.047" v="86" actId="207"/>
        <pc:sldMkLst>
          <pc:docMk/>
          <pc:sldMk cId="1763573476" sldId="269"/>
        </pc:sldMkLst>
        <pc:graphicFrameChg chg="add mod">
          <ac:chgData name="Michaelsen, Børje" userId="c36523e3-11ed-4011-9a41-1983019c0634" providerId="ADAL" clId="{F6086007-1789-418B-844C-A3060F863EAB}" dt="2024-08-05T09:36:41.047" v="86" actId="207"/>
          <ac:graphicFrameMkLst>
            <pc:docMk/>
            <pc:sldMk cId="1763573476" sldId="269"/>
            <ac:graphicFrameMk id="4" creationId="{8E09EB89-8409-720E-0958-D2F1F7213189}"/>
          </ac:graphicFrameMkLst>
        </pc:graphicFrameChg>
        <pc:graphicFrameChg chg="del">
          <ac:chgData name="Michaelsen, Børje" userId="c36523e3-11ed-4011-9a41-1983019c0634" providerId="ADAL" clId="{F6086007-1789-418B-844C-A3060F863EAB}" dt="2024-08-05T09:35:53.285" v="32" actId="478"/>
          <ac:graphicFrameMkLst>
            <pc:docMk/>
            <pc:sldMk cId="1763573476" sldId="269"/>
            <ac:graphicFrameMk id="6" creationId="{927266A5-39D3-E59B-622E-7D80A00A87DE}"/>
          </ac:graphicFrameMkLst>
        </pc:graphicFrameChg>
        <pc:picChg chg="mod">
          <ac:chgData name="Michaelsen, Børje" userId="c36523e3-11ed-4011-9a41-1983019c0634" providerId="ADAL" clId="{F6086007-1789-418B-844C-A3060F863EAB}" dt="2024-08-05T09:36:21.964" v="56" actId="1038"/>
          <ac:picMkLst>
            <pc:docMk/>
            <pc:sldMk cId="1763573476" sldId="269"/>
            <ac:picMk id="7" creationId="{B970060A-BB05-846A-7815-046E306CFB47}"/>
          </ac:picMkLst>
        </pc:picChg>
        <pc:picChg chg="mod">
          <ac:chgData name="Michaelsen, Børje" userId="c36523e3-11ed-4011-9a41-1983019c0634" providerId="ADAL" clId="{F6086007-1789-418B-844C-A3060F863EAB}" dt="2024-08-05T09:36:32.120" v="83" actId="1037"/>
          <ac:picMkLst>
            <pc:docMk/>
            <pc:sldMk cId="1763573476" sldId="269"/>
            <ac:picMk id="8" creationId="{BDA68782-DFF9-40BE-44FF-13B038D8077D}"/>
          </ac:picMkLst>
        </pc:picChg>
        <pc:picChg chg="mod">
          <ac:chgData name="Michaelsen, Børje" userId="c36523e3-11ed-4011-9a41-1983019c0634" providerId="ADAL" clId="{F6086007-1789-418B-844C-A3060F863EAB}" dt="2024-08-05T09:36:26.986" v="69" actId="1037"/>
          <ac:picMkLst>
            <pc:docMk/>
            <pc:sldMk cId="1763573476" sldId="269"/>
            <ac:picMk id="9" creationId="{8662FE03-0B93-B739-EF64-37D784A0AA08}"/>
          </ac:picMkLst>
        </pc:picChg>
        <pc:picChg chg="mod">
          <ac:chgData name="Michaelsen, Børje" userId="c36523e3-11ed-4011-9a41-1983019c0634" providerId="ADAL" clId="{F6086007-1789-418B-844C-A3060F863EAB}" dt="2024-08-05T09:36:32.120" v="83" actId="1037"/>
          <ac:picMkLst>
            <pc:docMk/>
            <pc:sldMk cId="1763573476" sldId="269"/>
            <ac:picMk id="11" creationId="{F1E17396-13D4-524B-6F80-52BA08C490B0}"/>
          </ac:picMkLst>
        </pc:picChg>
        <pc:picChg chg="mod">
          <ac:chgData name="Michaelsen, Børje" userId="c36523e3-11ed-4011-9a41-1983019c0634" providerId="ADAL" clId="{F6086007-1789-418B-844C-A3060F863EAB}" dt="2024-08-05T09:36:21.964" v="56" actId="1038"/>
          <ac:picMkLst>
            <pc:docMk/>
            <pc:sldMk cId="1763573476" sldId="269"/>
            <ac:picMk id="12" creationId="{2BFBA3EA-62B6-0DDE-A3B8-894F3A32CDD0}"/>
          </ac:picMkLst>
        </pc:picChg>
      </pc:sldChg>
      <pc:sldChg chg="addSp delSp modSp mod modNotesTx">
        <pc:chgData name="Michaelsen, Børje" userId="c36523e3-11ed-4011-9a41-1983019c0634" providerId="ADAL" clId="{F6086007-1789-418B-844C-A3060F863EAB}" dt="2024-08-08T12:23:12.823" v="606" actId="20577"/>
        <pc:sldMkLst>
          <pc:docMk/>
          <pc:sldMk cId="1348694183" sldId="272"/>
        </pc:sldMkLst>
        <pc:graphicFrameChg chg="mod modGraphic">
          <ac:chgData name="Michaelsen, Børje" userId="c36523e3-11ed-4011-9a41-1983019c0634" providerId="ADAL" clId="{F6086007-1789-418B-844C-A3060F863EAB}" dt="2024-08-08T12:23:12.823" v="606"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F6086007-1789-418B-844C-A3060F863EAB}" dt="2024-08-08T12:22:10.130" v="594"/>
          <ac:picMkLst>
            <pc:docMk/>
            <pc:sldMk cId="1348694183" sldId="272"/>
            <ac:picMk id="3" creationId="{057DCB05-A36C-0517-4BB0-BB99C5B3D5FF}"/>
          </ac:picMkLst>
        </pc:picChg>
        <pc:picChg chg="del">
          <ac:chgData name="Michaelsen, Børje" userId="c36523e3-11ed-4011-9a41-1983019c0634" providerId="ADAL" clId="{F6086007-1789-418B-844C-A3060F863EAB}" dt="2024-08-08T12:22:04.697" v="593" actId="478"/>
          <ac:picMkLst>
            <pc:docMk/>
            <pc:sldMk cId="1348694183" sldId="272"/>
            <ac:picMk id="4" creationId="{96E8DACA-D40D-57D9-0947-C3DE8F36004A}"/>
          </ac:picMkLst>
        </pc:picChg>
      </pc:sldChg>
      <pc:sldChg chg="addSp delSp modSp mod modNotesTx">
        <pc:chgData name="Michaelsen, Børje" userId="c36523e3-11ed-4011-9a41-1983019c0634" providerId="ADAL" clId="{F6086007-1789-418B-844C-A3060F863EAB}" dt="2024-08-05T13:02:34.943" v="149" actId="27918"/>
        <pc:sldMkLst>
          <pc:docMk/>
          <pc:sldMk cId="4110371661" sldId="275"/>
        </pc:sldMkLst>
        <pc:graphicFrameChg chg="del">
          <ac:chgData name="Michaelsen, Børje" userId="c36523e3-11ed-4011-9a41-1983019c0634" providerId="ADAL" clId="{F6086007-1789-418B-844C-A3060F863EAB}" dt="2024-08-05T12:57:10.049" v="139"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F6086007-1789-418B-844C-A3060F863EAB}" dt="2024-08-05T12:57:27.695" v="143"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F6086007-1789-418B-844C-A3060F863EAB}" dt="2024-08-05T11:51:26.542" v="136" actId="20577"/>
        <pc:sldMkLst>
          <pc:docMk/>
          <pc:sldMk cId="768537486" sldId="276"/>
        </pc:sldMkLst>
        <pc:spChg chg="mod">
          <ac:chgData name="Michaelsen, Børje" userId="c36523e3-11ed-4011-9a41-1983019c0634" providerId="ADAL" clId="{F6086007-1789-418B-844C-A3060F863EAB}" dt="2024-08-05T11:49:53.231" v="107" actId="1037"/>
          <ac:spMkLst>
            <pc:docMk/>
            <pc:sldMk cId="768537486" sldId="276"/>
            <ac:spMk id="5" creationId="{B11D9D31-E910-C397-D22C-B60CE40E57A0}"/>
          </ac:spMkLst>
        </pc:spChg>
        <pc:spChg chg="add del mod">
          <ac:chgData name="Michaelsen, Børje" userId="c36523e3-11ed-4011-9a41-1983019c0634" providerId="ADAL" clId="{F6086007-1789-418B-844C-A3060F863EAB}" dt="2024-08-05T11:49:31.471" v="90" actId="478"/>
          <ac:spMkLst>
            <pc:docMk/>
            <pc:sldMk cId="768537486" sldId="276"/>
            <ac:spMk id="6" creationId="{908409D7-0666-D58B-EA0E-7121F3020848}"/>
          </ac:spMkLst>
        </pc:spChg>
        <pc:spChg chg="del">
          <ac:chgData name="Michaelsen, Børje" userId="c36523e3-11ed-4011-9a41-1983019c0634" providerId="ADAL" clId="{F6086007-1789-418B-844C-A3060F863EAB}" dt="2024-08-05T11:49:26.654" v="89" actId="478"/>
          <ac:spMkLst>
            <pc:docMk/>
            <pc:sldMk cId="768537486" sldId="276"/>
            <ac:spMk id="9" creationId="{00000000-0000-0000-0000-000000000000}"/>
          </ac:spMkLst>
        </pc:spChg>
        <pc:graphicFrameChg chg="add mod modGraphic">
          <ac:chgData name="Michaelsen, Børje" userId="c36523e3-11ed-4011-9a41-1983019c0634" providerId="ADAL" clId="{F6086007-1789-418B-844C-A3060F863EAB}" dt="2024-08-05T11:51:26.542" v="136" actId="20577"/>
          <ac:graphicFrameMkLst>
            <pc:docMk/>
            <pc:sldMk cId="768537486" sldId="276"/>
            <ac:graphicFrameMk id="7" creationId="{91444BD6-43CA-22A0-4564-084510D3597F}"/>
          </ac:graphicFrameMkLst>
        </pc:graphicFrameChg>
        <pc:graphicFrameChg chg="del">
          <ac:chgData name="Michaelsen, Børje" userId="c36523e3-11ed-4011-9a41-1983019c0634" providerId="ADAL" clId="{F6086007-1789-418B-844C-A3060F863EAB}" dt="2024-08-05T11:49:44.778" v="91" actId="478"/>
          <ac:graphicFrameMkLst>
            <pc:docMk/>
            <pc:sldMk cId="768537486" sldId="276"/>
            <ac:graphicFrameMk id="8" creationId="{00000000-0000-0000-0000-000000000000}"/>
          </ac:graphicFrameMkLst>
        </pc:graphicFrameChg>
        <pc:picChg chg="del">
          <ac:chgData name="Michaelsen, Børje" userId="c36523e3-11ed-4011-9a41-1983019c0634" providerId="ADAL" clId="{F6086007-1789-418B-844C-A3060F863EAB}" dt="2024-08-05T11:49:47.088" v="92" actId="478"/>
          <ac:picMkLst>
            <pc:docMk/>
            <pc:sldMk cId="768537486" sldId="276"/>
            <ac:picMk id="3" creationId="{93BD3D92-6C9F-B4B1-C8D1-E7DD53B6D584}"/>
          </ac:picMkLst>
        </pc:picChg>
        <pc:picChg chg="add mod">
          <ac:chgData name="Michaelsen, Børje" userId="c36523e3-11ed-4011-9a41-1983019c0634" providerId="ADAL" clId="{F6086007-1789-418B-844C-A3060F863EAB}" dt="2024-08-05T11:50:04.123" v="108"/>
          <ac:picMkLst>
            <pc:docMk/>
            <pc:sldMk cId="768537486" sldId="276"/>
            <ac:picMk id="10" creationId="{72A554A2-B53C-497E-1F42-DC2736F61502}"/>
          </ac:picMkLst>
        </pc:picChg>
        <pc:picChg chg="add mod">
          <ac:chgData name="Michaelsen, Børje" userId="c36523e3-11ed-4011-9a41-1983019c0634" providerId="ADAL" clId="{F6086007-1789-418B-844C-A3060F863EAB}" dt="2024-08-05T11:50:04.123" v="108"/>
          <ac:picMkLst>
            <pc:docMk/>
            <pc:sldMk cId="768537486" sldId="276"/>
            <ac:picMk id="11" creationId="{D0BAA1E5-7E00-27A4-3EEB-27B6FB76218E}"/>
          </ac:picMkLst>
        </pc:picChg>
      </pc:sldChg>
      <pc:sldChg chg="addSp delSp modSp mod">
        <pc:chgData name="Michaelsen, Børje" userId="c36523e3-11ed-4011-9a41-1983019c0634" providerId="ADAL" clId="{F6086007-1789-418B-844C-A3060F863EAB}" dt="2024-08-05T13:46:25.155" v="163" actId="27918"/>
        <pc:sldMkLst>
          <pc:docMk/>
          <pc:sldMk cId="2721633966" sldId="277"/>
        </pc:sldMkLst>
        <pc:graphicFrameChg chg="del">
          <ac:chgData name="Michaelsen, Børje" userId="c36523e3-11ed-4011-9a41-1983019c0634" providerId="ADAL" clId="{F6086007-1789-418B-844C-A3060F863EAB}" dt="2024-08-05T13:38:16.649" v="150"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F6086007-1789-418B-844C-A3060F863EAB}" dt="2024-08-05T13:38:26.214" v="153" actId="1076"/>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F6086007-1789-418B-844C-A3060F863EAB}" dt="2024-08-26T13:12:41.173" v="720" actId="13926"/>
        <pc:sldMkLst>
          <pc:docMk/>
          <pc:sldMk cId="662108869" sldId="279"/>
        </pc:sldMkLst>
        <pc:spChg chg="mod">
          <ac:chgData name="Michaelsen, Børje" userId="c36523e3-11ed-4011-9a41-1983019c0634" providerId="ADAL" clId="{F6086007-1789-418B-844C-A3060F863EAB}" dt="2024-08-08T08:58:56.564" v="554" actId="20577"/>
          <ac:spMkLst>
            <pc:docMk/>
            <pc:sldMk cId="662108869" sldId="279"/>
            <ac:spMk id="2" creationId="{00000000-0000-0000-0000-000000000000}"/>
          </ac:spMkLst>
        </pc:spChg>
        <pc:spChg chg="mod">
          <ac:chgData name="Michaelsen, Børje" userId="c36523e3-11ed-4011-9a41-1983019c0634" providerId="ADAL" clId="{F6086007-1789-418B-844C-A3060F863EAB}" dt="2024-08-26T13:12:41.173" v="720" actId="13926"/>
          <ac:spMkLst>
            <pc:docMk/>
            <pc:sldMk cId="662108869" sldId="279"/>
            <ac:spMk id="10" creationId="{00000000-0000-0000-0000-000000000000}"/>
          </ac:spMkLst>
        </pc:spChg>
        <pc:graphicFrameChg chg="del">
          <ac:chgData name="Michaelsen, Børje" userId="c36523e3-11ed-4011-9a41-1983019c0634" providerId="ADAL" clId="{F6086007-1789-418B-844C-A3060F863EAB}" dt="2024-08-08T08:59:20.274" v="556"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F6086007-1789-418B-844C-A3060F863EAB}" dt="2024-08-08T09:00:08.501" v="559"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F6086007-1789-418B-844C-A3060F863EAB}" dt="2024-08-08T08:59:27.445" v="558" actId="1076"/>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F6086007-1789-418B-844C-A3060F863EAB}" dt="2024-08-08T09:00:42.725" v="566" actId="692"/>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F6086007-1789-418B-844C-A3060F863EAB}" dt="2024-08-26T11:42:51.855" v="667" actId="20577"/>
        <pc:sldMkLst>
          <pc:docMk/>
          <pc:sldMk cId="835482435" sldId="282"/>
        </pc:sldMkLst>
        <pc:spChg chg="mod">
          <ac:chgData name="Michaelsen, Børje" userId="c36523e3-11ed-4011-9a41-1983019c0634" providerId="ADAL" clId="{F6086007-1789-418B-844C-A3060F863EAB}" dt="2024-08-26T11:42:51.855" v="667" actId="20577"/>
          <ac:spMkLst>
            <pc:docMk/>
            <pc:sldMk cId="835482435" sldId="282"/>
            <ac:spMk id="3" creationId="{00000000-0000-0000-0000-000000000000}"/>
          </ac:spMkLst>
        </pc:spChg>
        <pc:graphicFrameChg chg="del">
          <ac:chgData name="Michaelsen, Børje" userId="c36523e3-11ed-4011-9a41-1983019c0634" providerId="ADAL" clId="{F6086007-1789-418B-844C-A3060F863EAB}" dt="2024-08-26T11:42:38.973" v="659"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F6086007-1789-418B-844C-A3060F863EAB}" dt="2024-08-26T11:42:44.086" v="662" actId="1076"/>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F6086007-1789-418B-844C-A3060F863EAB}" dt="2024-08-12T11:51:44.954" v="629" actId="962"/>
        <pc:sldMkLst>
          <pc:docMk/>
          <pc:sldMk cId="3156779651" sldId="284"/>
        </pc:sldMkLst>
        <pc:spChg chg="mod">
          <ac:chgData name="Michaelsen, Børje" userId="c36523e3-11ed-4011-9a41-1983019c0634" providerId="ADAL" clId="{F6086007-1789-418B-844C-A3060F863EAB}" dt="2024-08-12T11:51:26.137" v="627" actId="20577"/>
          <ac:spMkLst>
            <pc:docMk/>
            <pc:sldMk cId="3156779651" sldId="284"/>
            <ac:spMk id="3" creationId="{00000000-0000-0000-0000-000000000000}"/>
          </ac:spMkLst>
        </pc:spChg>
        <pc:spChg chg="mod">
          <ac:chgData name="Michaelsen, Børje" userId="c36523e3-11ed-4011-9a41-1983019c0634" providerId="ADAL" clId="{F6086007-1789-418B-844C-A3060F863EAB}" dt="2024-08-12T11:50:22.541" v="619" actId="1076"/>
          <ac:spMkLst>
            <pc:docMk/>
            <pc:sldMk cId="3156779651" sldId="284"/>
            <ac:spMk id="29" creationId="{00000000-0000-0000-0000-000000000000}"/>
          </ac:spMkLst>
        </pc:spChg>
        <pc:picChg chg="del">
          <ac:chgData name="Michaelsen, Børje" userId="c36523e3-11ed-4011-9a41-1983019c0634" providerId="ADAL" clId="{F6086007-1789-418B-844C-A3060F863EAB}" dt="2024-08-12T11:49:59.503" v="613" actId="478"/>
          <ac:picMkLst>
            <pc:docMk/>
            <pc:sldMk cId="3156779651" sldId="284"/>
            <ac:picMk id="40" creationId="{5FBF9330-937F-F2B3-2970-733CABCE7211}"/>
          </ac:picMkLst>
        </pc:picChg>
        <pc:picChg chg="add mod ord">
          <ac:chgData name="Michaelsen, Børje" userId="c36523e3-11ed-4011-9a41-1983019c0634" providerId="ADAL" clId="{F6086007-1789-418B-844C-A3060F863EAB}" dt="2024-08-12T11:51:44.954" v="629" actId="962"/>
          <ac:picMkLst>
            <pc:docMk/>
            <pc:sldMk cId="3156779651" sldId="284"/>
            <ac:picMk id="42" creationId="{60D1A242-3273-F04A-F5B7-B1BC98B50C4F}"/>
          </ac:picMkLst>
        </pc:picChg>
      </pc:sldChg>
      <pc:sldChg chg="addSp delSp modSp mod modNotesTx">
        <pc:chgData name="Michaelsen, Børje" userId="c36523e3-11ed-4011-9a41-1983019c0634" providerId="ADAL" clId="{F6086007-1789-418B-844C-A3060F863EAB}" dt="2024-08-13T08:24:50.394" v="658" actId="20577"/>
        <pc:sldMkLst>
          <pc:docMk/>
          <pc:sldMk cId="4268334138" sldId="285"/>
        </pc:sldMkLst>
        <pc:spChg chg="del">
          <ac:chgData name="Michaelsen, Børje" userId="c36523e3-11ed-4011-9a41-1983019c0634" providerId="ADAL" clId="{F6086007-1789-418B-844C-A3060F863EAB}" dt="2024-08-13T08:24:21.183" v="646" actId="478"/>
          <ac:spMkLst>
            <pc:docMk/>
            <pc:sldMk cId="4268334138" sldId="285"/>
            <ac:spMk id="2" creationId="{00000000-0000-0000-0000-000000000000}"/>
          </ac:spMkLst>
        </pc:spChg>
        <pc:spChg chg="mod">
          <ac:chgData name="Michaelsen, Børje" userId="c36523e3-11ed-4011-9a41-1983019c0634" providerId="ADAL" clId="{F6086007-1789-418B-844C-A3060F863EAB}" dt="2024-08-13T08:24:50.394" v="658" actId="20577"/>
          <ac:spMkLst>
            <pc:docMk/>
            <pc:sldMk cId="4268334138" sldId="285"/>
            <ac:spMk id="3" creationId="{0E208661-40B4-4483-9A05-FE473BED7235}"/>
          </ac:spMkLst>
        </pc:spChg>
        <pc:graphicFrameChg chg="del">
          <ac:chgData name="Michaelsen, Børje" userId="c36523e3-11ed-4011-9a41-1983019c0634" providerId="ADAL" clId="{F6086007-1789-418B-844C-A3060F863EAB}" dt="2024-08-13T08:23:44.898" v="632" actId="478"/>
          <ac:graphicFrameMkLst>
            <pc:docMk/>
            <pc:sldMk cId="4268334138" sldId="285"/>
            <ac:graphicFrameMk id="6" creationId="{18197FB1-9372-F1DC-4225-665AF0196003}"/>
          </ac:graphicFrameMkLst>
        </pc:graphicFrameChg>
        <pc:graphicFrameChg chg="add mod">
          <ac:chgData name="Michaelsen, Børje" userId="c36523e3-11ed-4011-9a41-1983019c0634" providerId="ADAL" clId="{F6086007-1789-418B-844C-A3060F863EAB}" dt="2024-08-13T08:23:54.630" v="636" actId="14100"/>
          <ac:graphicFrameMkLst>
            <pc:docMk/>
            <pc:sldMk cId="4268334138" sldId="285"/>
            <ac:graphicFrameMk id="7" creationId="{20743EAD-2704-49A5-4317-249C8750BC66}"/>
          </ac:graphicFrameMkLst>
        </pc:graphicFrameChg>
      </pc:sldChg>
      <pc:sldChg chg="addSp delSp modSp mod">
        <pc:chgData name="Michaelsen, Børje" userId="c36523e3-11ed-4011-9a41-1983019c0634" providerId="ADAL" clId="{F6086007-1789-418B-844C-A3060F863EAB}" dt="2024-08-06T07:47:05.024" v="181" actId="14100"/>
        <pc:sldMkLst>
          <pc:docMk/>
          <pc:sldMk cId="1736272724" sldId="289"/>
        </pc:sldMkLst>
        <pc:graphicFrameChg chg="del">
          <ac:chgData name="Michaelsen, Børje" userId="c36523e3-11ed-4011-9a41-1983019c0634" providerId="ADAL" clId="{F6086007-1789-418B-844C-A3060F863EAB}" dt="2024-08-06T07:46:51.132" v="176" actId="478"/>
          <ac:graphicFrameMkLst>
            <pc:docMk/>
            <pc:sldMk cId="1736272724" sldId="289"/>
            <ac:graphicFrameMk id="4" creationId="{00000000-0008-0000-0000-000002000000}"/>
          </ac:graphicFrameMkLst>
        </pc:graphicFrameChg>
        <pc:graphicFrameChg chg="del">
          <ac:chgData name="Michaelsen, Børje" userId="c36523e3-11ed-4011-9a41-1983019c0634" providerId="ADAL" clId="{F6086007-1789-418B-844C-A3060F863EAB}" dt="2024-08-06T07:45:45.053" v="164" actId="478"/>
          <ac:graphicFrameMkLst>
            <pc:docMk/>
            <pc:sldMk cId="1736272724" sldId="289"/>
            <ac:graphicFrameMk id="5" creationId="{00000000-0008-0000-0200-000002000000}"/>
          </ac:graphicFrameMkLst>
        </pc:graphicFrameChg>
        <pc:graphicFrameChg chg="del">
          <ac:chgData name="Michaelsen, Børje" userId="c36523e3-11ed-4011-9a41-1983019c0634" providerId="ADAL" clId="{F6086007-1789-418B-844C-A3060F863EAB}" dt="2024-08-06T07:46:20.002" v="170" actId="478"/>
          <ac:graphicFrameMkLst>
            <pc:docMk/>
            <pc:sldMk cId="1736272724" sldId="289"/>
            <ac:graphicFrameMk id="6" creationId="{00000000-0008-0000-0000-000002000000}"/>
          </ac:graphicFrameMkLst>
        </pc:graphicFrameChg>
        <pc:graphicFrameChg chg="add mod">
          <ac:chgData name="Michaelsen, Børje" userId="c36523e3-11ed-4011-9a41-1983019c0634" providerId="ADAL" clId="{F6086007-1789-418B-844C-A3060F863EAB}" dt="2024-08-06T07:45:59.621" v="169" actId="14100"/>
          <ac:graphicFrameMkLst>
            <pc:docMk/>
            <pc:sldMk cId="1736272724" sldId="289"/>
            <ac:graphicFrameMk id="8" creationId="{00000000-0008-0000-0200-000002000000}"/>
          </ac:graphicFrameMkLst>
        </pc:graphicFrameChg>
        <pc:graphicFrameChg chg="add mod">
          <ac:chgData name="Michaelsen, Børje" userId="c36523e3-11ed-4011-9a41-1983019c0634" providerId="ADAL" clId="{F6086007-1789-418B-844C-A3060F863EAB}" dt="2024-08-06T07:46:37.941" v="175" actId="14100"/>
          <ac:graphicFrameMkLst>
            <pc:docMk/>
            <pc:sldMk cId="1736272724" sldId="289"/>
            <ac:graphicFrameMk id="9" creationId="{00000000-0008-0000-0000-000002000000}"/>
          </ac:graphicFrameMkLst>
        </pc:graphicFrameChg>
        <pc:graphicFrameChg chg="add mod">
          <ac:chgData name="Michaelsen, Børje" userId="c36523e3-11ed-4011-9a41-1983019c0634" providerId="ADAL" clId="{F6086007-1789-418B-844C-A3060F863EAB}" dt="2024-08-06T07:47:05.024" v="181" actId="14100"/>
          <ac:graphicFrameMkLst>
            <pc:docMk/>
            <pc:sldMk cId="1736272724" sldId="289"/>
            <ac:graphicFrameMk id="10" creationId="{028D2252-F4B0-498F-AA99-FB6CF217ADD0}"/>
          </ac:graphicFrameMkLst>
        </pc:graphicFrameChg>
      </pc:sldChg>
      <pc:sldChg chg="addSp delSp modSp mod">
        <pc:chgData name="Michaelsen, Børje" userId="c36523e3-11ed-4011-9a41-1983019c0634" providerId="ADAL" clId="{F6086007-1789-418B-844C-A3060F863EAB}" dt="2024-08-07T09:56:53.415" v="369" actId="27918"/>
        <pc:sldMkLst>
          <pc:docMk/>
          <pc:sldMk cId="3663715429" sldId="292"/>
        </pc:sldMkLst>
        <pc:spChg chg="mod">
          <ac:chgData name="Michaelsen, Børje" userId="c36523e3-11ed-4011-9a41-1983019c0634" providerId="ADAL" clId="{F6086007-1789-418B-844C-A3060F863EAB}" dt="2024-08-07T09:18:11.738" v="341" actId="1035"/>
          <ac:spMkLst>
            <pc:docMk/>
            <pc:sldMk cId="3663715429" sldId="292"/>
            <ac:spMk id="5" creationId="{5B1FBFD1-E4CA-492F-5C25-9DD945104378}"/>
          </ac:spMkLst>
        </pc:spChg>
        <pc:spChg chg="mod">
          <ac:chgData name="Michaelsen, Børje" userId="c36523e3-11ed-4011-9a41-1983019c0634" providerId="ADAL" clId="{F6086007-1789-418B-844C-A3060F863EAB}" dt="2024-08-07T09:16:49.337" v="290" actId="14100"/>
          <ac:spMkLst>
            <pc:docMk/>
            <pc:sldMk cId="3663715429" sldId="292"/>
            <ac:spMk id="7" creationId="{00000000-0000-0000-0000-000000000000}"/>
          </ac:spMkLst>
        </pc:spChg>
        <pc:spChg chg="mod">
          <ac:chgData name="Michaelsen, Børje" userId="c36523e3-11ed-4011-9a41-1983019c0634" providerId="ADAL" clId="{F6086007-1789-418B-844C-A3060F863EAB}" dt="2024-08-07T09:19:06.427" v="347" actId="20577"/>
          <ac:spMkLst>
            <pc:docMk/>
            <pc:sldMk cId="3663715429" sldId="292"/>
            <ac:spMk id="18" creationId="{00000000-0000-0000-0000-000000000000}"/>
          </ac:spMkLst>
        </pc:spChg>
        <pc:graphicFrameChg chg="del">
          <ac:chgData name="Michaelsen, Børje" userId="c36523e3-11ed-4011-9a41-1983019c0634" providerId="ADAL" clId="{F6086007-1789-418B-844C-A3060F863EAB}" dt="2024-08-07T09:19:20.552" v="348" actId="478"/>
          <ac:graphicFrameMkLst>
            <pc:docMk/>
            <pc:sldMk cId="3663715429" sldId="292"/>
            <ac:graphicFrameMk id="3" creationId="{00000000-0008-0000-0300-000003000000}"/>
          </ac:graphicFrameMkLst>
        </pc:graphicFrameChg>
        <pc:graphicFrameChg chg="del">
          <ac:chgData name="Michaelsen, Børje" userId="c36523e3-11ed-4011-9a41-1983019c0634" providerId="ADAL" clId="{F6086007-1789-418B-844C-A3060F863EAB}" dt="2024-08-07T09:17:05.657" v="300" actId="478"/>
          <ac:graphicFrameMkLst>
            <pc:docMk/>
            <pc:sldMk cId="3663715429" sldId="292"/>
            <ac:graphicFrameMk id="4" creationId="{00000000-0008-0000-0100-000002000000}"/>
          </ac:graphicFrameMkLst>
        </pc:graphicFrameChg>
        <pc:graphicFrameChg chg="add mod">
          <ac:chgData name="Michaelsen, Børje" userId="c36523e3-11ed-4011-9a41-1983019c0634" providerId="ADAL" clId="{F6086007-1789-418B-844C-A3060F863EAB}" dt="2024-08-07T09:18:06.306" v="326" actId="14100"/>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F6086007-1789-418B-844C-A3060F863EAB}" dt="2024-08-07T09:20:10.179" v="354" actId="1076"/>
          <ac:graphicFrameMkLst>
            <pc:docMk/>
            <pc:sldMk cId="3663715429" sldId="292"/>
            <ac:graphicFrameMk id="9" creationId="{00000000-0008-0000-0300-000003000000}"/>
          </ac:graphicFrameMkLst>
        </pc:graphicFrameChg>
      </pc:sldChg>
      <pc:sldChg chg="addSp delSp modSp mod modNotesTx">
        <pc:chgData name="Michaelsen, Børje" userId="c36523e3-11ed-4011-9a41-1983019c0634" providerId="ADAL" clId="{F6086007-1789-418B-844C-A3060F863EAB}" dt="2024-08-05T09:35:42.224" v="31" actId="1037"/>
        <pc:sldMkLst>
          <pc:docMk/>
          <pc:sldMk cId="559240798" sldId="1093"/>
        </pc:sldMkLst>
        <pc:picChg chg="add mod">
          <ac:chgData name="Michaelsen, Børje" userId="c36523e3-11ed-4011-9a41-1983019c0634" providerId="ADAL" clId="{F6086007-1789-418B-844C-A3060F863EAB}" dt="2024-08-05T09:35:38.862" v="22" actId="1037"/>
          <ac:picMkLst>
            <pc:docMk/>
            <pc:sldMk cId="559240798" sldId="1093"/>
            <ac:picMk id="2" creationId="{8FE33D5B-734F-86F1-4A62-F027AFC59060}"/>
          </ac:picMkLst>
        </pc:picChg>
        <pc:picChg chg="add mod">
          <ac:chgData name="Michaelsen, Børje" userId="c36523e3-11ed-4011-9a41-1983019c0634" providerId="ADAL" clId="{F6086007-1789-418B-844C-A3060F863EAB}" dt="2024-08-05T09:35:33.718" v="10" actId="1037"/>
          <ac:picMkLst>
            <pc:docMk/>
            <pc:sldMk cId="559240798" sldId="1093"/>
            <ac:picMk id="4" creationId="{F9346C60-F982-DD53-36D5-30076AC76E62}"/>
          </ac:picMkLst>
        </pc:picChg>
        <pc:picChg chg="add mod">
          <ac:chgData name="Michaelsen, Børje" userId="c36523e3-11ed-4011-9a41-1983019c0634" providerId="ADAL" clId="{F6086007-1789-418B-844C-A3060F863EAB}" dt="2024-08-05T09:35:42.224" v="31" actId="1037"/>
          <ac:picMkLst>
            <pc:docMk/>
            <pc:sldMk cId="559240798" sldId="1093"/>
            <ac:picMk id="7" creationId="{C44003EF-64C9-899A-8488-999EF4DD5A7D}"/>
          </ac:picMkLst>
        </pc:picChg>
        <pc:picChg chg="del">
          <ac:chgData name="Michaelsen, Børje" userId="c36523e3-11ed-4011-9a41-1983019c0634" providerId="ADAL" clId="{F6086007-1789-418B-844C-A3060F863EAB}" dt="2024-08-05T09:35:17.209" v="0" actId="478"/>
          <ac:picMkLst>
            <pc:docMk/>
            <pc:sldMk cId="559240798" sldId="1093"/>
            <ac:picMk id="15" creationId="{F75CFF5A-076E-3DF6-2007-8ED4D73B5FD5}"/>
          </ac:picMkLst>
        </pc:picChg>
        <pc:picChg chg="del">
          <ac:chgData name="Michaelsen, Børje" userId="c36523e3-11ed-4011-9a41-1983019c0634" providerId="ADAL" clId="{F6086007-1789-418B-844C-A3060F863EAB}" dt="2024-08-05T09:35:17.209" v="0" actId="478"/>
          <ac:picMkLst>
            <pc:docMk/>
            <pc:sldMk cId="559240798" sldId="1093"/>
            <ac:picMk id="16" creationId="{F38A4207-2A9D-B78B-01D3-9AA2B2D9F56F}"/>
          </ac:picMkLst>
        </pc:picChg>
        <pc:picChg chg="del">
          <ac:chgData name="Michaelsen, Børje" userId="c36523e3-11ed-4011-9a41-1983019c0634" providerId="ADAL" clId="{F6086007-1789-418B-844C-A3060F863EAB}" dt="2024-08-05T09:35:17.209" v="0" actId="478"/>
          <ac:picMkLst>
            <pc:docMk/>
            <pc:sldMk cId="559240798" sldId="1093"/>
            <ac:picMk id="17" creationId="{3BCB46E8-9115-21DB-B814-C95C790990CF}"/>
          </ac:picMkLst>
        </pc:picChg>
      </pc:sldChg>
    </pc:docChg>
  </pc:docChgLst>
  <pc:docChgLst>
    <pc:chgData name="Michaelsen, Børje" userId="S::borje.michaelsen@agderfk.no::c36523e3-11ed-4011-9a41-1983019c0634" providerId="AD" clId="Web-{8F877FF6-281C-CBA4-41D5-14AD9DAAABCF}"/>
    <pc:docChg chg="modSld">
      <pc:chgData name="Michaelsen, Børje" userId="S::borje.michaelsen@agderfk.no::c36523e3-11ed-4011-9a41-1983019c0634" providerId="AD" clId="Web-{8F877FF6-281C-CBA4-41D5-14AD9DAAABCF}" dt="2024-08-13T13:50:28.628" v="20"/>
      <pc:docMkLst>
        <pc:docMk/>
      </pc:docMkLst>
      <pc:sldChg chg="addSp delSp modSp modNotes">
        <pc:chgData name="Michaelsen, Børje" userId="S::borje.michaelsen@agderfk.no::c36523e3-11ed-4011-9a41-1983019c0634" providerId="AD" clId="Web-{8F877FF6-281C-CBA4-41D5-14AD9DAAABCF}" dt="2024-08-13T13:50:28.628" v="20"/>
        <pc:sldMkLst>
          <pc:docMk/>
          <pc:sldMk cId="340623003" sldId="274"/>
        </pc:sldMkLst>
        <pc:spChg chg="mod">
          <ac:chgData name="Michaelsen, Børje" userId="S::borje.michaelsen@agderfk.no::c36523e3-11ed-4011-9a41-1983019c0634" providerId="AD" clId="Web-{8F877FF6-281C-CBA4-41D5-14AD9DAAABCF}" dt="2024-08-13T13:49:40.580" v="16" actId="20577"/>
          <ac:spMkLst>
            <pc:docMk/>
            <pc:sldMk cId="340623003" sldId="274"/>
            <ac:spMk id="4" creationId="{00000000-0000-0000-0000-000000000000}"/>
          </ac:spMkLst>
        </pc:spChg>
        <pc:spChg chg="mod">
          <ac:chgData name="Michaelsen, Børje" userId="S::borje.michaelsen@agderfk.no::c36523e3-11ed-4011-9a41-1983019c0634" providerId="AD" clId="Web-{8F877FF6-281C-CBA4-41D5-14AD9DAAABCF}" dt="2024-08-13T13:48:57.158" v="9" actId="1076"/>
          <ac:spMkLst>
            <pc:docMk/>
            <pc:sldMk cId="340623003" sldId="274"/>
            <ac:spMk id="8" creationId="{00000000-0000-0000-0000-000000000000}"/>
          </ac:spMkLst>
        </pc:spChg>
        <pc:graphicFrameChg chg="del">
          <ac:chgData name="Michaelsen, Børje" userId="S::borje.michaelsen@agderfk.no::c36523e3-11ed-4011-9a41-1983019c0634" providerId="AD" clId="Web-{8F877FF6-281C-CBA4-41D5-14AD9DAAABCF}" dt="2024-08-13T13:48:26.782" v="0"/>
          <ac:graphicFrameMkLst>
            <pc:docMk/>
            <pc:sldMk cId="340623003" sldId="274"/>
            <ac:graphicFrameMk id="9" creationId="{00000000-0008-0000-0100-000002000000}"/>
          </ac:graphicFrameMkLst>
        </pc:graphicFrameChg>
        <pc:picChg chg="add mod">
          <ac:chgData name="Michaelsen, Børje" userId="S::borje.michaelsen@agderfk.no::c36523e3-11ed-4011-9a41-1983019c0634" providerId="AD" clId="Web-{8F877FF6-281C-CBA4-41D5-14AD9DAAABCF}" dt="2024-08-13T13:50:28.628" v="20"/>
          <ac:picMkLst>
            <pc:docMk/>
            <pc:sldMk cId="340623003" sldId="274"/>
            <ac:picMk id="6" creationId="{C7D94AE6-423C-99E9-0799-679F9C6FE2BD}"/>
          </ac:picMkLst>
        </pc:picChg>
      </pc:sldChg>
    </pc:docChg>
  </pc:docChgLst>
  <pc:docChgLst>
    <pc:chgData name="Michaelsen, Børje" userId="c36523e3-11ed-4011-9a41-1983019c0634" providerId="ADAL" clId="{3C847279-4AB1-42D5-A824-F6120C6FA573}"/>
    <pc:docChg chg="undo custSel addSld delSld modSld">
      <pc:chgData name="Michaelsen, Børje" userId="c36523e3-11ed-4011-9a41-1983019c0634" providerId="ADAL" clId="{3C847279-4AB1-42D5-A824-F6120C6FA573}" dt="2023-10-10T10:31:40.471" v="6272" actId="13244"/>
      <pc:docMkLst>
        <pc:docMk/>
      </pc:docMkLst>
      <pc:sldChg chg="modSp mod">
        <pc:chgData name="Michaelsen, Børje" userId="c36523e3-11ed-4011-9a41-1983019c0634" providerId="ADAL" clId="{3C847279-4AB1-42D5-A824-F6120C6FA573}" dt="2023-09-14T07:44:00.871" v="777" actId="962"/>
        <pc:sldMkLst>
          <pc:docMk/>
          <pc:sldMk cId="1115595437" sldId="256"/>
        </pc:sldMkLst>
        <pc:spChg chg="mod">
          <ac:chgData name="Michaelsen, Børje" userId="c36523e3-11ed-4011-9a41-1983019c0634" providerId="ADAL" clId="{3C847279-4AB1-42D5-A824-F6120C6FA573}" dt="2023-09-14T07:41:09.526" v="649"/>
          <ac:spMkLst>
            <pc:docMk/>
            <pc:sldMk cId="1115595437" sldId="256"/>
            <ac:spMk id="3" creationId="{00000000-0000-0000-0000-000000000000}"/>
          </ac:spMkLst>
        </pc:spChg>
        <pc:picChg chg="mod">
          <ac:chgData name="Michaelsen, Børje" userId="c36523e3-11ed-4011-9a41-1983019c0634" providerId="ADAL" clId="{3C847279-4AB1-42D5-A824-F6120C6FA573}" dt="2023-09-14T07:44:00.871" v="777" actId="962"/>
          <ac:picMkLst>
            <pc:docMk/>
            <pc:sldMk cId="1115595437" sldId="256"/>
            <ac:picMk id="4" creationId="{00000000-0000-0000-0000-000000000000}"/>
          </ac:picMkLst>
        </pc:picChg>
      </pc:sldChg>
      <pc:sldChg chg="modSp mod modNotesTx">
        <pc:chgData name="Michaelsen, Børje" userId="c36523e3-11ed-4011-9a41-1983019c0634" providerId="ADAL" clId="{3C847279-4AB1-42D5-A824-F6120C6FA573}" dt="2023-09-15T11:58:24.686" v="5723" actId="962"/>
        <pc:sldMkLst>
          <pc:docMk/>
          <pc:sldMk cId="1380386693" sldId="260"/>
        </pc:sldMkLst>
        <pc:graphicFrameChg chg="mod modGraphic">
          <ac:chgData name="Michaelsen, Børje" userId="c36523e3-11ed-4011-9a41-1983019c0634" providerId="ADAL" clId="{3C847279-4AB1-42D5-A824-F6120C6FA573}" dt="2023-09-14T08:49:12.471" v="5493"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3C847279-4AB1-42D5-A824-F6120C6FA573}" dt="2023-09-14T08:50:41.343" v="5497" actId="962"/>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3C847279-4AB1-42D5-A824-F6120C6FA573}" dt="2023-09-14T11:44:34.193" v="5711" actId="962"/>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3C847279-4AB1-42D5-A824-F6120C6FA573}" dt="2023-09-14T08:49:43.135" v="5495" actId="962"/>
          <ac:graphicFrameMkLst>
            <pc:docMk/>
            <pc:sldMk cId="1380386693" sldId="260"/>
            <ac:graphicFrameMk id="10" creationId="{00000000-0000-0000-0000-000000000000}"/>
          </ac:graphicFrameMkLst>
        </pc:graphicFrameChg>
        <pc:picChg chg="mod ord">
          <ac:chgData name="Michaelsen, Børje" userId="c36523e3-11ed-4011-9a41-1983019c0634" providerId="ADAL" clId="{3C847279-4AB1-42D5-A824-F6120C6FA573}" dt="2023-09-15T11:58:24.686" v="5723" actId="962"/>
          <ac:picMkLst>
            <pc:docMk/>
            <pc:sldMk cId="1380386693" sldId="260"/>
            <ac:picMk id="4" creationId="{00000000-0000-0000-0000-000000000000}"/>
          </ac:picMkLst>
        </pc:picChg>
        <pc:picChg chg="mod">
          <ac:chgData name="Michaelsen, Børje" userId="c36523e3-11ed-4011-9a41-1983019c0634" providerId="ADAL" clId="{3C847279-4AB1-42D5-A824-F6120C6FA573}" dt="2023-09-14T08:47:30.416" v="5485" actId="962"/>
          <ac:picMkLst>
            <pc:docMk/>
            <pc:sldMk cId="1380386693" sldId="260"/>
            <ac:picMk id="6" creationId="{00000000-0000-0000-0000-000000000000}"/>
          </ac:picMkLst>
        </pc:picChg>
      </pc:sldChg>
      <pc:sldChg chg="modSp mod">
        <pc:chgData name="Michaelsen, Børje" userId="c36523e3-11ed-4011-9a41-1983019c0634" providerId="ADAL" clId="{3C847279-4AB1-42D5-A824-F6120C6FA573}" dt="2023-09-14T08:12:07.113" v="3098" actId="962"/>
        <pc:sldMkLst>
          <pc:docMk/>
          <pc:sldMk cId="1502201355" sldId="262"/>
        </pc:sldMkLst>
        <pc:picChg chg="mod">
          <ac:chgData name="Michaelsen, Børje" userId="c36523e3-11ed-4011-9a41-1983019c0634" providerId="ADAL" clId="{3C847279-4AB1-42D5-A824-F6120C6FA573}" dt="2023-09-14T08:11:52.542" v="3091" actId="962"/>
          <ac:picMkLst>
            <pc:docMk/>
            <pc:sldMk cId="1502201355" sldId="262"/>
            <ac:picMk id="4" creationId="{00000000-0000-0000-0000-000000000000}"/>
          </ac:picMkLst>
        </pc:picChg>
        <pc:picChg chg="mod">
          <ac:chgData name="Michaelsen, Børje" userId="c36523e3-11ed-4011-9a41-1983019c0634" providerId="ADAL" clId="{3C847279-4AB1-42D5-A824-F6120C6FA573}" dt="2023-09-14T08:11:54.911" v="3092" actId="962"/>
          <ac:picMkLst>
            <pc:docMk/>
            <pc:sldMk cId="1502201355" sldId="262"/>
            <ac:picMk id="5" creationId="{00000000-0000-0000-0000-000000000000}"/>
          </ac:picMkLst>
        </pc:picChg>
        <pc:picChg chg="mod">
          <ac:chgData name="Michaelsen, Børje" userId="c36523e3-11ed-4011-9a41-1983019c0634" providerId="ADAL" clId="{3C847279-4AB1-42D5-A824-F6120C6FA573}" dt="2023-09-14T08:11:57.095" v="3093" actId="962"/>
          <ac:picMkLst>
            <pc:docMk/>
            <pc:sldMk cId="1502201355" sldId="262"/>
            <ac:picMk id="6" creationId="{00000000-0000-0000-0000-000000000000}"/>
          </ac:picMkLst>
        </pc:picChg>
        <pc:picChg chg="mod">
          <ac:chgData name="Michaelsen, Børje" userId="c36523e3-11ed-4011-9a41-1983019c0634" providerId="ADAL" clId="{3C847279-4AB1-42D5-A824-F6120C6FA573}" dt="2023-09-14T08:11:58.924" v="3094" actId="962"/>
          <ac:picMkLst>
            <pc:docMk/>
            <pc:sldMk cId="1502201355" sldId="262"/>
            <ac:picMk id="7" creationId="{00000000-0000-0000-0000-000000000000}"/>
          </ac:picMkLst>
        </pc:picChg>
        <pc:picChg chg="mod">
          <ac:chgData name="Michaelsen, Børje" userId="c36523e3-11ed-4011-9a41-1983019c0634" providerId="ADAL" clId="{3C847279-4AB1-42D5-A824-F6120C6FA573}" dt="2023-09-14T08:12:01.189" v="3095" actId="962"/>
          <ac:picMkLst>
            <pc:docMk/>
            <pc:sldMk cId="1502201355" sldId="262"/>
            <ac:picMk id="8" creationId="{00000000-0000-0000-0000-000000000000}"/>
          </ac:picMkLst>
        </pc:picChg>
        <pc:picChg chg="mod">
          <ac:chgData name="Michaelsen, Børje" userId="c36523e3-11ed-4011-9a41-1983019c0634" providerId="ADAL" clId="{3C847279-4AB1-42D5-A824-F6120C6FA573}" dt="2023-09-14T08:12:03.044" v="3096" actId="962"/>
          <ac:picMkLst>
            <pc:docMk/>
            <pc:sldMk cId="1502201355" sldId="262"/>
            <ac:picMk id="9" creationId="{00000000-0000-0000-0000-000000000000}"/>
          </ac:picMkLst>
        </pc:picChg>
        <pc:picChg chg="mod">
          <ac:chgData name="Michaelsen, Børje" userId="c36523e3-11ed-4011-9a41-1983019c0634" providerId="ADAL" clId="{3C847279-4AB1-42D5-A824-F6120C6FA573}" dt="2023-09-14T08:12:04.903" v="3097" actId="962"/>
          <ac:picMkLst>
            <pc:docMk/>
            <pc:sldMk cId="1502201355" sldId="262"/>
            <ac:picMk id="10" creationId="{00000000-0000-0000-0000-000000000000}"/>
          </ac:picMkLst>
        </pc:picChg>
        <pc:picChg chg="mod">
          <ac:chgData name="Michaelsen, Børje" userId="c36523e3-11ed-4011-9a41-1983019c0634" providerId="ADAL" clId="{3C847279-4AB1-42D5-A824-F6120C6FA573}" dt="2023-09-14T08:12:07.113" v="3098" actId="962"/>
          <ac:picMkLst>
            <pc:docMk/>
            <pc:sldMk cId="1502201355" sldId="262"/>
            <ac:picMk id="11" creationId="{00000000-0000-0000-0000-000000000000}"/>
          </ac:picMkLst>
        </pc:picChg>
      </pc:sldChg>
      <pc:sldChg chg="addSp delSp modSp mod">
        <pc:chgData name="Michaelsen, Børje" userId="c36523e3-11ed-4011-9a41-1983019c0634" providerId="ADAL" clId="{3C847279-4AB1-42D5-A824-F6120C6FA573}" dt="2023-09-14T10:03:55.625" v="5563"/>
        <pc:sldMkLst>
          <pc:docMk/>
          <pc:sldMk cId="3237931907" sldId="263"/>
        </pc:sldMkLst>
        <pc:spChg chg="mod">
          <ac:chgData name="Michaelsen, Børje" userId="c36523e3-11ed-4011-9a41-1983019c0634" providerId="ADAL" clId="{3C847279-4AB1-42D5-A824-F6120C6FA573}" dt="2023-09-13T12:48:17.751" v="566" actId="20577"/>
          <ac:spMkLst>
            <pc:docMk/>
            <pc:sldMk cId="3237931907" sldId="263"/>
            <ac:spMk id="10" creationId="{00000000-0000-0000-0000-000000000000}"/>
          </ac:spMkLst>
        </pc:spChg>
        <pc:graphicFrameChg chg="del">
          <ac:chgData name="Michaelsen, Børje" userId="c36523e3-11ed-4011-9a41-1983019c0634" providerId="ADAL" clId="{3C847279-4AB1-42D5-A824-F6120C6FA573}" dt="2023-09-13T12:46:07.151" v="487" actId="478"/>
          <ac:graphicFrameMkLst>
            <pc:docMk/>
            <pc:sldMk cId="3237931907" sldId="263"/>
            <ac:graphicFrameMk id="3" creationId="{00000000-0000-0000-0000-000000000000}"/>
          </ac:graphicFrameMkLst>
        </pc:graphicFrameChg>
        <pc:graphicFrameChg chg="add mod">
          <ac:chgData name="Michaelsen, Børje" userId="c36523e3-11ed-4011-9a41-1983019c0634" providerId="ADAL" clId="{3C847279-4AB1-42D5-A824-F6120C6FA573}" dt="2023-09-14T10:03:55.625" v="5563"/>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3C847279-4AB1-42D5-A824-F6120C6FA573}" dt="2023-09-14T08:09:25.222" v="2776" actId="962"/>
          <ac:graphicFrameMkLst>
            <pc:docMk/>
            <pc:sldMk cId="3237931907" sldId="263"/>
            <ac:graphicFrameMk id="5" creationId="{E5C71C2E-AF53-CAD5-0770-CF80592B48C1}"/>
          </ac:graphicFrameMkLst>
        </pc:graphicFrameChg>
        <pc:graphicFrameChg chg="add mod modGraphic">
          <ac:chgData name="Michaelsen, Børje" userId="c36523e3-11ed-4011-9a41-1983019c0634" providerId="ADAL" clId="{3C847279-4AB1-42D5-A824-F6120C6FA573}" dt="2023-09-14T08:44:39.020" v="5477" actId="12385"/>
          <ac:graphicFrameMkLst>
            <pc:docMk/>
            <pc:sldMk cId="3237931907" sldId="263"/>
            <ac:graphicFrameMk id="6" creationId="{B22C1F60-2632-E9FA-F600-21C90B11632E}"/>
          </ac:graphicFrameMkLst>
        </pc:graphicFrameChg>
        <pc:graphicFrameChg chg="del">
          <ac:chgData name="Michaelsen, Børje" userId="c36523e3-11ed-4011-9a41-1983019c0634" providerId="ADAL" clId="{3C847279-4AB1-42D5-A824-F6120C6FA573}" dt="2023-09-13T12:44:48.530" v="472" actId="478"/>
          <ac:graphicFrameMkLst>
            <pc:docMk/>
            <pc:sldMk cId="3237931907" sldId="263"/>
            <ac:graphicFrameMk id="8" creationId="{00000000-0008-0000-0100-000002000000}"/>
          </ac:graphicFrameMkLst>
        </pc:graphicFrameChg>
        <pc:graphicFrameChg chg="del">
          <ac:chgData name="Michaelsen, Børje" userId="c36523e3-11ed-4011-9a41-1983019c0634" providerId="ADAL" clId="{3C847279-4AB1-42D5-A824-F6120C6FA573}" dt="2023-09-13T12:45:38.843" v="480" actId="478"/>
          <ac:graphicFrameMkLst>
            <pc:docMk/>
            <pc:sldMk cId="3237931907" sldId="263"/>
            <ac:graphicFrameMk id="11" creationId="{00000000-0008-0000-0100-000005000000}"/>
          </ac:graphicFrameMkLst>
        </pc:graphicFrameChg>
      </pc:sldChg>
      <pc:sldChg chg="modSp mod">
        <pc:chgData name="Michaelsen, Børje" userId="c36523e3-11ed-4011-9a41-1983019c0634" providerId="ADAL" clId="{3C847279-4AB1-42D5-A824-F6120C6FA573}" dt="2023-09-14T08:29:01.743" v="4457" actId="962"/>
        <pc:sldMkLst>
          <pc:docMk/>
          <pc:sldMk cId="445425979" sldId="264"/>
        </pc:sldMkLst>
        <pc:picChg chg="mod">
          <ac:chgData name="Michaelsen, Børje" userId="c36523e3-11ed-4011-9a41-1983019c0634" providerId="ADAL" clId="{3C847279-4AB1-42D5-A824-F6120C6FA573}" dt="2023-09-14T08:28:54.515" v="4454" actId="962"/>
          <ac:picMkLst>
            <pc:docMk/>
            <pc:sldMk cId="445425979" sldId="264"/>
            <ac:picMk id="4" creationId="{00000000-0000-0000-0000-000000000000}"/>
          </ac:picMkLst>
        </pc:picChg>
        <pc:picChg chg="mod">
          <ac:chgData name="Michaelsen, Børje" userId="c36523e3-11ed-4011-9a41-1983019c0634" providerId="ADAL" clId="{3C847279-4AB1-42D5-A824-F6120C6FA573}" dt="2023-09-14T08:28:57.140" v="4455" actId="962"/>
          <ac:picMkLst>
            <pc:docMk/>
            <pc:sldMk cId="445425979" sldId="264"/>
            <ac:picMk id="5" creationId="{00000000-0000-0000-0000-000000000000}"/>
          </ac:picMkLst>
        </pc:picChg>
        <pc:picChg chg="mod">
          <ac:chgData name="Michaelsen, Børje" userId="c36523e3-11ed-4011-9a41-1983019c0634" providerId="ADAL" clId="{3C847279-4AB1-42D5-A824-F6120C6FA573}" dt="2023-09-14T08:28:59.757" v="4456" actId="962"/>
          <ac:picMkLst>
            <pc:docMk/>
            <pc:sldMk cId="445425979" sldId="264"/>
            <ac:picMk id="6" creationId="{00000000-0000-0000-0000-000000000000}"/>
          </ac:picMkLst>
        </pc:picChg>
        <pc:picChg chg="mod">
          <ac:chgData name="Michaelsen, Børje" userId="c36523e3-11ed-4011-9a41-1983019c0634" providerId="ADAL" clId="{3C847279-4AB1-42D5-A824-F6120C6FA573}" dt="2023-09-14T08:29:01.743" v="4457" actId="962"/>
          <ac:picMkLst>
            <pc:docMk/>
            <pc:sldMk cId="445425979" sldId="264"/>
            <ac:picMk id="7" creationId="{00000000-0000-0000-0000-000000000000}"/>
          </ac:picMkLst>
        </pc:picChg>
      </pc:sldChg>
      <pc:sldChg chg="modSp mod">
        <pc:chgData name="Michaelsen, Børje" userId="c36523e3-11ed-4011-9a41-1983019c0634" providerId="ADAL" clId="{3C847279-4AB1-42D5-A824-F6120C6FA573}" dt="2023-09-14T08:03:01.971" v="2075" actId="962"/>
        <pc:sldMkLst>
          <pc:docMk/>
          <pc:sldMk cId="2441531406" sldId="267"/>
        </pc:sldMkLst>
        <pc:picChg chg="mod">
          <ac:chgData name="Michaelsen, Børje" userId="c36523e3-11ed-4011-9a41-1983019c0634" providerId="ADAL" clId="{3C847279-4AB1-42D5-A824-F6120C6FA573}" dt="2023-09-14T08:02:49.822" v="2072" actId="962"/>
          <ac:picMkLst>
            <pc:docMk/>
            <pc:sldMk cId="2441531406" sldId="267"/>
            <ac:picMk id="4" creationId="{00000000-0000-0000-0000-000000000000}"/>
          </ac:picMkLst>
        </pc:picChg>
        <pc:picChg chg="mod">
          <ac:chgData name="Michaelsen, Børje" userId="c36523e3-11ed-4011-9a41-1983019c0634" providerId="ADAL" clId="{3C847279-4AB1-42D5-A824-F6120C6FA573}" dt="2023-09-14T08:02:55.117" v="2073" actId="962"/>
          <ac:picMkLst>
            <pc:docMk/>
            <pc:sldMk cId="2441531406" sldId="267"/>
            <ac:picMk id="5" creationId="{00000000-0000-0000-0000-000000000000}"/>
          </ac:picMkLst>
        </pc:picChg>
        <pc:picChg chg="mod">
          <ac:chgData name="Michaelsen, Børje" userId="c36523e3-11ed-4011-9a41-1983019c0634" providerId="ADAL" clId="{3C847279-4AB1-42D5-A824-F6120C6FA573}" dt="2023-09-14T08:02:58.693" v="2074" actId="962"/>
          <ac:picMkLst>
            <pc:docMk/>
            <pc:sldMk cId="2441531406" sldId="267"/>
            <ac:picMk id="6" creationId="{00000000-0000-0000-0000-000000000000}"/>
          </ac:picMkLst>
        </pc:picChg>
        <pc:picChg chg="mod">
          <ac:chgData name="Michaelsen, Børje" userId="c36523e3-11ed-4011-9a41-1983019c0634" providerId="ADAL" clId="{3C847279-4AB1-42D5-A824-F6120C6FA573}" dt="2023-09-14T08:03:01.971" v="2075" actId="962"/>
          <ac:picMkLst>
            <pc:docMk/>
            <pc:sldMk cId="2441531406" sldId="267"/>
            <ac:picMk id="7" creationId="{00000000-0000-0000-0000-000000000000}"/>
          </ac:picMkLst>
        </pc:picChg>
      </pc:sldChg>
      <pc:sldChg chg="addSp modSp mod">
        <pc:chgData name="Michaelsen, Børje" userId="c36523e3-11ed-4011-9a41-1983019c0634" providerId="ADAL" clId="{3C847279-4AB1-42D5-A824-F6120C6FA573}" dt="2023-09-29T13:08:44.417" v="6181"/>
        <pc:sldMkLst>
          <pc:docMk/>
          <pc:sldMk cId="394652420" sldId="268"/>
        </pc:sldMkLst>
        <pc:spChg chg="mod">
          <ac:chgData name="Michaelsen, Børje" userId="c36523e3-11ed-4011-9a41-1983019c0634" providerId="ADAL" clId="{3C847279-4AB1-42D5-A824-F6120C6FA573}" dt="2023-09-19T11:19:46.722" v="5765" actId="1076"/>
          <ac:spMkLst>
            <pc:docMk/>
            <pc:sldMk cId="394652420" sldId="268"/>
            <ac:spMk id="3" creationId="{00000000-0000-0000-0000-000000000000}"/>
          </ac:spMkLst>
        </pc:spChg>
        <pc:spChg chg="add mod">
          <ac:chgData name="Michaelsen, Børje" userId="c36523e3-11ed-4011-9a41-1983019c0634" providerId="ADAL" clId="{3C847279-4AB1-42D5-A824-F6120C6FA573}" dt="2023-09-29T13:08:44.417" v="6181"/>
          <ac:spMkLst>
            <pc:docMk/>
            <pc:sldMk cId="394652420" sldId="268"/>
            <ac:spMk id="4" creationId="{A94E5C50-2C7F-1D60-823C-2095B2123459}"/>
          </ac:spMkLst>
        </pc:spChg>
        <pc:picChg chg="mod ord">
          <ac:chgData name="Michaelsen, Børje" userId="c36523e3-11ed-4011-9a41-1983019c0634" providerId="ADAL" clId="{3C847279-4AB1-42D5-A824-F6120C6FA573}" dt="2023-09-14T10:11:40.889" v="5576"/>
          <ac:picMkLst>
            <pc:docMk/>
            <pc:sldMk cId="394652420" sldId="268"/>
            <ac:picMk id="6" creationId="{00000000-0000-0000-0000-000000000000}"/>
          </ac:picMkLst>
        </pc:picChg>
      </pc:sldChg>
      <pc:sldChg chg="addSp delSp modSp mod modNotesTx">
        <pc:chgData name="Michaelsen, Børje" userId="c36523e3-11ed-4011-9a41-1983019c0634" providerId="ADAL" clId="{3C847279-4AB1-42D5-A824-F6120C6FA573}" dt="2023-09-15T12:27:40.942" v="5726" actId="962"/>
        <pc:sldMkLst>
          <pc:docMk/>
          <pc:sldMk cId="1763573476" sldId="269"/>
        </pc:sldMkLst>
        <pc:spChg chg="mod">
          <ac:chgData name="Michaelsen, Børje" userId="c36523e3-11ed-4011-9a41-1983019c0634" providerId="ADAL" clId="{3C847279-4AB1-42D5-A824-F6120C6FA573}" dt="2023-08-30T08:01:57.688" v="136" actId="14100"/>
          <ac:spMkLst>
            <pc:docMk/>
            <pc:sldMk cId="1763573476" sldId="269"/>
            <ac:spMk id="3" creationId="{00000000-0000-0000-0000-000000000000}"/>
          </ac:spMkLst>
        </pc:spChg>
        <pc:spChg chg="add mod">
          <ac:chgData name="Michaelsen, Børje" userId="c36523e3-11ed-4011-9a41-1983019c0634" providerId="ADAL" clId="{3C847279-4AB1-42D5-A824-F6120C6FA573}" dt="2023-08-30T08:02:09.777" v="156" actId="1036"/>
          <ac:spMkLst>
            <pc:docMk/>
            <pc:sldMk cId="1763573476" sldId="269"/>
            <ac:spMk id="5" creationId="{644C9637-6235-2E2B-BA4A-9A7A473557F0}"/>
          </ac:spMkLst>
        </pc:spChg>
        <pc:graphicFrameChg chg="add mod">
          <ac:chgData name="Michaelsen, Børje" userId="c36523e3-11ed-4011-9a41-1983019c0634" providerId="ADAL" clId="{3C847279-4AB1-42D5-A824-F6120C6FA573}" dt="2023-09-15T12:27:40.942" v="5726" actId="962"/>
          <ac:graphicFrameMkLst>
            <pc:docMk/>
            <pc:sldMk cId="1763573476" sldId="269"/>
            <ac:graphicFrameMk id="6" creationId="{927266A5-39D3-E59B-622E-7D80A00A87DE}"/>
          </ac:graphicFrameMkLst>
        </pc:graphicFrameChg>
        <pc:picChg chg="del">
          <ac:chgData name="Michaelsen, Børje" userId="c36523e3-11ed-4011-9a41-1983019c0634" providerId="ADAL" clId="{3C847279-4AB1-42D5-A824-F6120C6FA573}" dt="2023-08-30T08:02:11.983" v="157" actId="478"/>
          <ac:picMkLst>
            <pc:docMk/>
            <pc:sldMk cId="1763573476" sldId="269"/>
            <ac:picMk id="4" creationId="{00000000-0000-0000-0000-000000000000}"/>
          </ac:picMkLst>
        </pc:picChg>
        <pc:picChg chg="add mod">
          <ac:chgData name="Michaelsen, Børje" userId="c36523e3-11ed-4011-9a41-1983019c0634" providerId="ADAL" clId="{3C847279-4AB1-42D5-A824-F6120C6FA573}" dt="2023-09-14T10:12:36.900" v="5582" actId="962"/>
          <ac:picMkLst>
            <pc:docMk/>
            <pc:sldMk cId="1763573476" sldId="269"/>
            <ac:picMk id="7" creationId="{B970060A-BB05-846A-7815-046E306CFB47}"/>
          </ac:picMkLst>
        </pc:picChg>
        <pc:picChg chg="add mod">
          <ac:chgData name="Michaelsen, Børje" userId="c36523e3-11ed-4011-9a41-1983019c0634" providerId="ADAL" clId="{3C847279-4AB1-42D5-A824-F6120C6FA573}" dt="2023-09-14T10:12:23.899" v="5578" actId="962"/>
          <ac:picMkLst>
            <pc:docMk/>
            <pc:sldMk cId="1763573476" sldId="269"/>
            <ac:picMk id="8" creationId="{BDA68782-DFF9-40BE-44FF-13B038D8077D}"/>
          </ac:picMkLst>
        </pc:picChg>
        <pc:picChg chg="add mod">
          <ac:chgData name="Michaelsen, Børje" userId="c36523e3-11ed-4011-9a41-1983019c0634" providerId="ADAL" clId="{3C847279-4AB1-42D5-A824-F6120C6FA573}" dt="2023-09-14T10:12:30.787" v="5580" actId="962"/>
          <ac:picMkLst>
            <pc:docMk/>
            <pc:sldMk cId="1763573476" sldId="269"/>
            <ac:picMk id="9" creationId="{8662FE03-0B93-B739-EF64-37D784A0AA08}"/>
          </ac:picMkLst>
        </pc:picChg>
        <pc:picChg chg="add del mod">
          <ac:chgData name="Michaelsen, Børje" userId="c36523e3-11ed-4011-9a41-1983019c0634" providerId="ADAL" clId="{3C847279-4AB1-42D5-A824-F6120C6FA573}" dt="2023-08-30T08:04:37.185" v="176" actId="478"/>
          <ac:picMkLst>
            <pc:docMk/>
            <pc:sldMk cId="1763573476" sldId="269"/>
            <ac:picMk id="10" creationId="{8EAD0D44-91BD-2536-30A9-174DB37A757F}"/>
          </ac:picMkLst>
        </pc:picChg>
        <pc:picChg chg="add mod">
          <ac:chgData name="Michaelsen, Børje" userId="c36523e3-11ed-4011-9a41-1983019c0634" providerId="ADAL" clId="{3C847279-4AB1-42D5-A824-F6120C6FA573}" dt="2023-09-14T10:12:27.979" v="5579" actId="962"/>
          <ac:picMkLst>
            <pc:docMk/>
            <pc:sldMk cId="1763573476" sldId="269"/>
            <ac:picMk id="11" creationId="{F1E17396-13D4-524B-6F80-52BA08C490B0}"/>
          </ac:picMkLst>
        </pc:picChg>
        <pc:picChg chg="add mod">
          <ac:chgData name="Michaelsen, Børje" userId="c36523e3-11ed-4011-9a41-1983019c0634" providerId="ADAL" clId="{3C847279-4AB1-42D5-A824-F6120C6FA573}" dt="2023-09-14T10:12:33.564" v="5581" actId="962"/>
          <ac:picMkLst>
            <pc:docMk/>
            <pc:sldMk cId="1763573476" sldId="269"/>
            <ac:picMk id="12" creationId="{2BFBA3EA-62B6-0DDE-A3B8-894F3A32CDD0}"/>
          </ac:picMkLst>
        </pc:picChg>
      </pc:sldChg>
      <pc:sldChg chg="addSp delSp modSp mod">
        <pc:chgData name="Michaelsen, Børje" userId="c36523e3-11ed-4011-9a41-1983019c0634" providerId="ADAL" clId="{3C847279-4AB1-42D5-A824-F6120C6FA573}" dt="2023-09-14T08:44:10.857" v="5476" actId="12385"/>
        <pc:sldMkLst>
          <pc:docMk/>
          <pc:sldMk cId="1348694183" sldId="272"/>
        </pc:sldMkLst>
        <pc:spChg chg="mod">
          <ac:chgData name="Michaelsen, Børje" userId="c36523e3-11ed-4011-9a41-1983019c0634" providerId="ADAL" clId="{3C847279-4AB1-42D5-A824-F6120C6FA573}" dt="2023-08-28T07:12:25.223" v="108" actId="6549"/>
          <ac:spMkLst>
            <pc:docMk/>
            <pc:sldMk cId="1348694183" sldId="272"/>
            <ac:spMk id="5" creationId="{00000000-0000-0000-0000-000000000000}"/>
          </ac:spMkLst>
        </pc:spChg>
        <pc:spChg chg="del">
          <ac:chgData name="Michaelsen, Børje" userId="c36523e3-11ed-4011-9a41-1983019c0634" providerId="ADAL" clId="{3C847279-4AB1-42D5-A824-F6120C6FA573}" dt="2023-08-28T07:11:07.383" v="74" actId="478"/>
          <ac:spMkLst>
            <pc:docMk/>
            <pc:sldMk cId="1348694183" sldId="272"/>
            <ac:spMk id="7" creationId="{00000000-0000-0000-0000-000000000000}"/>
          </ac:spMkLst>
        </pc:spChg>
        <pc:spChg chg="add mod">
          <ac:chgData name="Michaelsen, Børje" userId="c36523e3-11ed-4011-9a41-1983019c0634" providerId="ADAL" clId="{3C847279-4AB1-42D5-A824-F6120C6FA573}" dt="2023-08-28T07:11:35.833" v="80" actId="1038"/>
          <ac:spMkLst>
            <pc:docMk/>
            <pc:sldMk cId="1348694183" sldId="272"/>
            <ac:spMk id="8" creationId="{F3E556F4-2EAE-6ACC-564F-6C56A234AA9D}"/>
          </ac:spMkLst>
        </pc:spChg>
        <pc:graphicFrameChg chg="mod modGraphic">
          <ac:chgData name="Michaelsen, Børje" userId="c36523e3-11ed-4011-9a41-1983019c0634" providerId="ADAL" clId="{3C847279-4AB1-42D5-A824-F6120C6FA573}" dt="2023-09-14T08:44:10.857" v="5476" actId="12385"/>
          <ac:graphicFrameMkLst>
            <pc:docMk/>
            <pc:sldMk cId="1348694183" sldId="272"/>
            <ac:graphicFrameMk id="6" creationId="{00000000-0000-0000-0000-000000000000}"/>
          </ac:graphicFrameMkLst>
        </pc:graphicFrameChg>
        <pc:picChg chg="del">
          <ac:chgData name="Michaelsen, Børje" userId="c36523e3-11ed-4011-9a41-1983019c0634" providerId="ADAL" clId="{3C847279-4AB1-42D5-A824-F6120C6FA573}" dt="2023-08-28T07:10:59.550" v="72" actId="478"/>
          <ac:picMkLst>
            <pc:docMk/>
            <pc:sldMk cId="1348694183" sldId="272"/>
            <ac:picMk id="3" creationId="{00000000-0000-0000-0000-000000000000}"/>
          </ac:picMkLst>
        </pc:picChg>
        <pc:picChg chg="add mod">
          <ac:chgData name="Michaelsen, Børje" userId="c36523e3-11ed-4011-9a41-1983019c0634" providerId="ADAL" clId="{3C847279-4AB1-42D5-A824-F6120C6FA573}" dt="2023-09-14T08:04:13.433" v="2285" actId="962"/>
          <ac:picMkLst>
            <pc:docMk/>
            <pc:sldMk cId="1348694183" sldId="272"/>
            <ac:picMk id="4" creationId="{96E8DACA-D40D-57D9-0947-C3DE8F36004A}"/>
          </ac:picMkLst>
        </pc:picChg>
      </pc:sldChg>
      <pc:sldChg chg="modSp mod">
        <pc:chgData name="Michaelsen, Børje" userId="c36523e3-11ed-4011-9a41-1983019c0634" providerId="ADAL" clId="{3C847279-4AB1-42D5-A824-F6120C6FA573}" dt="2023-09-22T06:55:12.336" v="6034" actId="962"/>
        <pc:sldMkLst>
          <pc:docMk/>
          <pc:sldMk cId="2044844844" sldId="273"/>
        </pc:sldMkLst>
        <pc:spChg chg="mod">
          <ac:chgData name="Michaelsen, Børje" userId="c36523e3-11ed-4011-9a41-1983019c0634" providerId="ADAL" clId="{3C847279-4AB1-42D5-A824-F6120C6FA573}" dt="2023-09-15T13:21:02.150" v="5727" actId="120"/>
          <ac:spMkLst>
            <pc:docMk/>
            <pc:sldMk cId="2044844844" sldId="273"/>
            <ac:spMk id="2" creationId="{00000000-0000-0000-0000-000000000000}"/>
          </ac:spMkLst>
        </pc:spChg>
        <pc:spChg chg="ord">
          <ac:chgData name="Michaelsen, Børje" userId="c36523e3-11ed-4011-9a41-1983019c0634" providerId="ADAL" clId="{3C847279-4AB1-42D5-A824-F6120C6FA573}" dt="2023-09-14T09:59:04.722" v="5500" actId="13244"/>
          <ac:spMkLst>
            <pc:docMk/>
            <pc:sldMk cId="2044844844" sldId="273"/>
            <ac:spMk id="5" creationId="{00000000-0000-0000-0000-000000000000}"/>
          </ac:spMkLst>
        </pc:spChg>
        <pc:picChg chg="mod">
          <ac:chgData name="Michaelsen, Børje" userId="c36523e3-11ed-4011-9a41-1983019c0634" providerId="ADAL" clId="{3C847279-4AB1-42D5-A824-F6120C6FA573}" dt="2023-09-22T06:55:12.336" v="6034" actId="962"/>
          <ac:picMkLst>
            <pc:docMk/>
            <pc:sldMk cId="2044844844" sldId="273"/>
            <ac:picMk id="4" creationId="{00000000-0000-0000-0000-000000000000}"/>
          </ac:picMkLst>
        </pc:picChg>
      </pc:sldChg>
      <pc:sldChg chg="addSp modSp mod">
        <pc:chgData name="Michaelsen, Børje" userId="c36523e3-11ed-4011-9a41-1983019c0634" providerId="ADAL" clId="{3C847279-4AB1-42D5-A824-F6120C6FA573}" dt="2023-09-29T13:07:54.039" v="6152"/>
        <pc:sldMkLst>
          <pc:docMk/>
          <pc:sldMk cId="340623003" sldId="274"/>
        </pc:sldMkLst>
        <pc:spChg chg="mod">
          <ac:chgData name="Michaelsen, Børje" userId="c36523e3-11ed-4011-9a41-1983019c0634" providerId="ADAL" clId="{3C847279-4AB1-42D5-A824-F6120C6FA573}" dt="2023-09-19T12:00:35.099" v="5766" actId="1076"/>
          <ac:spMkLst>
            <pc:docMk/>
            <pc:sldMk cId="340623003" sldId="274"/>
            <ac:spMk id="2" creationId="{00000000-0000-0000-0000-000000000000}"/>
          </ac:spMkLst>
        </pc:spChg>
        <pc:spChg chg="add mod">
          <ac:chgData name="Michaelsen, Børje" userId="c36523e3-11ed-4011-9a41-1983019c0634" providerId="ADAL" clId="{3C847279-4AB1-42D5-A824-F6120C6FA573}" dt="2023-09-29T13:07:54.039" v="6152"/>
          <ac:spMkLst>
            <pc:docMk/>
            <pc:sldMk cId="340623003" sldId="274"/>
            <ac:spMk id="5" creationId="{83F29B3C-293C-5098-E775-A18F914336EC}"/>
          </ac:spMkLst>
        </pc:spChg>
        <pc:graphicFrameChg chg="mod">
          <ac:chgData name="Michaelsen, Børje" userId="c36523e3-11ed-4011-9a41-1983019c0634" providerId="ADAL" clId="{3C847279-4AB1-42D5-A824-F6120C6FA573}" dt="2023-09-14T08:51:05.759" v="5498" actId="962"/>
          <ac:graphicFrameMkLst>
            <pc:docMk/>
            <pc:sldMk cId="340623003" sldId="274"/>
            <ac:graphicFrameMk id="9" creationId="{00000000-0008-0000-0100-000002000000}"/>
          </ac:graphicFrameMkLst>
        </pc:graphicFrameChg>
        <pc:picChg chg="mod">
          <ac:chgData name="Michaelsen, Børje" userId="c36523e3-11ed-4011-9a41-1983019c0634" providerId="ADAL" clId="{3C847279-4AB1-42D5-A824-F6120C6FA573}" dt="2023-09-14T08:51:27.185" v="5499" actId="962"/>
          <ac:picMkLst>
            <pc:docMk/>
            <pc:sldMk cId="340623003" sldId="274"/>
            <ac:picMk id="3" creationId="{00000000-0000-0000-0000-000000000000}"/>
          </ac:picMkLst>
        </pc:picChg>
      </pc:sldChg>
      <pc:sldChg chg="addSp delSp modSp mod modNotesTx">
        <pc:chgData name="Michaelsen, Børje" userId="c36523e3-11ed-4011-9a41-1983019c0634" providerId="ADAL" clId="{3C847279-4AB1-42D5-A824-F6120C6FA573}" dt="2023-09-14T10:09:57.736" v="5572" actId="1076"/>
        <pc:sldMkLst>
          <pc:docMk/>
          <pc:sldMk cId="4110371661" sldId="275"/>
        </pc:sldMkLst>
        <pc:spChg chg="add mod">
          <ac:chgData name="Michaelsen, Børje" userId="c36523e3-11ed-4011-9a41-1983019c0634" providerId="ADAL" clId="{3C847279-4AB1-42D5-A824-F6120C6FA573}" dt="2023-09-14T10:09:57.736" v="5572" actId="1076"/>
          <ac:spMkLst>
            <pc:docMk/>
            <pc:sldMk cId="4110371661" sldId="275"/>
            <ac:spMk id="4" creationId="{17C3E464-CD43-AA06-569A-B9861DF35DE6}"/>
          </ac:spMkLst>
        </pc:spChg>
        <pc:spChg chg="del">
          <ac:chgData name="Michaelsen, Børje" userId="c36523e3-11ed-4011-9a41-1983019c0634" providerId="ADAL" clId="{3C847279-4AB1-42D5-A824-F6120C6FA573}" dt="2023-08-29T07:06:17.071" v="127" actId="478"/>
          <ac:spMkLst>
            <pc:docMk/>
            <pc:sldMk cId="4110371661" sldId="275"/>
            <ac:spMk id="9" creationId="{00000000-0000-0000-0000-000000000000}"/>
          </ac:spMkLst>
        </pc:spChg>
        <pc:graphicFrameChg chg="add mod">
          <ac:chgData name="Michaelsen, Børje" userId="c36523e3-11ed-4011-9a41-1983019c0634" providerId="ADAL" clId="{3C847279-4AB1-42D5-A824-F6120C6FA573}" dt="2023-09-14T10:09:55.881" v="5571"/>
          <ac:graphicFrameMkLst>
            <pc:docMk/>
            <pc:sldMk cId="4110371661" sldId="275"/>
            <ac:graphicFrameMk id="5" creationId="{A9AB4960-5BA5-6AF9-F3ED-65DFE4591263}"/>
          </ac:graphicFrameMkLst>
        </pc:graphicFrameChg>
        <pc:graphicFrameChg chg="del">
          <ac:chgData name="Michaelsen, Børje" userId="c36523e3-11ed-4011-9a41-1983019c0634" providerId="ADAL" clId="{3C847279-4AB1-42D5-A824-F6120C6FA573}" dt="2023-08-29T07:07:07.720" v="131" actId="478"/>
          <ac:graphicFrameMkLst>
            <pc:docMk/>
            <pc:sldMk cId="4110371661" sldId="275"/>
            <ac:graphicFrameMk id="7" creationId="{00000000-0000-0000-0000-000000000000}"/>
          </ac:graphicFrameMkLst>
        </pc:graphicFrameChg>
      </pc:sldChg>
      <pc:sldChg chg="addSp delSp modSp mod">
        <pc:chgData name="Michaelsen, Børje" userId="c36523e3-11ed-4011-9a41-1983019c0634" providerId="ADAL" clId="{3C847279-4AB1-42D5-A824-F6120C6FA573}" dt="2023-09-15T11:55:12.480" v="5722" actId="1076"/>
        <pc:sldMkLst>
          <pc:docMk/>
          <pc:sldMk cId="768537486" sldId="276"/>
        </pc:sldMkLst>
        <pc:spChg chg="mod ord">
          <ac:chgData name="Michaelsen, Børje" userId="c36523e3-11ed-4011-9a41-1983019c0634" providerId="ADAL" clId="{3C847279-4AB1-42D5-A824-F6120C6FA573}" dt="2023-09-15T11:55:12.480" v="5722" actId="1076"/>
          <ac:spMkLst>
            <pc:docMk/>
            <pc:sldMk cId="768537486" sldId="276"/>
            <ac:spMk id="2" creationId="{00000000-0000-0000-0000-000000000000}"/>
          </ac:spMkLst>
        </pc:spChg>
        <pc:spChg chg="add mod">
          <ac:chgData name="Michaelsen, Børje" userId="c36523e3-11ed-4011-9a41-1983019c0634" providerId="ADAL" clId="{3C847279-4AB1-42D5-A824-F6120C6FA573}" dt="2023-08-28T08:33:06.844" v="118" actId="1036"/>
          <ac:spMkLst>
            <pc:docMk/>
            <pc:sldMk cId="768537486" sldId="276"/>
            <ac:spMk id="5" creationId="{B11D9D31-E910-C397-D22C-B60CE40E57A0}"/>
          </ac:spMkLst>
        </pc:spChg>
        <pc:spChg chg="del">
          <ac:chgData name="Michaelsen, Børje" userId="c36523e3-11ed-4011-9a41-1983019c0634" providerId="ADAL" clId="{3C847279-4AB1-42D5-A824-F6120C6FA573}" dt="2023-08-28T08:32:57.020" v="112" actId="478"/>
          <ac:spMkLst>
            <pc:docMk/>
            <pc:sldMk cId="768537486" sldId="276"/>
            <ac:spMk id="7" creationId="{00000000-0000-0000-0000-000000000000}"/>
          </ac:spMkLst>
        </pc:spChg>
        <pc:spChg chg="mod ord">
          <ac:chgData name="Michaelsen, Børje" userId="c36523e3-11ed-4011-9a41-1983019c0634" providerId="ADAL" clId="{3C847279-4AB1-42D5-A824-F6120C6FA573}" dt="2023-09-14T10:09:39.746" v="5570"/>
          <ac:spMkLst>
            <pc:docMk/>
            <pc:sldMk cId="768537486" sldId="276"/>
            <ac:spMk id="9" creationId="{00000000-0000-0000-0000-000000000000}"/>
          </ac:spMkLst>
        </pc:spChg>
        <pc:graphicFrameChg chg="mod modGraphic">
          <ac:chgData name="Michaelsen, Børje" userId="c36523e3-11ed-4011-9a41-1983019c0634" providerId="ADAL" clId="{3C847279-4AB1-42D5-A824-F6120C6FA573}" dt="2023-09-14T08:44:52.886" v="5478" actId="12385"/>
          <ac:graphicFrameMkLst>
            <pc:docMk/>
            <pc:sldMk cId="768537486" sldId="276"/>
            <ac:graphicFrameMk id="8" creationId="{00000000-0000-0000-0000-000000000000}"/>
          </ac:graphicFrameMkLst>
        </pc:graphicFrameChg>
        <pc:picChg chg="add mod">
          <ac:chgData name="Michaelsen, Børje" userId="c36523e3-11ed-4011-9a41-1983019c0634" providerId="ADAL" clId="{3C847279-4AB1-42D5-A824-F6120C6FA573}" dt="2023-09-14T08:22:10.888" v="3827" actId="962"/>
          <ac:picMkLst>
            <pc:docMk/>
            <pc:sldMk cId="768537486" sldId="276"/>
            <ac:picMk id="3" creationId="{93BD3D92-6C9F-B4B1-C8D1-E7DD53B6D584}"/>
          </ac:picMkLst>
        </pc:picChg>
        <pc:picChg chg="del">
          <ac:chgData name="Michaelsen, Børje" userId="c36523e3-11ed-4011-9a41-1983019c0634" providerId="ADAL" clId="{3C847279-4AB1-42D5-A824-F6120C6FA573}" dt="2023-08-28T08:32:45.219" v="109" actId="478"/>
          <ac:picMkLst>
            <pc:docMk/>
            <pc:sldMk cId="768537486" sldId="276"/>
            <ac:picMk id="4" creationId="{00000000-0000-0000-0000-000000000000}"/>
          </ac:picMkLst>
        </pc:picChg>
      </pc:sldChg>
      <pc:sldChg chg="addSp delSp modSp mod">
        <pc:chgData name="Michaelsen, Børje" userId="c36523e3-11ed-4011-9a41-1983019c0634" providerId="ADAL" clId="{3C847279-4AB1-42D5-A824-F6120C6FA573}" dt="2023-09-14T10:11:11.744" v="5574" actId="1076"/>
        <pc:sldMkLst>
          <pc:docMk/>
          <pc:sldMk cId="2721633966" sldId="277"/>
        </pc:sldMkLst>
        <pc:spChg chg="add mod">
          <ac:chgData name="Michaelsen, Børje" userId="c36523e3-11ed-4011-9a41-1983019c0634" providerId="ADAL" clId="{3C847279-4AB1-42D5-A824-F6120C6FA573}" dt="2023-09-14T10:11:11.744" v="5574" actId="1076"/>
          <ac:spMkLst>
            <pc:docMk/>
            <pc:sldMk cId="2721633966" sldId="277"/>
            <ac:spMk id="4" creationId="{A8E6FA6A-FE4B-E2CF-A9D5-B565BF876FD4}"/>
          </ac:spMkLst>
        </pc:spChg>
        <pc:spChg chg="del">
          <ac:chgData name="Michaelsen, Børje" userId="c36523e3-11ed-4011-9a41-1983019c0634" providerId="ADAL" clId="{3C847279-4AB1-42D5-A824-F6120C6FA573}" dt="2023-09-01T13:18:17.242" v="303" actId="478"/>
          <ac:spMkLst>
            <pc:docMk/>
            <pc:sldMk cId="2721633966" sldId="277"/>
            <ac:spMk id="9" creationId="{00000000-0000-0000-0000-000000000000}"/>
          </ac:spMkLst>
        </pc:spChg>
        <pc:graphicFrameChg chg="add mod">
          <ac:chgData name="Michaelsen, Børje" userId="c36523e3-11ed-4011-9a41-1983019c0634" providerId="ADAL" clId="{3C847279-4AB1-42D5-A824-F6120C6FA573}" dt="2023-09-14T10:11:09.513" v="5573"/>
          <ac:graphicFrameMkLst>
            <pc:docMk/>
            <pc:sldMk cId="2721633966" sldId="277"/>
            <ac:graphicFrameMk id="5" creationId="{1E871170-F82D-1EDA-BE6F-558892AFB706}"/>
          </ac:graphicFrameMkLst>
        </pc:graphicFrameChg>
        <pc:graphicFrameChg chg="del">
          <ac:chgData name="Michaelsen, Børje" userId="c36523e3-11ed-4011-9a41-1983019c0634" providerId="ADAL" clId="{3C847279-4AB1-42D5-A824-F6120C6FA573}" dt="2023-09-01T13:23:26.517" v="305" actId="478"/>
          <ac:graphicFrameMkLst>
            <pc:docMk/>
            <pc:sldMk cId="2721633966" sldId="277"/>
            <ac:graphicFrameMk id="8" creationId="{00000000-0000-0000-0000-000000000000}"/>
          </ac:graphicFrameMkLst>
        </pc:graphicFrameChg>
      </pc:sldChg>
      <pc:sldChg chg="del">
        <pc:chgData name="Michaelsen, Børje" userId="c36523e3-11ed-4011-9a41-1983019c0634" providerId="ADAL" clId="{3C847279-4AB1-42D5-A824-F6120C6FA573}" dt="2023-08-30T08:02:55.419" v="168" actId="47"/>
        <pc:sldMkLst>
          <pc:docMk/>
          <pc:sldMk cId="1321071006" sldId="278"/>
        </pc:sldMkLst>
      </pc:sldChg>
      <pc:sldChg chg="addSp delSp modSp mod">
        <pc:chgData name="Michaelsen, Børje" userId="c36523e3-11ed-4011-9a41-1983019c0634" providerId="ADAL" clId="{3C847279-4AB1-42D5-A824-F6120C6FA573}" dt="2023-09-29T13:08:15.614" v="6154"/>
        <pc:sldMkLst>
          <pc:docMk/>
          <pc:sldMk cId="662108869" sldId="279"/>
        </pc:sldMkLst>
        <pc:spChg chg="mod">
          <ac:chgData name="Michaelsen, Børje" userId="c36523e3-11ed-4011-9a41-1983019c0634" providerId="ADAL" clId="{3C847279-4AB1-42D5-A824-F6120C6FA573}" dt="2023-09-13T12:48:59.646" v="586" actId="20577"/>
          <ac:spMkLst>
            <pc:docMk/>
            <pc:sldMk cId="662108869" sldId="279"/>
            <ac:spMk id="2" creationId="{00000000-0000-0000-0000-000000000000}"/>
          </ac:spMkLst>
        </pc:spChg>
        <pc:spChg chg="add mod">
          <ac:chgData name="Michaelsen, Børje" userId="c36523e3-11ed-4011-9a41-1983019c0634" providerId="ADAL" clId="{3C847279-4AB1-42D5-A824-F6120C6FA573}" dt="2023-09-29T13:08:15.614" v="6154"/>
          <ac:spMkLst>
            <pc:docMk/>
            <pc:sldMk cId="662108869" sldId="279"/>
            <ac:spMk id="5" creationId="{2F7C93F8-5EAD-96C3-9812-A7D2E6D197B2}"/>
          </ac:spMkLst>
        </pc:spChg>
        <pc:spChg chg="mod">
          <ac:chgData name="Michaelsen, Børje" userId="c36523e3-11ed-4011-9a41-1983019c0634" providerId="ADAL" clId="{3C847279-4AB1-42D5-A824-F6120C6FA573}" dt="2023-09-27T10:04:12.089" v="6151" actId="207"/>
          <ac:spMkLst>
            <pc:docMk/>
            <pc:sldMk cId="662108869" sldId="279"/>
            <ac:spMk id="10" creationId="{00000000-0000-0000-0000-000000000000}"/>
          </ac:spMkLst>
        </pc:spChg>
        <pc:graphicFrameChg chg="add mod ord">
          <ac:chgData name="Michaelsen, Børje" userId="c36523e3-11ed-4011-9a41-1983019c0634" providerId="ADAL" clId="{3C847279-4AB1-42D5-A824-F6120C6FA573}" dt="2023-09-14T10:04:14.294" v="5564"/>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3C847279-4AB1-42D5-A824-F6120C6FA573}" dt="2023-09-14T10:04:21.146" v="5565"/>
          <ac:graphicFrameMkLst>
            <pc:docMk/>
            <pc:sldMk cId="662108869" sldId="279"/>
            <ac:graphicFrameMk id="4" creationId="{24E4A504-A222-3225-2904-7772932E33DE}"/>
          </ac:graphicFrameMkLst>
        </pc:graphicFrameChg>
        <pc:graphicFrameChg chg="del">
          <ac:chgData name="Michaelsen, Børje" userId="c36523e3-11ed-4011-9a41-1983019c0634" providerId="ADAL" clId="{3C847279-4AB1-42D5-A824-F6120C6FA573}" dt="2023-09-13T12:48:43.650" v="567" actId="478"/>
          <ac:graphicFrameMkLst>
            <pc:docMk/>
            <pc:sldMk cId="662108869" sldId="279"/>
            <ac:graphicFrameMk id="6" creationId="{00000000-0008-0000-0600-000005000000}"/>
          </ac:graphicFrameMkLst>
        </pc:graphicFrameChg>
        <pc:graphicFrameChg chg="del">
          <ac:chgData name="Michaelsen, Børje" userId="c36523e3-11ed-4011-9a41-1983019c0634" providerId="ADAL" clId="{3C847279-4AB1-42D5-A824-F6120C6FA573}" dt="2023-09-13T12:50:24.027" v="588" actId="478"/>
          <ac:graphicFrameMkLst>
            <pc:docMk/>
            <pc:sldMk cId="662108869" sldId="279"/>
            <ac:graphicFrameMk id="7" creationId="{00000000-0008-0000-0300-000002000000}"/>
          </ac:graphicFrameMkLst>
        </pc:graphicFrameChg>
      </pc:sldChg>
      <pc:sldChg chg="addSp delSp modSp mod">
        <pc:chgData name="Michaelsen, Børje" userId="c36523e3-11ed-4011-9a41-1983019c0634" providerId="ADAL" clId="{3C847279-4AB1-42D5-A824-F6120C6FA573}" dt="2023-09-19T12:05:13.768" v="5807" actId="1038"/>
        <pc:sldMkLst>
          <pc:docMk/>
          <pc:sldMk cId="835482435" sldId="282"/>
        </pc:sldMkLst>
        <pc:spChg chg="mod">
          <ac:chgData name="Michaelsen, Børje" userId="c36523e3-11ed-4011-9a41-1983019c0634" providerId="ADAL" clId="{3C847279-4AB1-42D5-A824-F6120C6FA573}" dt="2023-09-07T12:59:07.841" v="400"/>
          <ac:spMkLst>
            <pc:docMk/>
            <pc:sldMk cId="835482435" sldId="282"/>
            <ac:spMk id="3" creationId="{00000000-0000-0000-0000-000000000000}"/>
          </ac:spMkLst>
        </pc:spChg>
        <pc:spChg chg="add mod">
          <ac:chgData name="Michaelsen, Børje" userId="c36523e3-11ed-4011-9a41-1983019c0634" providerId="ADAL" clId="{3C847279-4AB1-42D5-A824-F6120C6FA573}" dt="2023-09-07T12:59:18.685" v="417" actId="1036"/>
          <ac:spMkLst>
            <pc:docMk/>
            <pc:sldMk cId="835482435" sldId="282"/>
            <ac:spMk id="5" creationId="{50290BA9-D70D-0342-B4E7-74798D545853}"/>
          </ac:spMkLst>
        </pc:spChg>
        <pc:graphicFrameChg chg="add mod">
          <ac:chgData name="Michaelsen, Børje" userId="c36523e3-11ed-4011-9a41-1983019c0634" providerId="ADAL" clId="{3C847279-4AB1-42D5-A824-F6120C6FA573}" dt="2023-09-19T12:05:13.768" v="5807" actId="1038"/>
          <ac:graphicFrameMkLst>
            <pc:docMk/>
            <pc:sldMk cId="835482435" sldId="282"/>
            <ac:graphicFrameMk id="4" creationId="{78039546-200C-51F9-A3B8-CF9627E87368}"/>
          </ac:graphicFrameMkLst>
        </pc:graphicFrameChg>
        <pc:graphicFrameChg chg="del">
          <ac:chgData name="Michaelsen, Børje" userId="c36523e3-11ed-4011-9a41-1983019c0634" providerId="ADAL" clId="{3C847279-4AB1-42D5-A824-F6120C6FA573}" dt="2023-09-07T12:58:03.480" v="308" actId="478"/>
          <ac:graphicFrameMkLst>
            <pc:docMk/>
            <pc:sldMk cId="835482435" sldId="282"/>
            <ac:graphicFrameMk id="6" creationId="{00000000-0000-0000-0000-000000000000}"/>
          </ac:graphicFrameMkLst>
        </pc:graphicFrameChg>
      </pc:sldChg>
      <pc:sldChg chg="addSp delSp modSp mod modNotesTx">
        <pc:chgData name="Michaelsen, Børje" userId="c36523e3-11ed-4011-9a41-1983019c0634" providerId="ADAL" clId="{3C847279-4AB1-42D5-A824-F6120C6FA573}" dt="2023-09-21T11:26:14.950" v="5974" actId="6549"/>
        <pc:sldMkLst>
          <pc:docMk/>
          <pc:sldMk cId="4206418978" sldId="283"/>
        </pc:sldMkLst>
        <pc:spChg chg="mod">
          <ac:chgData name="Michaelsen, Børje" userId="c36523e3-11ed-4011-9a41-1983019c0634" providerId="ADAL" clId="{3C847279-4AB1-42D5-A824-F6120C6FA573}" dt="2023-09-21T11:26:14.950" v="5974" actId="6549"/>
          <ac:spMkLst>
            <pc:docMk/>
            <pc:sldMk cId="4206418978" sldId="283"/>
            <ac:spMk id="12" creationId="{00000000-0000-0000-0000-000000000000}"/>
          </ac:spMkLst>
        </pc:spChg>
        <pc:graphicFrameChg chg="add mod">
          <ac:chgData name="Michaelsen, Børje" userId="c36523e3-11ed-4011-9a41-1983019c0634" providerId="ADAL" clId="{3C847279-4AB1-42D5-A824-F6120C6FA573}" dt="2023-09-21T11:25:19.055" v="5877"/>
          <ac:graphicFrameMkLst>
            <pc:docMk/>
            <pc:sldMk cId="4206418978" sldId="283"/>
            <ac:graphicFrameMk id="2" creationId="{9ABEE42A-43B5-D2D0-273D-0C4A0718E43D}"/>
          </ac:graphicFrameMkLst>
        </pc:graphicFrameChg>
        <pc:graphicFrameChg chg="add mod">
          <ac:chgData name="Michaelsen, Børje" userId="c36523e3-11ed-4011-9a41-1983019c0634" providerId="ADAL" clId="{3C847279-4AB1-42D5-A824-F6120C6FA573}" dt="2023-09-21T11:25:30.883" v="5878"/>
          <ac:graphicFrameMkLst>
            <pc:docMk/>
            <pc:sldMk cId="4206418978" sldId="283"/>
            <ac:graphicFrameMk id="3" creationId="{EDA350E6-4F10-5FDF-4D5E-D20FB9D542E3}"/>
          </ac:graphicFrameMkLst>
        </pc:graphicFrameChg>
        <pc:graphicFrameChg chg="del mod">
          <ac:chgData name="Michaelsen, Børje" userId="c36523e3-11ed-4011-9a41-1983019c0634" providerId="ADAL" clId="{3C847279-4AB1-42D5-A824-F6120C6FA573}" dt="2023-09-21T11:24:51.731" v="5873" actId="478"/>
          <ac:graphicFrameMkLst>
            <pc:docMk/>
            <pc:sldMk cId="4206418978" sldId="283"/>
            <ac:graphicFrameMk id="6" creationId="{00000000-0000-0000-0000-000000000000}"/>
          </ac:graphicFrameMkLst>
        </pc:graphicFrameChg>
        <pc:graphicFrameChg chg="del mod">
          <ac:chgData name="Michaelsen, Børje" userId="c36523e3-11ed-4011-9a41-1983019c0634" providerId="ADAL" clId="{3C847279-4AB1-42D5-A824-F6120C6FA573}" dt="2023-09-21T11:24:44.689" v="5871" actId="478"/>
          <ac:graphicFrameMkLst>
            <pc:docMk/>
            <pc:sldMk cId="4206418978" sldId="283"/>
            <ac:graphicFrameMk id="7" creationId="{00000000-0000-0000-0000-000000000000}"/>
          </ac:graphicFrameMkLst>
        </pc:graphicFrameChg>
      </pc:sldChg>
      <pc:sldChg chg="addSp delSp modSp mod modNotesTx">
        <pc:chgData name="Michaelsen, Børje" userId="c36523e3-11ed-4011-9a41-1983019c0634" providerId="ADAL" clId="{3C847279-4AB1-42D5-A824-F6120C6FA573}" dt="2023-09-29T13:08:04.186" v="6153"/>
        <pc:sldMkLst>
          <pc:docMk/>
          <pc:sldMk cId="3156779651" sldId="284"/>
        </pc:sldMkLst>
        <pc:spChg chg="ord">
          <ac:chgData name="Michaelsen, Børje" userId="c36523e3-11ed-4011-9a41-1983019c0634" providerId="ADAL" clId="{3C847279-4AB1-42D5-A824-F6120C6FA573}" dt="2023-09-14T10:02:02.379" v="5542" actId="13244"/>
          <ac:spMkLst>
            <pc:docMk/>
            <pc:sldMk cId="3156779651" sldId="284"/>
            <ac:spMk id="2" creationId="{00000000-0000-0000-0000-000000000000}"/>
          </ac:spMkLst>
        </pc:spChg>
        <pc:spChg chg="mod ord">
          <ac:chgData name="Michaelsen, Børje" userId="c36523e3-11ed-4011-9a41-1983019c0634" providerId="ADAL" clId="{3C847279-4AB1-42D5-A824-F6120C6FA573}" dt="2023-09-15T13:30:24.916" v="5728" actId="14100"/>
          <ac:spMkLst>
            <pc:docMk/>
            <pc:sldMk cId="3156779651" sldId="284"/>
            <ac:spMk id="3" creationId="{00000000-0000-0000-0000-000000000000}"/>
          </ac:spMkLst>
        </pc:spChg>
        <pc:spChg chg="del ord">
          <ac:chgData name="Michaelsen, Børje" userId="c36523e3-11ed-4011-9a41-1983019c0634" providerId="ADAL" clId="{3C847279-4AB1-42D5-A824-F6120C6FA573}" dt="2023-09-14T10:24:33.839" v="5626" actId="478"/>
          <ac:spMkLst>
            <pc:docMk/>
            <pc:sldMk cId="3156779651" sldId="284"/>
            <ac:spMk id="4" creationId="{00000000-0000-0000-0000-000000000000}"/>
          </ac:spMkLst>
        </pc:spChg>
        <pc:spChg chg="add mod">
          <ac:chgData name="Michaelsen, Børje" userId="c36523e3-11ed-4011-9a41-1983019c0634" providerId="ADAL" clId="{3C847279-4AB1-42D5-A824-F6120C6FA573}" dt="2023-09-29T13:08:04.186" v="6153"/>
          <ac:spMkLst>
            <pc:docMk/>
            <pc:sldMk cId="3156779651" sldId="284"/>
            <ac:spMk id="4" creationId="{5FC1C5A7-1894-9903-4166-044744EBBE9F}"/>
          </ac:spMkLst>
        </pc:spChg>
        <pc:spChg chg="add mod ord">
          <ac:chgData name="Michaelsen, Børje" userId="c36523e3-11ed-4011-9a41-1983019c0634" providerId="ADAL" clId="{3C847279-4AB1-42D5-A824-F6120C6FA573}" dt="2023-09-14T10:24:29.743" v="5625"/>
          <ac:spMkLst>
            <pc:docMk/>
            <pc:sldMk cId="3156779651" sldId="284"/>
            <ac:spMk id="6" creationId="{03F955CF-005E-103F-12D4-34F9926DBD29}"/>
          </ac:spMkLst>
        </pc:spChg>
        <pc:spChg chg="mod ord">
          <ac:chgData name="Michaelsen, Børje" userId="c36523e3-11ed-4011-9a41-1983019c0634" providerId="ADAL" clId="{3C847279-4AB1-42D5-A824-F6120C6FA573}" dt="2023-09-14T08:07:23.320" v="2566" actId="1076"/>
          <ac:spMkLst>
            <pc:docMk/>
            <pc:sldMk cId="3156779651" sldId="284"/>
            <ac:spMk id="29" creationId="{00000000-0000-0000-0000-000000000000}"/>
          </ac:spMkLst>
        </pc:spChg>
        <pc:grpChg chg="add del mod">
          <ac:chgData name="Michaelsen, Børje" userId="c36523e3-11ed-4011-9a41-1983019c0634" providerId="ADAL" clId="{3C847279-4AB1-42D5-A824-F6120C6FA573}" dt="2023-09-14T08:06:12.882" v="2420" actId="962"/>
          <ac:grpSpMkLst>
            <pc:docMk/>
            <pc:sldMk cId="3156779651" sldId="284"/>
            <ac:grpSpMk id="31" creationId="{00000000-0000-0000-0000-000000000000}"/>
          </ac:grpSpMkLst>
        </pc:grpChg>
        <pc:picChg chg="add mod ord">
          <ac:chgData name="Michaelsen, Børje" userId="c36523e3-11ed-4011-9a41-1983019c0634" providerId="ADAL" clId="{3C847279-4AB1-42D5-A824-F6120C6FA573}" dt="2023-09-14T10:03:00.052" v="5561"/>
          <ac:picMkLst>
            <pc:docMk/>
            <pc:sldMk cId="3156779651" sldId="284"/>
            <ac:picMk id="40" creationId="{5FBF9330-937F-F2B3-2970-733CABCE7211}"/>
          </ac:picMkLst>
        </pc:picChg>
        <pc:picChg chg="del">
          <ac:chgData name="Michaelsen, Børje" userId="c36523e3-11ed-4011-9a41-1983019c0634" providerId="ADAL" clId="{3C847279-4AB1-42D5-A824-F6120C6FA573}" dt="2023-09-01T11:09:12.879" v="294" actId="478"/>
          <ac:picMkLst>
            <pc:docMk/>
            <pc:sldMk cId="3156779651" sldId="284"/>
            <ac:picMk id="2049" creationId="{00000000-0000-0000-0000-000000000000}"/>
          </ac:picMkLst>
        </pc:picChg>
        <pc:picChg chg="mod">
          <ac:chgData name="Michaelsen, Børje" userId="c36523e3-11ed-4011-9a41-1983019c0634" providerId="ADAL" clId="{3C847279-4AB1-42D5-A824-F6120C6FA573}" dt="2023-09-19T07:48:15.910" v="5762" actId="962"/>
          <ac:picMkLst>
            <pc:docMk/>
            <pc:sldMk cId="3156779651" sldId="284"/>
            <ac:picMk id="2050" creationId="{00000000-0000-0000-0000-000000000000}"/>
          </ac:picMkLst>
        </pc:picChg>
      </pc:sldChg>
      <pc:sldChg chg="addSp delSp modSp mod modNotesTx">
        <pc:chgData name="Michaelsen, Børje" userId="c36523e3-11ed-4011-9a41-1983019c0634" providerId="ADAL" clId="{3C847279-4AB1-42D5-A824-F6120C6FA573}" dt="2023-09-25T11:31:48.942" v="6093"/>
        <pc:sldMkLst>
          <pc:docMk/>
          <pc:sldMk cId="4268334138" sldId="285"/>
        </pc:sldMkLst>
        <pc:spChg chg="mod">
          <ac:chgData name="Michaelsen, Børje" userId="c36523e3-11ed-4011-9a41-1983019c0634" providerId="ADAL" clId="{3C847279-4AB1-42D5-A824-F6120C6FA573}" dt="2023-09-25T11:30:49.550" v="6088" actId="20577"/>
          <ac:spMkLst>
            <pc:docMk/>
            <pc:sldMk cId="4268334138" sldId="285"/>
            <ac:spMk id="3" creationId="{0E208661-40B4-4483-9A05-FE473BED7235}"/>
          </ac:spMkLst>
        </pc:spChg>
        <pc:spChg chg="add mod">
          <ac:chgData name="Michaelsen, Børje" userId="c36523e3-11ed-4011-9a41-1983019c0634" providerId="ADAL" clId="{3C847279-4AB1-42D5-A824-F6120C6FA573}" dt="2023-09-25T11:29:19.006" v="6044"/>
          <ac:spMkLst>
            <pc:docMk/>
            <pc:sldMk cId="4268334138" sldId="285"/>
            <ac:spMk id="5" creationId="{EE2BF290-4BCE-70EE-D06B-EB4607A3F2A7}"/>
          </ac:spMkLst>
        </pc:spChg>
        <pc:spChg chg="del">
          <ac:chgData name="Michaelsen, Børje" userId="c36523e3-11ed-4011-9a41-1983019c0634" providerId="ADAL" clId="{3C847279-4AB1-42D5-A824-F6120C6FA573}" dt="2023-09-14T08:16:25.220" v="3211" actId="478"/>
          <ac:spMkLst>
            <pc:docMk/>
            <pc:sldMk cId="4268334138" sldId="285"/>
            <ac:spMk id="7" creationId="{A6D52CC4-017C-4342-80C6-B635DE3CFF15}"/>
          </ac:spMkLst>
        </pc:spChg>
        <pc:spChg chg="ord">
          <ac:chgData name="Michaelsen, Børje" userId="c36523e3-11ed-4011-9a41-1983019c0634" providerId="ADAL" clId="{3C847279-4AB1-42D5-A824-F6120C6FA573}" dt="2023-09-15T08:07:13.524" v="5712"/>
          <ac:spMkLst>
            <pc:docMk/>
            <pc:sldMk cId="4268334138" sldId="285"/>
            <ac:spMk id="8" creationId="{00000000-0000-0000-0000-000000000000}"/>
          </ac:spMkLst>
        </pc:spChg>
        <pc:graphicFrameChg chg="add mod ord modGraphic">
          <ac:chgData name="Michaelsen, Børje" userId="c36523e3-11ed-4011-9a41-1983019c0634" providerId="ADAL" clId="{3C847279-4AB1-42D5-A824-F6120C6FA573}" dt="2023-09-25T11:29:27.325" v="6059" actId="1035"/>
          <ac:graphicFrameMkLst>
            <pc:docMk/>
            <pc:sldMk cId="4268334138" sldId="285"/>
            <ac:graphicFrameMk id="4" creationId="{06B072C2-B385-379E-C722-FDE8230BD975}"/>
          </ac:graphicFrameMkLst>
        </pc:graphicFrameChg>
        <pc:graphicFrameChg chg="del">
          <ac:chgData name="Michaelsen, Børje" userId="c36523e3-11ed-4011-9a41-1983019c0634" providerId="ADAL" clId="{3C847279-4AB1-42D5-A824-F6120C6FA573}" dt="2023-09-13T12:58:58.361" v="646" actId="478"/>
          <ac:graphicFrameMkLst>
            <pc:docMk/>
            <pc:sldMk cId="4268334138" sldId="285"/>
            <ac:graphicFrameMk id="5" creationId="{00000000-0000-0000-0000-000000000000}"/>
          </ac:graphicFrameMkLst>
        </pc:graphicFrameChg>
        <pc:graphicFrameChg chg="add mod">
          <ac:chgData name="Michaelsen, Børje" userId="c36523e3-11ed-4011-9a41-1983019c0634" providerId="ADAL" clId="{3C847279-4AB1-42D5-A824-F6120C6FA573}" dt="2023-09-25T11:31:48.942" v="6093"/>
          <ac:graphicFrameMkLst>
            <pc:docMk/>
            <pc:sldMk cId="4268334138" sldId="285"/>
            <ac:graphicFrameMk id="6" creationId="{18197FB1-9372-F1DC-4225-665AF0196003}"/>
          </ac:graphicFrameMkLst>
        </pc:graphicFrameChg>
        <pc:graphicFrameChg chg="del mod">
          <ac:chgData name="Michaelsen, Børje" userId="c36523e3-11ed-4011-9a41-1983019c0634" providerId="ADAL" clId="{3C847279-4AB1-42D5-A824-F6120C6FA573}" dt="2023-09-25T11:29:59.872" v="6060" actId="478"/>
          <ac:graphicFrameMkLst>
            <pc:docMk/>
            <pc:sldMk cId="4268334138" sldId="285"/>
            <ac:graphicFrameMk id="9" creationId="{00000000-0000-0000-0000-000000000000}"/>
          </ac:graphicFrameMkLst>
        </pc:graphicFrameChg>
      </pc:sldChg>
      <pc:sldChg chg="modSp del mod">
        <pc:chgData name="Michaelsen, Børje" userId="c36523e3-11ed-4011-9a41-1983019c0634" providerId="ADAL" clId="{3C847279-4AB1-42D5-A824-F6120C6FA573}" dt="2023-10-10T10:26:10.777" v="6187" actId="47"/>
        <pc:sldMkLst>
          <pc:docMk/>
          <pc:sldMk cId="2226705274" sldId="286"/>
        </pc:sldMkLst>
        <pc:spChg chg="ord">
          <ac:chgData name="Michaelsen, Børje" userId="c36523e3-11ed-4011-9a41-1983019c0634" providerId="ADAL" clId="{3C847279-4AB1-42D5-A824-F6120C6FA573}" dt="2023-09-14T10:13:50.095" v="5584"/>
          <ac:spMkLst>
            <pc:docMk/>
            <pc:sldMk cId="2226705274" sldId="286"/>
            <ac:spMk id="8" creationId="{00000000-0000-0000-0000-000000000000}"/>
          </ac:spMkLst>
        </pc:spChg>
        <pc:spChg chg="ord">
          <ac:chgData name="Michaelsen, Børje" userId="c36523e3-11ed-4011-9a41-1983019c0634" providerId="ADAL" clId="{3C847279-4AB1-42D5-A824-F6120C6FA573}" dt="2023-09-14T10:14:04.216" v="5590"/>
          <ac:spMkLst>
            <pc:docMk/>
            <pc:sldMk cId="2226705274" sldId="286"/>
            <ac:spMk id="9" creationId="{00000000-0000-0000-0000-000000000000}"/>
          </ac:spMkLst>
        </pc:spChg>
        <pc:graphicFrameChg chg="ord modGraphic">
          <ac:chgData name="Michaelsen, Børje" userId="c36523e3-11ed-4011-9a41-1983019c0634" providerId="ADAL" clId="{3C847279-4AB1-42D5-A824-F6120C6FA573}" dt="2023-09-14T10:14:12.010" v="5592"/>
          <ac:graphicFrameMkLst>
            <pc:docMk/>
            <pc:sldMk cId="2226705274" sldId="286"/>
            <ac:graphicFrameMk id="10" creationId="{00000000-0000-0000-0000-000000000000}"/>
          </ac:graphicFrameMkLst>
        </pc:graphicFrameChg>
        <pc:graphicFrameChg chg="mod">
          <ac:chgData name="Michaelsen, Børje" userId="c36523e3-11ed-4011-9a41-1983019c0634" providerId="ADAL" clId="{3C847279-4AB1-42D5-A824-F6120C6FA573}" dt="2023-09-14T10:13:58.808" v="5588"/>
          <ac:graphicFrameMkLst>
            <pc:docMk/>
            <pc:sldMk cId="2226705274" sldId="286"/>
            <ac:graphicFrameMk id="13" creationId="{00000000-0008-0000-0200-000002000000}"/>
          </ac:graphicFrameMkLst>
        </pc:graphicFrameChg>
        <pc:picChg chg="mod">
          <ac:chgData name="Michaelsen, Børje" userId="c36523e3-11ed-4011-9a41-1983019c0634" providerId="ADAL" clId="{3C847279-4AB1-42D5-A824-F6120C6FA573}" dt="2023-09-14T08:38:57.372" v="5393" actId="962"/>
          <ac:picMkLst>
            <pc:docMk/>
            <pc:sldMk cId="2226705274" sldId="286"/>
            <ac:picMk id="5" creationId="{00000000-0000-0000-0000-000000000000}"/>
          </ac:picMkLst>
        </pc:picChg>
      </pc:sldChg>
      <pc:sldChg chg="addSp delSp modSp add mod">
        <pc:chgData name="Michaelsen, Børje" userId="c36523e3-11ed-4011-9a41-1983019c0634" providerId="ADAL" clId="{3C847279-4AB1-42D5-A824-F6120C6FA573}" dt="2023-09-22T07:55:42.821" v="6040"/>
        <pc:sldMkLst>
          <pc:docMk/>
          <pc:sldMk cId="2154520298" sldId="287"/>
        </pc:sldMkLst>
        <pc:spChg chg="mod">
          <ac:chgData name="Michaelsen, Børje" userId="c36523e3-11ed-4011-9a41-1983019c0634" providerId="ADAL" clId="{3C847279-4AB1-42D5-A824-F6120C6FA573}" dt="2023-09-22T07:55:25.179" v="6039" actId="14100"/>
          <ac:spMkLst>
            <pc:docMk/>
            <pc:sldMk cId="2154520298" sldId="287"/>
            <ac:spMk id="10" creationId="{00000000-0000-0000-0000-000000000000}"/>
          </ac:spMkLst>
        </pc:spChg>
        <pc:picChg chg="add del mod ord">
          <ac:chgData name="Michaelsen, Børje" userId="c36523e3-11ed-4011-9a41-1983019c0634" providerId="ADAL" clId="{3C847279-4AB1-42D5-A824-F6120C6FA573}" dt="2023-09-21T12:19:08.630" v="5975" actId="478"/>
          <ac:picMkLst>
            <pc:docMk/>
            <pc:sldMk cId="2154520298" sldId="287"/>
            <ac:picMk id="4" creationId="{6C2F4AD9-31E1-C20B-A67D-121B0FC85EDE}"/>
          </ac:picMkLst>
        </pc:picChg>
        <pc:picChg chg="add mod ord">
          <ac:chgData name="Michaelsen, Børje" userId="c36523e3-11ed-4011-9a41-1983019c0634" providerId="ADAL" clId="{3C847279-4AB1-42D5-A824-F6120C6FA573}" dt="2023-09-22T07:55:42.821" v="6040"/>
          <ac:picMkLst>
            <pc:docMk/>
            <pc:sldMk cId="2154520298" sldId="287"/>
            <ac:picMk id="5" creationId="{B1553645-4EAE-2C16-4D5E-1CBE553D4FEE}"/>
          </ac:picMkLst>
        </pc:picChg>
        <pc:picChg chg="del">
          <ac:chgData name="Michaelsen, Børje" userId="c36523e3-11ed-4011-9a41-1983019c0634" providerId="ADAL" clId="{3C847279-4AB1-42D5-A824-F6120C6FA573}" dt="2023-09-19T12:42:02.238" v="5809" actId="478"/>
          <ac:picMkLst>
            <pc:docMk/>
            <pc:sldMk cId="2154520298" sldId="287"/>
            <ac:picMk id="5" creationId="{D9F558E1-D7AC-761A-632C-D82C34C44B2F}"/>
          </ac:picMkLst>
        </pc:picChg>
      </pc:sldChg>
      <pc:sldChg chg="addSp delSp modSp mod">
        <pc:chgData name="Michaelsen, Børje" userId="c36523e3-11ed-4011-9a41-1983019c0634" providerId="ADAL" clId="{3C847279-4AB1-42D5-A824-F6120C6FA573}" dt="2023-09-29T13:08:34.331" v="6180" actId="1035"/>
        <pc:sldMkLst>
          <pc:docMk/>
          <pc:sldMk cId="1736272724" sldId="289"/>
        </pc:sldMkLst>
        <pc:spChg chg="add mod">
          <ac:chgData name="Michaelsen, Børje" userId="c36523e3-11ed-4011-9a41-1983019c0634" providerId="ADAL" clId="{3C847279-4AB1-42D5-A824-F6120C6FA573}" dt="2023-09-29T13:08:34.331" v="6180" actId="1035"/>
          <ac:spMkLst>
            <pc:docMk/>
            <pc:sldMk cId="1736272724" sldId="289"/>
            <ac:spMk id="7" creationId="{6195A08B-FD25-9F6A-0AED-9A44330ACF4E}"/>
          </ac:spMkLst>
        </pc:spChg>
        <pc:graphicFrameChg chg="add mod">
          <ac:chgData name="Michaelsen, Børje" userId="c36523e3-11ed-4011-9a41-1983019c0634" providerId="ADAL" clId="{3C847279-4AB1-42D5-A824-F6120C6FA573}" dt="2023-09-14T08:26:19.653" v="4215" actId="962"/>
          <ac:graphicFrameMkLst>
            <pc:docMk/>
            <pc:sldMk cId="1736272724" sldId="289"/>
            <ac:graphicFrameMk id="4" creationId="{00000000-0008-0000-0000-000002000000}"/>
          </ac:graphicFrameMkLst>
        </pc:graphicFrameChg>
        <pc:graphicFrameChg chg="add mod">
          <ac:chgData name="Michaelsen, Børje" userId="c36523e3-11ed-4011-9a41-1983019c0634" providerId="ADAL" clId="{3C847279-4AB1-42D5-A824-F6120C6FA573}" dt="2023-09-14T08:28:38.743" v="4453" actId="962"/>
          <ac:graphicFrameMkLst>
            <pc:docMk/>
            <pc:sldMk cId="1736272724" sldId="289"/>
            <ac:graphicFrameMk id="5" creationId="{00000000-0008-0000-0200-000002000000}"/>
          </ac:graphicFrameMkLst>
        </pc:graphicFrameChg>
        <pc:graphicFrameChg chg="add mod">
          <ac:chgData name="Michaelsen, Børje" userId="c36523e3-11ed-4011-9a41-1983019c0634" providerId="ADAL" clId="{3C847279-4AB1-42D5-A824-F6120C6FA573}" dt="2023-09-14T10:11:22.152" v="5575"/>
          <ac:graphicFrameMkLst>
            <pc:docMk/>
            <pc:sldMk cId="1736272724" sldId="289"/>
            <ac:graphicFrameMk id="6" creationId="{00000000-0008-0000-0000-000002000000}"/>
          </ac:graphicFrameMkLst>
        </pc:graphicFrameChg>
        <pc:graphicFrameChg chg="del">
          <ac:chgData name="Michaelsen, Børje" userId="c36523e3-11ed-4011-9a41-1983019c0634" providerId="ADAL" clId="{3C847279-4AB1-42D5-A824-F6120C6FA573}" dt="2023-09-11T11:20:37.477" v="460" actId="478"/>
          <ac:graphicFrameMkLst>
            <pc:docMk/>
            <pc:sldMk cId="1736272724" sldId="289"/>
            <ac:graphicFrameMk id="8" creationId="{00000000-0000-0000-0000-000000000000}"/>
          </ac:graphicFrameMkLst>
        </pc:graphicFrameChg>
        <pc:graphicFrameChg chg="del">
          <ac:chgData name="Michaelsen, Børje" userId="c36523e3-11ed-4011-9a41-1983019c0634" providerId="ADAL" clId="{3C847279-4AB1-42D5-A824-F6120C6FA573}" dt="2023-09-11T11:43:00.815" v="466" actId="478"/>
          <ac:graphicFrameMkLst>
            <pc:docMk/>
            <pc:sldMk cId="1736272724" sldId="289"/>
            <ac:graphicFrameMk id="9" creationId="{00000000-0000-0000-0000-000000000000}"/>
          </ac:graphicFrameMkLst>
        </pc:graphicFrameChg>
        <pc:graphicFrameChg chg="del">
          <ac:chgData name="Michaelsen, Børje" userId="c36523e3-11ed-4011-9a41-1983019c0634" providerId="ADAL" clId="{3C847279-4AB1-42D5-A824-F6120C6FA573}" dt="2023-09-11T11:20:03.482" v="455" actId="478"/>
          <ac:graphicFrameMkLst>
            <pc:docMk/>
            <pc:sldMk cId="1736272724" sldId="289"/>
            <ac:graphicFrameMk id="10" creationId="{00000000-0000-0000-0000-000000000000}"/>
          </ac:graphicFrameMkLst>
        </pc:graphicFrameChg>
      </pc:sldChg>
      <pc:sldChg chg="addSp delSp modSp mod">
        <pc:chgData name="Michaelsen, Børje" userId="c36523e3-11ed-4011-9a41-1983019c0634" providerId="ADAL" clId="{3C847279-4AB1-42D5-A824-F6120C6FA573}" dt="2023-09-14T10:00:56.117" v="5541"/>
        <pc:sldMkLst>
          <pc:docMk/>
          <pc:sldMk cId="3663715429" sldId="292"/>
        </pc:sldMkLst>
        <pc:spChg chg="mod">
          <ac:chgData name="Michaelsen, Børje" userId="c36523e3-11ed-4011-9a41-1983019c0634" providerId="ADAL" clId="{3C847279-4AB1-42D5-A824-F6120C6FA573}" dt="2023-09-14T10:00:05.517" v="5533" actId="1076"/>
          <ac:spMkLst>
            <pc:docMk/>
            <pc:sldMk cId="3663715429" sldId="292"/>
            <ac:spMk id="2" creationId="{00000000-0000-0000-0000-000000000000}"/>
          </ac:spMkLst>
        </pc:spChg>
        <pc:spChg chg="add mod">
          <ac:chgData name="Michaelsen, Børje" userId="c36523e3-11ed-4011-9a41-1983019c0634" providerId="ADAL" clId="{3C847279-4AB1-42D5-A824-F6120C6FA573}" dt="2023-09-08T12:46:21.262" v="454" actId="1038"/>
          <ac:spMkLst>
            <pc:docMk/>
            <pc:sldMk cId="3663715429" sldId="292"/>
            <ac:spMk id="5" creationId="{5B1FBFD1-E4CA-492F-5C25-9DD945104378}"/>
          </ac:spMkLst>
        </pc:spChg>
        <pc:spChg chg="add mod ord">
          <ac:chgData name="Michaelsen, Børje" userId="c36523e3-11ed-4011-9a41-1983019c0634" providerId="ADAL" clId="{3C847279-4AB1-42D5-A824-F6120C6FA573}" dt="2023-09-14T10:00:56.117" v="5541"/>
          <ac:spMkLst>
            <pc:docMk/>
            <pc:sldMk cId="3663715429" sldId="292"/>
            <ac:spMk id="6" creationId="{737E8F52-038D-D400-9B06-75EBB49C426F}"/>
          </ac:spMkLst>
        </pc:spChg>
        <pc:spChg chg="mod">
          <ac:chgData name="Michaelsen, Børje" userId="c36523e3-11ed-4011-9a41-1983019c0634" providerId="ADAL" clId="{3C847279-4AB1-42D5-A824-F6120C6FA573}" dt="2023-09-08T12:46:05.846" v="444" actId="20577"/>
          <ac:spMkLst>
            <pc:docMk/>
            <pc:sldMk cId="3663715429" sldId="292"/>
            <ac:spMk id="7" creationId="{00000000-0000-0000-0000-000000000000}"/>
          </ac:spMkLst>
        </pc:spChg>
        <pc:spChg chg="mod">
          <ac:chgData name="Michaelsen, Børje" userId="c36523e3-11ed-4011-9a41-1983019c0634" providerId="ADAL" clId="{3C847279-4AB1-42D5-A824-F6120C6FA573}" dt="2023-09-08T12:44:41.214" v="423" actId="20577"/>
          <ac:spMkLst>
            <pc:docMk/>
            <pc:sldMk cId="3663715429" sldId="292"/>
            <ac:spMk id="18" creationId="{00000000-0000-0000-0000-000000000000}"/>
          </ac:spMkLst>
        </pc:spChg>
        <pc:graphicFrameChg chg="add mod">
          <ac:chgData name="Michaelsen, Børje" userId="c36523e3-11ed-4011-9a41-1983019c0634" providerId="ADAL" clId="{3C847279-4AB1-42D5-A824-F6120C6FA573}" dt="2023-09-14T08:01:37.698" v="1967" actId="962"/>
          <ac:graphicFrameMkLst>
            <pc:docMk/>
            <pc:sldMk cId="3663715429" sldId="292"/>
            <ac:graphicFrameMk id="3" creationId="{00000000-0008-0000-0300-000003000000}"/>
          </ac:graphicFrameMkLst>
        </pc:graphicFrameChg>
        <pc:graphicFrameChg chg="add mod">
          <ac:chgData name="Michaelsen, Børje" userId="c36523e3-11ed-4011-9a41-1983019c0634" providerId="ADAL" clId="{3C847279-4AB1-42D5-A824-F6120C6FA573}" dt="2023-09-14T10:00:34.240" v="5538"/>
          <ac:graphicFrameMkLst>
            <pc:docMk/>
            <pc:sldMk cId="3663715429" sldId="292"/>
            <ac:graphicFrameMk id="4" creationId="{00000000-0008-0000-0100-000002000000}"/>
          </ac:graphicFrameMkLst>
        </pc:graphicFrameChg>
        <pc:graphicFrameChg chg="del">
          <ac:chgData name="Michaelsen, Børje" userId="c36523e3-11ed-4011-9a41-1983019c0634" providerId="ADAL" clId="{3C847279-4AB1-42D5-A824-F6120C6FA573}" dt="2023-09-08T12:45:20.820" v="428" actId="478"/>
          <ac:graphicFrameMkLst>
            <pc:docMk/>
            <pc:sldMk cId="3663715429" sldId="292"/>
            <ac:graphicFrameMk id="10" creationId="{00000000-0000-0000-0000-000000000000}"/>
          </ac:graphicFrameMkLst>
        </pc:graphicFrameChg>
        <pc:graphicFrameChg chg="del">
          <ac:chgData name="Michaelsen, Børje" userId="c36523e3-11ed-4011-9a41-1983019c0634" providerId="ADAL" clId="{3C847279-4AB1-42D5-A824-F6120C6FA573}" dt="2023-09-08T12:44:49.938" v="424" actId="478"/>
          <ac:graphicFrameMkLst>
            <pc:docMk/>
            <pc:sldMk cId="3663715429" sldId="292"/>
            <ac:graphicFrameMk id="11" creationId="{00000000-0000-0000-0000-000000000000}"/>
          </ac:graphicFrameMkLst>
        </pc:graphicFrameChg>
      </pc:sldChg>
      <pc:sldChg chg="addSp delSp modSp add mod modNotesTx">
        <pc:chgData name="Michaelsen, Børje" userId="c36523e3-11ed-4011-9a41-1983019c0634" providerId="ADAL" clId="{3C847279-4AB1-42D5-A824-F6120C6FA573}" dt="2023-09-19T11:08:48.584" v="5763" actId="1076"/>
        <pc:sldMkLst>
          <pc:docMk/>
          <pc:sldMk cId="559240798" sldId="1093"/>
        </pc:sldMkLst>
        <pc:spChg chg="del">
          <ac:chgData name="Michaelsen, Børje" userId="c36523e3-11ed-4011-9a41-1983019c0634" providerId="ADAL" clId="{3C847279-4AB1-42D5-A824-F6120C6FA573}" dt="2023-09-14T08:40:24.781" v="5471" actId="478"/>
          <ac:spMkLst>
            <pc:docMk/>
            <pc:sldMk cId="559240798" sldId="1093"/>
            <ac:spMk id="2" creationId="{A9CA4F69-0A00-457E-97C8-8D999E84DC62}"/>
          </ac:spMkLst>
        </pc:spChg>
        <pc:spChg chg="mod">
          <ac:chgData name="Michaelsen, Børje" userId="c36523e3-11ed-4011-9a41-1983019c0634" providerId="ADAL" clId="{3C847279-4AB1-42D5-A824-F6120C6FA573}" dt="2023-09-14T08:40:39.102" v="5472" actId="33553"/>
          <ac:spMkLst>
            <pc:docMk/>
            <pc:sldMk cId="559240798" sldId="1093"/>
            <ac:spMk id="6" creationId="{E6AD9810-77AD-40A7-B695-CF94C0980126}"/>
          </ac:spMkLst>
        </pc:spChg>
        <pc:picChg chg="mod">
          <ac:chgData name="Michaelsen, Børje" userId="c36523e3-11ed-4011-9a41-1983019c0634" providerId="ADAL" clId="{3C847279-4AB1-42D5-A824-F6120C6FA573}" dt="2023-09-19T11:08:48.584" v="5763" actId="1076"/>
          <ac:picMkLst>
            <pc:docMk/>
            <pc:sldMk cId="559240798" sldId="1093"/>
            <ac:picMk id="5" creationId="{ED8D46D5-65B2-4C20-A99F-362A277E9657}"/>
          </ac:picMkLst>
        </pc:picChg>
        <pc:picChg chg="add del mod">
          <ac:chgData name="Michaelsen, Børje" userId="c36523e3-11ed-4011-9a41-1983019c0634" providerId="ADAL" clId="{3C847279-4AB1-42D5-A824-F6120C6FA573}" dt="2023-09-14T08:35:55.945" v="5061" actId="962"/>
          <ac:picMkLst>
            <pc:docMk/>
            <pc:sldMk cId="559240798" sldId="1093"/>
            <ac:picMk id="14" creationId="{08914718-B304-059B-1E37-54B596D1B368}"/>
          </ac:picMkLst>
        </pc:picChg>
        <pc:picChg chg="mod">
          <ac:chgData name="Michaelsen, Børje" userId="c36523e3-11ed-4011-9a41-1983019c0634" providerId="ADAL" clId="{3C847279-4AB1-42D5-A824-F6120C6FA573}" dt="2023-09-14T10:39:58.301" v="5628" actId="962"/>
          <ac:picMkLst>
            <pc:docMk/>
            <pc:sldMk cId="559240798" sldId="1093"/>
            <ac:picMk id="15" creationId="{F75CFF5A-076E-3DF6-2007-8ED4D73B5FD5}"/>
          </ac:picMkLst>
        </pc:picChg>
        <pc:picChg chg="mod">
          <ac:chgData name="Michaelsen, Børje" userId="c36523e3-11ed-4011-9a41-1983019c0634" providerId="ADAL" clId="{3C847279-4AB1-42D5-A824-F6120C6FA573}" dt="2023-09-14T08:36:53.514" v="5241" actId="962"/>
          <ac:picMkLst>
            <pc:docMk/>
            <pc:sldMk cId="559240798" sldId="1093"/>
            <ac:picMk id="16" creationId="{F38A4207-2A9D-B78B-01D3-9AA2B2D9F56F}"/>
          </ac:picMkLst>
        </pc:picChg>
        <pc:picChg chg="mod">
          <ac:chgData name="Michaelsen, Børje" userId="c36523e3-11ed-4011-9a41-1983019c0634" providerId="ADAL" clId="{3C847279-4AB1-42D5-A824-F6120C6FA573}" dt="2023-09-14T08:37:38.124" v="5369" actId="962"/>
          <ac:picMkLst>
            <pc:docMk/>
            <pc:sldMk cId="559240798" sldId="1093"/>
            <ac:picMk id="17" creationId="{3BCB46E8-9115-21DB-B814-C95C790990CF}"/>
          </ac:picMkLst>
        </pc:picChg>
      </pc:sldChg>
      <pc:sldChg chg="addSp delSp modSp mod">
        <pc:chgData name="Michaelsen, Børje" userId="c36523e3-11ed-4011-9a41-1983019c0634" providerId="ADAL" clId="{3C847279-4AB1-42D5-A824-F6120C6FA573}" dt="2023-09-29T13:09:22.359" v="6185"/>
        <pc:sldMkLst>
          <pc:docMk/>
          <pc:sldMk cId="2611775227" sldId="1095"/>
        </pc:sldMkLst>
        <pc:spChg chg="mod">
          <ac:chgData name="Michaelsen, Børje" userId="c36523e3-11ed-4011-9a41-1983019c0634" providerId="ADAL" clId="{3C847279-4AB1-42D5-A824-F6120C6FA573}" dt="2023-09-29T13:09:09.196" v="6184" actId="14100"/>
          <ac:spMkLst>
            <pc:docMk/>
            <pc:sldMk cId="2611775227" sldId="1095"/>
            <ac:spMk id="2" creationId="{F435C770-84CE-FE99-7F0F-1CBC0D10658C}"/>
          </ac:spMkLst>
        </pc:spChg>
        <pc:spChg chg="add mod">
          <ac:chgData name="Michaelsen, Børje" userId="c36523e3-11ed-4011-9a41-1983019c0634" providerId="ADAL" clId="{3C847279-4AB1-42D5-A824-F6120C6FA573}" dt="2023-09-29T13:09:22.359" v="6185"/>
          <ac:spMkLst>
            <pc:docMk/>
            <pc:sldMk cId="2611775227" sldId="1095"/>
            <ac:spMk id="3" creationId="{ACDD5F15-71A3-8069-96F5-6A9FBFC50FC2}"/>
          </ac:spMkLst>
        </pc:spChg>
        <pc:spChg chg="mod">
          <ac:chgData name="Michaelsen, Børje" userId="c36523e3-11ed-4011-9a41-1983019c0634" providerId="ADAL" clId="{3C847279-4AB1-42D5-A824-F6120C6FA573}" dt="2023-09-26T08:36:07.683" v="6150" actId="20577"/>
          <ac:spMkLst>
            <pc:docMk/>
            <pc:sldMk cId="2611775227" sldId="1095"/>
            <ac:spMk id="4" creationId="{5E03F8CB-2FC6-6289-5575-EDBBBBB03428}"/>
          </ac:spMkLst>
        </pc:spChg>
        <pc:picChg chg="del">
          <ac:chgData name="Michaelsen, Børje" userId="c36523e3-11ed-4011-9a41-1983019c0634" providerId="ADAL" clId="{3C847279-4AB1-42D5-A824-F6120C6FA573}" dt="2023-09-26T08:34:43.586" v="6094" actId="478"/>
          <ac:picMkLst>
            <pc:docMk/>
            <pc:sldMk cId="2611775227" sldId="1095"/>
            <ac:picMk id="5" creationId="{8FD902E4-DF3C-27ED-02C8-4A3F73E439EC}"/>
          </ac:picMkLst>
        </pc:picChg>
        <pc:picChg chg="add mod">
          <ac:chgData name="Michaelsen, Børje" userId="c36523e3-11ed-4011-9a41-1983019c0634" providerId="ADAL" clId="{3C847279-4AB1-42D5-A824-F6120C6FA573}" dt="2023-09-29T13:09:03.821" v="6183" actId="962"/>
          <ac:picMkLst>
            <pc:docMk/>
            <pc:sldMk cId="2611775227" sldId="1095"/>
            <ac:picMk id="6" creationId="{F9CC869B-F6C2-7F4E-FB75-3F6725B03782}"/>
          </ac:picMkLst>
        </pc:picChg>
      </pc:sldChg>
      <pc:sldChg chg="addSp delSp modSp add mod">
        <pc:chgData name="Michaelsen, Børje" userId="c36523e3-11ed-4011-9a41-1983019c0634" providerId="ADAL" clId="{3C847279-4AB1-42D5-A824-F6120C6FA573}" dt="2023-10-10T10:31:40.471" v="6272" actId="13244"/>
        <pc:sldMkLst>
          <pc:docMk/>
          <pc:sldMk cId="1610994730" sldId="1096"/>
        </pc:sldMkLst>
        <pc:spChg chg="mod">
          <ac:chgData name="Michaelsen, Børje" userId="c36523e3-11ed-4011-9a41-1983019c0634" providerId="ADAL" clId="{3C847279-4AB1-42D5-A824-F6120C6FA573}" dt="2023-10-10T10:26:34.788" v="6207" actId="20577"/>
          <ac:spMkLst>
            <pc:docMk/>
            <pc:sldMk cId="1610994730" sldId="1096"/>
            <ac:spMk id="7" creationId="{00000000-0000-0000-0000-000000000000}"/>
          </ac:spMkLst>
        </pc:spChg>
        <pc:spChg chg="mod">
          <ac:chgData name="Michaelsen, Børje" userId="c36523e3-11ed-4011-9a41-1983019c0634" providerId="ADAL" clId="{3C847279-4AB1-42D5-A824-F6120C6FA573}" dt="2023-10-10T10:30:58.571" v="6269" actId="20577"/>
          <ac:spMkLst>
            <pc:docMk/>
            <pc:sldMk cId="1610994730" sldId="1096"/>
            <ac:spMk id="16" creationId="{01B63842-A613-4DE2-23CF-65894B874DE1}"/>
          </ac:spMkLst>
        </pc:spChg>
        <pc:graphicFrameChg chg="mod">
          <ac:chgData name="Michaelsen, Børje" userId="c36523e3-11ed-4011-9a41-1983019c0634" providerId="ADAL" clId="{3C847279-4AB1-42D5-A824-F6120C6FA573}" dt="2023-10-10T10:27:34.940" v="6211" actId="14100"/>
          <ac:graphicFrameMkLst>
            <pc:docMk/>
            <pc:sldMk cId="1610994730" sldId="1096"/>
            <ac:graphicFrameMk id="12" creationId="{02F3DED4-52B2-ED4A-F002-268A294A1591}"/>
          </ac:graphicFrameMkLst>
        </pc:graphicFrameChg>
        <pc:picChg chg="del">
          <ac:chgData name="Michaelsen, Børje" userId="c36523e3-11ed-4011-9a41-1983019c0634" providerId="ADAL" clId="{3C847279-4AB1-42D5-A824-F6120C6FA573}" dt="2023-10-10T10:27:24.667" v="6208" actId="478"/>
          <ac:picMkLst>
            <pc:docMk/>
            <pc:sldMk cId="1610994730" sldId="1096"/>
            <ac:picMk id="4" creationId="{F6835613-0859-555F-1993-ED905A26FCBC}"/>
          </ac:picMkLst>
        </pc:picChg>
        <pc:picChg chg="add mod ord">
          <ac:chgData name="Michaelsen, Børje" userId="c36523e3-11ed-4011-9a41-1983019c0634" providerId="ADAL" clId="{3C847279-4AB1-42D5-A824-F6120C6FA573}" dt="2023-10-10T10:31:40.471" v="6272" actId="13244"/>
          <ac:picMkLst>
            <pc:docMk/>
            <pc:sldMk cId="1610994730" sldId="1096"/>
            <ac:picMk id="5" creationId="{7DFE7859-8581-4914-D786-AB79103A0EEF}"/>
          </ac:picMkLst>
        </pc:picChg>
      </pc:sldChg>
    </pc:docChg>
  </pc:docChgLst>
  <pc:docChgLst>
    <pc:chgData name="Michaelsen, Børje" userId="c36523e3-11ed-4011-9a41-1983019c0634" providerId="ADAL" clId="{2B1C840D-586C-4160-9EDE-DDF4095B1B0F}"/>
    <pc:docChg chg="custSel modSld">
      <pc:chgData name="Michaelsen, Børje" userId="c36523e3-11ed-4011-9a41-1983019c0634" providerId="ADAL" clId="{2B1C840D-586C-4160-9EDE-DDF4095B1B0F}" dt="2024-12-16T09:23:07.794" v="80" actId="20577"/>
      <pc:docMkLst>
        <pc:docMk/>
      </pc:docMkLst>
      <pc:sldChg chg="addSp delSp modSp mod modNotesTx">
        <pc:chgData name="Michaelsen, Børje" userId="c36523e3-11ed-4011-9a41-1983019c0634" providerId="ADAL" clId="{2B1C840D-586C-4160-9EDE-DDF4095B1B0F}" dt="2024-12-16T09:23:07.794" v="80" actId="20577"/>
        <pc:sldMkLst>
          <pc:docMk/>
          <pc:sldMk cId="4206418978" sldId="283"/>
        </pc:sldMkLst>
        <pc:spChg chg="mod">
          <ac:chgData name="Michaelsen, Børje" userId="c36523e3-11ed-4011-9a41-1983019c0634" providerId="ADAL" clId="{2B1C840D-586C-4160-9EDE-DDF4095B1B0F}" dt="2024-12-16T09:20:54.817" v="8" actId="20577"/>
          <ac:spMkLst>
            <pc:docMk/>
            <pc:sldMk cId="4206418978" sldId="283"/>
            <ac:spMk id="12" creationId="{00000000-0000-0000-0000-000000000000}"/>
          </ac:spMkLst>
        </pc:spChg>
        <pc:graphicFrameChg chg="add mod">
          <ac:chgData name="Michaelsen, Børje" userId="c36523e3-11ed-4011-9a41-1983019c0634" providerId="ADAL" clId="{2B1C840D-586C-4160-9EDE-DDF4095B1B0F}" dt="2024-12-16T09:23:07.794" v="80" actId="20577"/>
          <ac:graphicFrameMkLst>
            <pc:docMk/>
            <pc:sldMk cId="4206418978" sldId="283"/>
            <ac:graphicFrameMk id="2" creationId="{79A0F035-6E3E-5A03-587D-E8262889D0DF}"/>
          </ac:graphicFrameMkLst>
        </pc:graphicFrameChg>
        <pc:graphicFrameChg chg="del">
          <ac:chgData name="Michaelsen, Børje" userId="c36523e3-11ed-4011-9a41-1983019c0634" providerId="ADAL" clId="{2B1C840D-586C-4160-9EDE-DDF4095B1B0F}" dt="2024-12-16T09:18:59.515" v="0" actId="478"/>
          <ac:graphicFrameMkLst>
            <pc:docMk/>
            <pc:sldMk cId="4206418978" sldId="283"/>
            <ac:graphicFrameMk id="3" creationId="{EDA350E6-4F10-5FDF-4D5E-D20FB9D542E3}"/>
          </ac:graphicFrameMkLst>
        </pc:graphicFrameChg>
      </pc:sldChg>
    </pc:docChg>
  </pc:docChgLst>
  <pc:docChgLst>
    <pc:chgData name="Lindaas, Gunnar Ogwyn" userId="9f116345-df17-4e62-ba90-3f104129b024" providerId="ADAL" clId="{5F03B2E6-F6E4-471E-ACD1-7B0CD4DF5E8C}"/>
    <pc:docChg chg="modSld">
      <pc:chgData name="Lindaas, Gunnar Ogwyn" userId="9f116345-df17-4e62-ba90-3f104129b024" providerId="ADAL" clId="{5F03B2E6-F6E4-471E-ACD1-7B0CD4DF5E8C}" dt="2023-09-04T08:48:17.939" v="2" actId="962"/>
      <pc:docMkLst>
        <pc:docMk/>
      </pc:docMkLst>
      <pc:sldChg chg="modSp mod">
        <pc:chgData name="Lindaas, Gunnar Ogwyn" userId="9f116345-df17-4e62-ba90-3f104129b024" providerId="ADAL" clId="{5F03B2E6-F6E4-471E-ACD1-7B0CD4DF5E8C}" dt="2023-09-04T08:48:17.939" v="2" actId="962"/>
        <pc:sldMkLst>
          <pc:docMk/>
          <pc:sldMk cId="340623003" sldId="274"/>
        </pc:sldMkLst>
        <pc:graphicFrameChg chg="mod">
          <ac:chgData name="Lindaas, Gunnar Ogwyn" userId="9f116345-df17-4e62-ba90-3f104129b024" providerId="ADAL" clId="{5F03B2E6-F6E4-471E-ACD1-7B0CD4DF5E8C}" dt="2023-09-04T08:48:09.754" v="0" actId="13244"/>
          <ac:graphicFrameMkLst>
            <pc:docMk/>
            <pc:sldMk cId="340623003" sldId="274"/>
            <ac:graphicFrameMk id="9" creationId="{00000000-0008-0000-0100-000002000000}"/>
          </ac:graphicFrameMkLst>
        </pc:graphicFrameChg>
        <pc:picChg chg="mod ord">
          <ac:chgData name="Lindaas, Gunnar Ogwyn" userId="9f116345-df17-4e62-ba90-3f104129b024" providerId="ADAL" clId="{5F03B2E6-F6E4-471E-ACD1-7B0CD4DF5E8C}" dt="2023-09-04T08:48:17.939" v="2" actId="962"/>
          <ac:picMkLst>
            <pc:docMk/>
            <pc:sldMk cId="340623003" sldId="274"/>
            <ac:picMk id="3" creationId="{00000000-0000-0000-0000-000000000000}"/>
          </ac:picMkLst>
        </pc:picChg>
      </pc:sldChg>
    </pc:docChg>
  </pc:docChgLst>
  <pc:docChgLst>
    <pc:chgData name="Michaelsen, Børje" userId="c36523e3-11ed-4011-9a41-1983019c0634" providerId="ADAL" clId="{A7E462D5-66E1-4D6F-8B74-B4FE3922D22C}"/>
    <pc:docChg chg="custSel modSld">
      <pc:chgData name="Michaelsen, Børje" userId="c36523e3-11ed-4011-9a41-1983019c0634" providerId="ADAL" clId="{A7E462D5-66E1-4D6F-8B74-B4FE3922D22C}" dt="2024-09-20T09:06:02.756" v="78" actId="20577"/>
      <pc:docMkLst>
        <pc:docMk/>
      </pc:docMkLst>
      <pc:sldChg chg="modSp mod">
        <pc:chgData name="Michaelsen, Børje" userId="c36523e3-11ed-4011-9a41-1983019c0634" providerId="ADAL" clId="{A7E462D5-66E1-4D6F-8B74-B4FE3922D22C}" dt="2024-09-20T09:05:08.909" v="54" actId="13238"/>
        <pc:sldMkLst>
          <pc:docMk/>
          <pc:sldMk cId="3237931907" sldId="263"/>
        </pc:sldMkLst>
        <pc:graphicFrameChg chg="modGraphic">
          <ac:chgData name="Michaelsen, Børje" userId="c36523e3-11ed-4011-9a41-1983019c0634" providerId="ADAL" clId="{A7E462D5-66E1-4D6F-8B74-B4FE3922D22C}" dt="2024-09-20T09:05:08.909" v="54" actId="13238"/>
          <ac:graphicFrameMkLst>
            <pc:docMk/>
            <pc:sldMk cId="3237931907" sldId="263"/>
            <ac:graphicFrameMk id="8" creationId="{7D00E17E-CF84-A2BA-DEC3-ED7A95870458}"/>
          </ac:graphicFrameMkLst>
        </pc:graphicFrameChg>
      </pc:sldChg>
      <pc:sldChg chg="modSp">
        <pc:chgData name="Michaelsen, Børje" userId="c36523e3-11ed-4011-9a41-1983019c0634" providerId="ADAL" clId="{A7E462D5-66E1-4D6F-8B74-B4FE3922D22C}" dt="2024-09-20T09:05:20.617" v="56" actId="962"/>
        <pc:sldMkLst>
          <pc:docMk/>
          <pc:sldMk cId="1763573476" sldId="269"/>
        </pc:sldMkLst>
        <pc:graphicFrameChg chg="mod">
          <ac:chgData name="Michaelsen, Børje" userId="c36523e3-11ed-4011-9a41-1983019c0634" providerId="ADAL" clId="{A7E462D5-66E1-4D6F-8B74-B4FE3922D22C}" dt="2024-09-20T09:05:20.617" v="56" actId="962"/>
          <ac:graphicFrameMkLst>
            <pc:docMk/>
            <pc:sldMk cId="1763573476" sldId="269"/>
            <ac:graphicFrameMk id="4" creationId="{8E09EB89-8409-720E-0958-D2F1F7213189}"/>
          </ac:graphicFrameMkLst>
        </pc:graphicFrameChg>
      </pc:sldChg>
      <pc:sldChg chg="addSp delSp modSp mod">
        <pc:chgData name="Michaelsen, Børje" userId="c36523e3-11ed-4011-9a41-1983019c0634" providerId="ADAL" clId="{A7E462D5-66E1-4D6F-8B74-B4FE3922D22C}" dt="2024-09-13T07:37:14.667" v="53" actId="962"/>
        <pc:sldMkLst>
          <pc:docMk/>
          <pc:sldMk cId="340623003" sldId="274"/>
        </pc:sldMkLst>
        <pc:spChg chg="mod">
          <ac:chgData name="Michaelsen, Børje" userId="c36523e3-11ed-4011-9a41-1983019c0634" providerId="ADAL" clId="{A7E462D5-66E1-4D6F-8B74-B4FE3922D22C}" dt="2024-09-13T07:36:56.356" v="51" actId="20577"/>
          <ac:spMkLst>
            <pc:docMk/>
            <pc:sldMk cId="340623003" sldId="274"/>
            <ac:spMk id="8" creationId="{00000000-0000-0000-0000-000000000000}"/>
          </ac:spMkLst>
        </pc:spChg>
        <pc:picChg chg="del">
          <ac:chgData name="Michaelsen, Børje" userId="c36523e3-11ed-4011-9a41-1983019c0634" providerId="ADAL" clId="{A7E462D5-66E1-4D6F-8B74-B4FE3922D22C}" dt="2024-09-13T07:35:52.651" v="0" actId="478"/>
          <ac:picMkLst>
            <pc:docMk/>
            <pc:sldMk cId="340623003" sldId="274"/>
            <ac:picMk id="3" creationId="{00000000-0000-0000-0000-000000000000}"/>
          </ac:picMkLst>
        </pc:picChg>
        <pc:picChg chg="mod">
          <ac:chgData name="Michaelsen, Børje" userId="c36523e3-11ed-4011-9a41-1983019c0634" providerId="ADAL" clId="{A7E462D5-66E1-4D6F-8B74-B4FE3922D22C}" dt="2024-09-13T07:36:09.898" v="5" actId="14100"/>
          <ac:picMkLst>
            <pc:docMk/>
            <pc:sldMk cId="340623003" sldId="274"/>
            <ac:picMk id="6" creationId="{C7D94AE6-423C-99E9-0799-679F9C6FE2BD}"/>
          </ac:picMkLst>
        </pc:picChg>
        <pc:picChg chg="add mod">
          <ac:chgData name="Michaelsen, Børje" userId="c36523e3-11ed-4011-9a41-1983019c0634" providerId="ADAL" clId="{A7E462D5-66E1-4D6F-8B74-B4FE3922D22C}" dt="2024-09-13T07:37:14.667" v="53" actId="962"/>
          <ac:picMkLst>
            <pc:docMk/>
            <pc:sldMk cId="340623003" sldId="274"/>
            <ac:picMk id="9" creationId="{265AB00D-9B9C-5FC3-35F1-3DA91D6950CD}"/>
          </ac:picMkLst>
        </pc:picChg>
      </pc:sldChg>
      <pc:sldChg chg="modSp mod">
        <pc:chgData name="Michaelsen, Børje" userId="c36523e3-11ed-4011-9a41-1983019c0634" providerId="ADAL" clId="{A7E462D5-66E1-4D6F-8B74-B4FE3922D22C}" dt="2024-09-20T09:05:49.405" v="62" actId="962"/>
        <pc:sldMkLst>
          <pc:docMk/>
          <pc:sldMk cId="559240798" sldId="1093"/>
        </pc:sldMkLst>
        <pc:picChg chg="mod">
          <ac:chgData name="Michaelsen, Børje" userId="c36523e3-11ed-4011-9a41-1983019c0634" providerId="ADAL" clId="{A7E462D5-66E1-4D6F-8B74-B4FE3922D22C}" dt="2024-09-20T09:05:34.219" v="58" actId="962"/>
          <ac:picMkLst>
            <pc:docMk/>
            <pc:sldMk cId="559240798" sldId="1093"/>
            <ac:picMk id="2" creationId="{8FE33D5B-734F-86F1-4A62-F027AFC59060}"/>
          </ac:picMkLst>
        </pc:picChg>
        <pc:picChg chg="mod">
          <ac:chgData name="Michaelsen, Børje" userId="c36523e3-11ed-4011-9a41-1983019c0634" providerId="ADAL" clId="{A7E462D5-66E1-4D6F-8B74-B4FE3922D22C}" dt="2024-09-20T09:05:49.405" v="62" actId="962"/>
          <ac:picMkLst>
            <pc:docMk/>
            <pc:sldMk cId="559240798" sldId="1093"/>
            <ac:picMk id="4" creationId="{F9346C60-F982-DD53-36D5-30076AC76E62}"/>
          </ac:picMkLst>
        </pc:picChg>
        <pc:picChg chg="mod">
          <ac:chgData name="Michaelsen, Børje" userId="c36523e3-11ed-4011-9a41-1983019c0634" providerId="ADAL" clId="{A7E462D5-66E1-4D6F-8B74-B4FE3922D22C}" dt="2024-09-20T09:05:41.983" v="60" actId="962"/>
          <ac:picMkLst>
            <pc:docMk/>
            <pc:sldMk cId="559240798" sldId="1093"/>
            <ac:picMk id="7" creationId="{C44003EF-64C9-899A-8488-999EF4DD5A7D}"/>
          </ac:picMkLst>
        </pc:picChg>
      </pc:sldChg>
      <pc:sldChg chg="modNotesTx">
        <pc:chgData name="Michaelsen, Børje" userId="c36523e3-11ed-4011-9a41-1983019c0634" providerId="ADAL" clId="{A7E462D5-66E1-4D6F-8B74-B4FE3922D22C}" dt="2024-09-20T09:06:02.756" v="78" actId="20577"/>
        <pc:sldMkLst>
          <pc:docMk/>
          <pc:sldMk cId="2611775227" sldId="1095"/>
        </pc:sldMkLst>
      </pc:sldChg>
    </pc:docChg>
  </pc:docChgLst>
  <pc:docChgLst>
    <pc:chgData name="Lindaas, Gunnar Ogwyn" userId="9f116345-df17-4e62-ba90-3f104129b024" providerId="ADAL" clId="{70933619-C279-4118-8958-413A6507097F}"/>
    <pc:docChg chg="modSld">
      <pc:chgData name="Lindaas, Gunnar Ogwyn" userId="9f116345-df17-4e62-ba90-3f104129b024" providerId="ADAL" clId="{70933619-C279-4118-8958-413A6507097F}" dt="2022-08-17T16:55:04.529" v="18" actId="14826"/>
      <pc:docMkLst>
        <pc:docMk/>
      </pc:docMkLst>
      <pc:sldChg chg="modSp">
        <pc:chgData name="Lindaas, Gunnar Ogwyn" userId="9f116345-df17-4e62-ba90-3f104129b024" providerId="ADAL" clId="{70933619-C279-4118-8958-413A6507097F}" dt="2022-08-17T16:54:53.387" v="17" actId="14826"/>
        <pc:sldMkLst>
          <pc:docMk/>
          <pc:sldMk cId="1348694183" sldId="272"/>
        </pc:sldMkLst>
        <pc:picChg chg="mod">
          <ac:chgData name="Lindaas, Gunnar Ogwyn" userId="9f116345-df17-4e62-ba90-3f104129b024" providerId="ADAL" clId="{70933619-C279-4118-8958-413A6507097F}" dt="2022-08-17T16:54:53.387" v="17" actId="14826"/>
          <ac:picMkLst>
            <pc:docMk/>
            <pc:sldMk cId="1348694183" sldId="272"/>
            <ac:picMk id="4" creationId="{00000000-0000-0000-0000-000000000000}"/>
          </ac:picMkLst>
        </pc:picChg>
      </pc:sldChg>
      <pc:sldChg chg="modSp mod">
        <pc:chgData name="Lindaas, Gunnar Ogwyn" userId="9f116345-df17-4e62-ba90-3f104129b024" providerId="ADAL" clId="{70933619-C279-4118-8958-413A6507097F}" dt="2022-08-16T20:06:48.547" v="16" actId="14826"/>
        <pc:sldMkLst>
          <pc:docMk/>
          <pc:sldMk cId="2044844844" sldId="273"/>
        </pc:sldMkLst>
        <pc:spChg chg="mod">
          <ac:chgData name="Lindaas, Gunnar Ogwyn" userId="9f116345-df17-4e62-ba90-3f104129b024" providerId="ADAL" clId="{70933619-C279-4118-8958-413A6507097F}" dt="2022-08-16T20:06:30.449" v="15" actId="20577"/>
          <ac:spMkLst>
            <pc:docMk/>
            <pc:sldMk cId="2044844844" sldId="273"/>
            <ac:spMk id="5" creationId="{00000000-0000-0000-0000-000000000000}"/>
          </ac:spMkLst>
        </pc:spChg>
        <pc:picChg chg="mod">
          <ac:chgData name="Lindaas, Gunnar Ogwyn" userId="9f116345-df17-4e62-ba90-3f104129b024" providerId="ADAL" clId="{70933619-C279-4118-8958-413A6507097F}" dt="2022-08-16T20:06:48.547" v="16" actId="14826"/>
          <ac:picMkLst>
            <pc:docMk/>
            <pc:sldMk cId="2044844844" sldId="273"/>
            <ac:picMk id="4" creationId="{00000000-0000-0000-0000-000000000000}"/>
          </ac:picMkLst>
        </pc:picChg>
      </pc:sldChg>
      <pc:sldChg chg="modSp">
        <pc:chgData name="Lindaas, Gunnar Ogwyn" userId="9f116345-df17-4e62-ba90-3f104129b024" providerId="ADAL" clId="{70933619-C279-4118-8958-413A6507097F}" dt="2022-08-17T16:55:04.529" v="18" actId="14826"/>
        <pc:sldMkLst>
          <pc:docMk/>
          <pc:sldMk cId="768537486" sldId="276"/>
        </pc:sldMkLst>
        <pc:picChg chg="mod">
          <ac:chgData name="Lindaas, Gunnar Ogwyn" userId="9f116345-df17-4e62-ba90-3f104129b024" providerId="ADAL" clId="{70933619-C279-4118-8958-413A6507097F}" dt="2022-08-17T16:55:04.529" v="18" actId="14826"/>
          <ac:picMkLst>
            <pc:docMk/>
            <pc:sldMk cId="768537486" sldId="276"/>
            <ac:picMk id="5" creationId="{00000000-0000-0000-0000-000000000000}"/>
          </ac:picMkLst>
        </pc:picChg>
      </pc:sldChg>
    </pc:docChg>
  </pc:docChgLst>
  <pc:docChgLst>
    <pc:chgData name="Michaelsen, Børje" userId="c36523e3-11ed-4011-9a41-1983019c0634" providerId="ADAL" clId="{E04C6108-4B43-4A5C-A8AB-42D9F9693645}"/>
    <pc:docChg chg="custSel modSld">
      <pc:chgData name="Michaelsen, Børje" userId="c36523e3-11ed-4011-9a41-1983019c0634" providerId="ADAL" clId="{E04C6108-4B43-4A5C-A8AB-42D9F9693645}" dt="2024-11-11T08:58:39.614" v="54" actId="6549"/>
      <pc:docMkLst>
        <pc:docMk/>
      </pc:docMkLst>
      <pc:sldChg chg="addSp delSp modSp mod">
        <pc:chgData name="Michaelsen, Børje" userId="c36523e3-11ed-4011-9a41-1983019c0634" providerId="ADAL" clId="{E04C6108-4B43-4A5C-A8AB-42D9F9693645}" dt="2024-10-29T20:41:59.818" v="16" actId="14100"/>
        <pc:sldMkLst>
          <pc:docMk/>
          <pc:sldMk cId="3237931907" sldId="263"/>
        </pc:sldMkLst>
        <pc:graphicFrameChg chg="del">
          <ac:chgData name="Michaelsen, Børje" userId="c36523e3-11ed-4011-9a41-1983019c0634" providerId="ADAL" clId="{E04C6108-4B43-4A5C-A8AB-42D9F9693645}" dt="2024-10-29T20:41:15.280" v="9" actId="478"/>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E04C6108-4B43-4A5C-A8AB-42D9F9693645}" dt="2024-10-29T20:41:30.914" v="12"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E04C6108-4B43-4A5C-A8AB-42D9F9693645}" dt="2024-10-29T20:41:59.818" v="16" actId="14100"/>
          <ac:graphicFrameMkLst>
            <pc:docMk/>
            <pc:sldMk cId="3237931907" sldId="263"/>
            <ac:graphicFrameMk id="5" creationId="{E5C71C2E-AF53-CAD5-0770-CF80592B48C1}"/>
          </ac:graphicFrameMkLst>
        </pc:graphicFrameChg>
        <pc:graphicFrameChg chg="del">
          <ac:chgData name="Michaelsen, Børje" userId="c36523e3-11ed-4011-9a41-1983019c0634" providerId="ADAL" clId="{E04C6108-4B43-4A5C-A8AB-42D9F9693645}" dt="2024-10-29T20:41:50.533" v="13" actId="478"/>
          <ac:graphicFrameMkLst>
            <pc:docMk/>
            <pc:sldMk cId="3237931907" sldId="263"/>
            <ac:graphicFrameMk id="9" creationId="{E5C71C2E-AF53-CAD5-0770-CF80592B48C1}"/>
          </ac:graphicFrameMkLst>
        </pc:graphicFrameChg>
      </pc:sldChg>
      <pc:sldChg chg="addSp delSp modSp mod">
        <pc:chgData name="Michaelsen, Børje" userId="c36523e3-11ed-4011-9a41-1983019c0634" providerId="ADAL" clId="{E04C6108-4B43-4A5C-A8AB-42D9F9693645}" dt="2024-10-29T20:44:01.467" v="24" actId="14100"/>
        <pc:sldMkLst>
          <pc:docMk/>
          <pc:sldMk cId="4110371661" sldId="275"/>
        </pc:sldMkLst>
        <pc:graphicFrameChg chg="add mod">
          <ac:chgData name="Michaelsen, Børje" userId="c36523e3-11ed-4011-9a41-1983019c0634" providerId="ADAL" clId="{E04C6108-4B43-4A5C-A8AB-42D9F9693645}" dt="2024-10-29T20:44:01.467" v="24"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E04C6108-4B43-4A5C-A8AB-42D9F9693645}" dt="2024-10-29T20:43:54.201" v="21"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E04C6108-4B43-4A5C-A8AB-42D9F9693645}" dt="2024-10-29T20:44:31.297" v="27" actId="1076"/>
        <pc:sldMkLst>
          <pc:docMk/>
          <pc:sldMk cId="2721633966" sldId="277"/>
        </pc:sldMkLst>
        <pc:graphicFrameChg chg="add mod">
          <ac:chgData name="Michaelsen, Børje" userId="c36523e3-11ed-4011-9a41-1983019c0634" providerId="ADAL" clId="{E04C6108-4B43-4A5C-A8AB-42D9F9693645}" dt="2024-10-29T20:44:31.297" v="27" actId="1076"/>
          <ac:graphicFrameMkLst>
            <pc:docMk/>
            <pc:sldMk cId="2721633966" sldId="277"/>
            <ac:graphicFrameMk id="5" creationId="{1E871170-F82D-1EDA-BE6F-558892AFB706}"/>
          </ac:graphicFrameMkLst>
        </pc:graphicFrameChg>
        <pc:graphicFrameChg chg="del">
          <ac:chgData name="Michaelsen, Børje" userId="c36523e3-11ed-4011-9a41-1983019c0634" providerId="ADAL" clId="{E04C6108-4B43-4A5C-A8AB-42D9F9693645}" dt="2024-10-29T20:44:25.419" v="25" actId="47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E04C6108-4B43-4A5C-A8AB-42D9F9693645}" dt="2024-10-29T20:43:21.900" v="20" actId="14100"/>
        <pc:sldMkLst>
          <pc:docMk/>
          <pc:sldMk cId="662108869" sldId="279"/>
        </pc:sldMkLst>
        <pc:graphicFrameChg chg="add mod">
          <ac:chgData name="Michaelsen, Børje" userId="c36523e3-11ed-4011-9a41-1983019c0634" providerId="ADAL" clId="{E04C6108-4B43-4A5C-A8AB-42D9F9693645}" dt="2024-10-29T20:43:21.900" v="20" actId="14100"/>
          <ac:graphicFrameMkLst>
            <pc:docMk/>
            <pc:sldMk cId="662108869" sldId="279"/>
            <ac:graphicFrameMk id="3" creationId="{24E4A504-A222-3225-2904-7772932E33DE}"/>
          </ac:graphicFrameMkLst>
        </pc:graphicFrameChg>
        <pc:graphicFrameChg chg="del">
          <ac:chgData name="Michaelsen, Børje" userId="c36523e3-11ed-4011-9a41-1983019c0634" providerId="ADAL" clId="{E04C6108-4B43-4A5C-A8AB-42D9F9693645}" dt="2024-10-29T20:43:10.308" v="17" actId="478"/>
          <ac:graphicFrameMkLst>
            <pc:docMk/>
            <pc:sldMk cId="662108869" sldId="279"/>
            <ac:graphicFrameMk id="7" creationId="{24E4A504-A222-3225-2904-7772932E33DE}"/>
          </ac:graphicFrameMkLst>
        </pc:graphicFrameChg>
      </pc:sldChg>
      <pc:sldChg chg="addSp delSp modSp mod modNotesTx">
        <pc:chgData name="Michaelsen, Børje" userId="c36523e3-11ed-4011-9a41-1983019c0634" providerId="ADAL" clId="{E04C6108-4B43-4A5C-A8AB-42D9F9693645}" dt="2024-11-11T08:58:39.614" v="54" actId="6549"/>
        <pc:sldMkLst>
          <pc:docMk/>
          <pc:sldMk cId="4206418978" sldId="283"/>
        </pc:sldMkLst>
        <pc:spChg chg="mod">
          <ac:chgData name="Michaelsen, Børje" userId="c36523e3-11ed-4011-9a41-1983019c0634" providerId="ADAL" clId="{E04C6108-4B43-4A5C-A8AB-42D9F9693645}" dt="2024-11-11T08:58:25.938" v="51" actId="20577"/>
          <ac:spMkLst>
            <pc:docMk/>
            <pc:sldMk cId="4206418978" sldId="283"/>
            <ac:spMk id="12" creationId="{00000000-0000-0000-0000-000000000000}"/>
          </ac:spMkLst>
        </pc:spChg>
        <pc:graphicFrameChg chg="del">
          <ac:chgData name="Michaelsen, Børje" userId="c36523e3-11ed-4011-9a41-1983019c0634" providerId="ADAL" clId="{E04C6108-4B43-4A5C-A8AB-42D9F9693645}" dt="2024-11-11T08:57:00.916" v="28" actId="478"/>
          <ac:graphicFrameMkLst>
            <pc:docMk/>
            <pc:sldMk cId="4206418978" sldId="283"/>
            <ac:graphicFrameMk id="2" creationId="{9ABEE42A-43B5-D2D0-273D-0C4A0718E43D}"/>
          </ac:graphicFrameMkLst>
        </pc:graphicFrameChg>
        <pc:graphicFrameChg chg="add mod">
          <ac:chgData name="Michaelsen, Børje" userId="c36523e3-11ed-4011-9a41-1983019c0634" providerId="ADAL" clId="{E04C6108-4B43-4A5C-A8AB-42D9F9693645}" dt="2024-11-11T08:57:33.467" v="31"/>
          <ac:graphicFrameMkLst>
            <pc:docMk/>
            <pc:sldMk cId="4206418978" sldId="283"/>
            <ac:graphicFrameMk id="4" creationId="{CE4E990B-2308-C9B7-FDF0-A5FEE42B7407}"/>
          </ac:graphicFrameMkLst>
        </pc:graphicFrameChg>
      </pc:sldChg>
      <pc:sldChg chg="addSp delSp modSp mod">
        <pc:chgData name="Michaelsen, Børje" userId="c36523e3-11ed-4011-9a41-1983019c0634" providerId="ADAL" clId="{E04C6108-4B43-4A5C-A8AB-42D9F9693645}" dt="2024-10-29T20:40:51.690" v="8" actId="14100"/>
        <pc:sldMkLst>
          <pc:docMk/>
          <pc:sldMk cId="3663715429" sldId="292"/>
        </pc:sldMkLst>
        <pc:spChg chg="mod">
          <ac:chgData name="Michaelsen, Børje" userId="c36523e3-11ed-4011-9a41-1983019c0634" providerId="ADAL" clId="{E04C6108-4B43-4A5C-A8AB-42D9F9693645}" dt="2024-10-29T20:40:21.851" v="2" actId="1076"/>
          <ac:spMkLst>
            <pc:docMk/>
            <pc:sldMk cId="3663715429" sldId="292"/>
            <ac:spMk id="5" creationId="{5B1FBFD1-E4CA-492F-5C25-9DD945104378}"/>
          </ac:spMkLst>
        </pc:spChg>
        <pc:graphicFrameChg chg="add mod">
          <ac:chgData name="Michaelsen, Børje" userId="c36523e3-11ed-4011-9a41-1983019c0634" providerId="ADAL" clId="{E04C6108-4B43-4A5C-A8AB-42D9F9693645}" dt="2024-10-29T20:40:28.634" v="4" actId="1076"/>
          <ac:graphicFrameMkLst>
            <pc:docMk/>
            <pc:sldMk cId="3663715429" sldId="292"/>
            <ac:graphicFrameMk id="3" creationId="{00000000-0008-0000-0100-000002000000}"/>
          </ac:graphicFrameMkLst>
        </pc:graphicFrameChg>
        <pc:graphicFrameChg chg="add mod">
          <ac:chgData name="Michaelsen, Børje" userId="c36523e3-11ed-4011-9a41-1983019c0634" providerId="ADAL" clId="{E04C6108-4B43-4A5C-A8AB-42D9F9693645}" dt="2024-10-29T20:40:51.690" v="8" actId="14100"/>
          <ac:graphicFrameMkLst>
            <pc:docMk/>
            <pc:sldMk cId="3663715429" sldId="292"/>
            <ac:graphicFrameMk id="4" creationId="{00000000-0008-0000-0300-000003000000}"/>
          </ac:graphicFrameMkLst>
        </pc:graphicFrameChg>
        <pc:graphicFrameChg chg="del">
          <ac:chgData name="Michaelsen, Børje" userId="c36523e3-11ed-4011-9a41-1983019c0634" providerId="ADAL" clId="{E04C6108-4B43-4A5C-A8AB-42D9F9693645}" dt="2024-10-29T20:40:15.470" v="0" actId="478"/>
          <ac:graphicFrameMkLst>
            <pc:docMk/>
            <pc:sldMk cId="3663715429" sldId="292"/>
            <ac:graphicFrameMk id="8" creationId="{00000000-0008-0000-0100-000002000000}"/>
          </ac:graphicFrameMkLst>
        </pc:graphicFrameChg>
        <pc:graphicFrameChg chg="del">
          <ac:chgData name="Michaelsen, Børje" userId="c36523e3-11ed-4011-9a41-1983019c0634" providerId="ADAL" clId="{E04C6108-4B43-4A5C-A8AB-42D9F9693645}" dt="2024-10-29T20:40:42.889" v="5" actId="478"/>
          <ac:graphicFrameMkLst>
            <pc:docMk/>
            <pc:sldMk cId="3663715429" sldId="292"/>
            <ac:graphicFrameMk id="9" creationId="{00000000-0008-0000-0300-000003000000}"/>
          </ac:graphicFrameMkLst>
        </pc:graphicFrameChg>
      </pc:sldChg>
    </pc:docChg>
  </pc:docChgLst>
  <pc:docChgLst>
    <pc:chgData name="Lindaas, Gunnar Ogwyn" userId="9f116345-df17-4e62-ba90-3f104129b024" providerId="ADAL" clId="{6FADA4B5-684B-443C-BB3A-EE1F1330D062}"/>
    <pc:docChg chg="modSld">
      <pc:chgData name="Lindaas, Gunnar Ogwyn" userId="9f116345-df17-4e62-ba90-3f104129b024" providerId="ADAL" clId="{6FADA4B5-684B-443C-BB3A-EE1F1330D062}" dt="2023-09-22T05:23:29.600" v="54" actId="14100"/>
      <pc:docMkLst>
        <pc:docMk/>
      </pc:docMkLst>
      <pc:sldChg chg="modSp mod">
        <pc:chgData name="Lindaas, Gunnar Ogwyn" userId="9f116345-df17-4e62-ba90-3f104129b024" providerId="ADAL" clId="{6FADA4B5-684B-443C-BB3A-EE1F1330D062}" dt="2023-09-22T05:23:29.600" v="54" actId="14100"/>
        <pc:sldMkLst>
          <pc:docMk/>
          <pc:sldMk cId="2044844844" sldId="273"/>
        </pc:sldMkLst>
        <pc:spChg chg="mod">
          <ac:chgData name="Lindaas, Gunnar Ogwyn" userId="9f116345-df17-4e62-ba90-3f104129b024" providerId="ADAL" clId="{6FADA4B5-684B-443C-BB3A-EE1F1330D062}" dt="2023-09-22T05:23:22.247" v="53" actId="20577"/>
          <ac:spMkLst>
            <pc:docMk/>
            <pc:sldMk cId="2044844844" sldId="273"/>
            <ac:spMk id="5" creationId="{00000000-0000-0000-0000-000000000000}"/>
          </ac:spMkLst>
        </pc:spChg>
        <pc:picChg chg="mod">
          <ac:chgData name="Lindaas, Gunnar Ogwyn" userId="9f116345-df17-4e62-ba90-3f104129b024" providerId="ADAL" clId="{6FADA4B5-684B-443C-BB3A-EE1F1330D062}" dt="2023-09-22T05:23:29.600" v="54" actId="14100"/>
          <ac:picMkLst>
            <pc:docMk/>
            <pc:sldMk cId="2044844844" sldId="273"/>
            <ac:picMk id="4"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7.bin"/></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5</c:v>
                </c:pt>
                <c:pt idx="1">
                  <c:v>38</c:v>
                </c:pt>
                <c:pt idx="2">
                  <c:v>28</c:v>
                </c:pt>
                <c:pt idx="3">
                  <c:v>38</c:v>
                </c:pt>
                <c:pt idx="4">
                  <c:v>21</c:v>
                </c:pt>
                <c:pt idx="5">
                  <c:v>17</c:v>
                </c:pt>
              </c:numCache>
            </c:numRef>
          </c:val>
          <c:extLst>
            <c:ext xmlns:c16="http://schemas.microsoft.com/office/drawing/2014/chart" uri="{C3380CC4-5D6E-409C-BE32-E72D297353CC}">
              <c16:uniqueId val="{00000000-C3CB-4004-B26F-527EF43680A4}"/>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0</c:v>
                </c:pt>
                <c:pt idx="1">
                  <c:v>31</c:v>
                </c:pt>
                <c:pt idx="2">
                  <c:v>4</c:v>
                </c:pt>
                <c:pt idx="3">
                  <c:v>12</c:v>
                </c:pt>
                <c:pt idx="4">
                  <c:v>14</c:v>
                </c:pt>
                <c:pt idx="5">
                  <c:v>15</c:v>
                </c:pt>
              </c:numCache>
            </c:numRef>
          </c:val>
          <c:extLst>
            <c:ext xmlns:c16="http://schemas.microsoft.com/office/drawing/2014/chart" uri="{C3380CC4-5D6E-409C-BE32-E72D297353CC}">
              <c16:uniqueId val="{00000001-C3CB-4004-B26F-527EF43680A4}"/>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0</c:v>
                </c:pt>
                <c:pt idx="1">
                  <c:v>54</c:v>
                </c:pt>
                <c:pt idx="2">
                  <c:v>44</c:v>
                </c:pt>
                <c:pt idx="3">
                  <c:v>14</c:v>
                </c:pt>
                <c:pt idx="4">
                  <c:v>148</c:v>
                </c:pt>
                <c:pt idx="5">
                  <c:v>0</c:v>
                </c:pt>
              </c:numCache>
            </c:numRef>
          </c:val>
          <c:extLst>
            <c:ext xmlns:c16="http://schemas.microsoft.com/office/drawing/2014/chart" uri="{C3380CC4-5D6E-409C-BE32-E72D297353CC}">
              <c16:uniqueId val="{00000002-C3CB-4004-B26F-527EF43680A4}"/>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CB-4004-B26F-527EF43680A4}"/>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CB-4004-B26F-527EF43680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12</c:v>
                </c:pt>
                <c:pt idx="2">
                  <c:v>0</c:v>
                </c:pt>
                <c:pt idx="3">
                  <c:v>0</c:v>
                </c:pt>
                <c:pt idx="4">
                  <c:v>7</c:v>
                </c:pt>
                <c:pt idx="5">
                  <c:v>6</c:v>
                </c:pt>
              </c:numCache>
            </c:numRef>
          </c:val>
          <c:extLst>
            <c:ext xmlns:c16="http://schemas.microsoft.com/office/drawing/2014/chart" uri="{C3380CC4-5D6E-409C-BE32-E72D297353CC}">
              <c16:uniqueId val="{00000005-C3CB-4004-B26F-527EF43680A4}"/>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71.5</c:v>
                </c:pt>
                <c:pt idx="1">
                  <c:v>78</c:v>
                </c:pt>
                <c:pt idx="2">
                  <c:v>47.3</c:v>
                </c:pt>
                <c:pt idx="3">
                  <c:v>53.8</c:v>
                </c:pt>
              </c:numCache>
            </c:numRef>
          </c:val>
          <c:extLst>
            <c:ext xmlns:c16="http://schemas.microsoft.com/office/drawing/2014/chart" uri="{C3380CC4-5D6E-409C-BE32-E72D297353CC}">
              <c16:uniqueId val="{00000000-D3BF-48DE-8121-847B2200EAF0}"/>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72.3</c:v>
                </c:pt>
                <c:pt idx="1">
                  <c:v>78.7</c:v>
                </c:pt>
                <c:pt idx="2">
                  <c:v>54.9</c:v>
                </c:pt>
                <c:pt idx="3">
                  <c:v>58</c:v>
                </c:pt>
              </c:numCache>
            </c:numRef>
          </c:val>
          <c:extLst>
            <c:ext xmlns:c16="http://schemas.microsoft.com/office/drawing/2014/chart" uri="{C3380CC4-5D6E-409C-BE32-E72D297353CC}">
              <c16:uniqueId val="{00000001-D3BF-48DE-8121-847B2200EAF0}"/>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72.2</c:v>
                </c:pt>
                <c:pt idx="1">
                  <c:v>79.599999999999994</c:v>
                </c:pt>
                <c:pt idx="2">
                  <c:v>53.5</c:v>
                </c:pt>
                <c:pt idx="3">
                  <c:v>60.9</c:v>
                </c:pt>
              </c:numCache>
            </c:numRef>
          </c:val>
          <c:extLst>
            <c:ext xmlns:c16="http://schemas.microsoft.com/office/drawing/2014/chart" uri="{C3380CC4-5D6E-409C-BE32-E72D297353CC}">
              <c16:uniqueId val="{00000002-D3BF-48DE-8121-847B2200EAF0}"/>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72.5</c:v>
                </c:pt>
                <c:pt idx="1">
                  <c:v>79.099999999999994</c:v>
                </c:pt>
                <c:pt idx="2">
                  <c:v>51.9</c:v>
                </c:pt>
                <c:pt idx="3">
                  <c:v>57.6</c:v>
                </c:pt>
              </c:numCache>
            </c:numRef>
          </c:val>
          <c:extLst>
            <c:ext xmlns:c16="http://schemas.microsoft.com/office/drawing/2014/chart" uri="{C3380CC4-5D6E-409C-BE32-E72D297353CC}">
              <c16:uniqueId val="{00000003-D3BF-48DE-8121-847B2200EAF0}"/>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3"/>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3"/>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3"/>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3"/>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3"/>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3"/>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3"/>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3"/>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3"/>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3"/>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6FE6-45E3-B27F-CB8B43B6FC9E}"/>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6FE6-45E3-B27F-CB8B43B6FC9E}"/>
            </c:ext>
          </c:extLst>
        </c:ser>
        <c:ser>
          <c:idx val="2"/>
          <c:order val="2"/>
          <c:tx>
            <c:strRef>
              <c:f>Pivot_2022!$D$3:$D$4</c:f>
              <c:strCache>
                <c:ptCount val="1"/>
                <c:pt idx="0">
                  <c:v>Vennesla</c:v>
                </c:pt>
              </c:strCache>
            </c:strRef>
          </c:tx>
          <c:spPr>
            <a:solidFill>
              <a:schemeClr val="accent3"/>
            </a:solidFill>
            <a:ln>
              <a:noFill/>
            </a:ln>
            <a:effectLst/>
          </c:spPr>
          <c:invertIfNegative val="0"/>
          <c:dLbls>
            <c:dLbl>
              <c:idx val="0"/>
              <c:layout>
                <c:manualLayout>
                  <c:x val="1.2795905310300689E-2"/>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E6-45E3-B27F-CB8B43B6FC9E}"/>
                </c:ext>
              </c:extLst>
            </c:dLbl>
            <c:dLbl>
              <c:idx val="1"/>
              <c:layout>
                <c:manualLayout>
                  <c:x val="9.59692898272552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E6-45E3-B27F-CB8B43B6FC9E}"/>
                </c:ext>
              </c:extLst>
            </c:dLbl>
            <c:dLbl>
              <c:idx val="2"/>
              <c:layout>
                <c:manualLayout>
                  <c:x val="7.9974408189378808E-3"/>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E6-45E3-B27F-CB8B43B6FC9E}"/>
                </c:ext>
              </c:extLst>
            </c:dLbl>
            <c:dLbl>
              <c:idx val="3"/>
              <c:layout>
                <c:manualLayout>
                  <c:x val="1.11964171465131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E6-45E3-B27F-CB8B43B6FC9E}"/>
                </c:ext>
              </c:extLst>
            </c:dLbl>
            <c:dLbl>
              <c:idx val="4"/>
              <c:layout>
                <c:manualLayout>
                  <c:x val="1.1196417146513116E-2"/>
                  <c:y val="9.02526862018329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FE6-45E3-B27F-CB8B43B6FC9E}"/>
                </c:ext>
              </c:extLst>
            </c:dLbl>
            <c:dLbl>
              <c:idx val="5"/>
              <c:layout>
                <c:manualLayout>
                  <c:x val="1.9193857965451054E-2"/>
                  <c:y val="-3.0084228733944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E6-45E3-B27F-CB8B43B6FC9E}"/>
                </c:ext>
              </c:extLst>
            </c:dLbl>
            <c:dLbl>
              <c:idx val="6"/>
              <c:layout>
                <c:manualLayout>
                  <c:x val="1.9193857965451054E-2"/>
                  <c:y val="6.01684574678886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E6-45E3-B27F-CB8B43B6FC9E}"/>
                </c:ext>
              </c:extLst>
            </c:dLbl>
            <c:dLbl>
              <c:idx val="7"/>
              <c:layout>
                <c:manualLayout>
                  <c:x val="1.4395393474088292E-2"/>
                  <c:y val="-3.00842287339445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E6-45E3-B27F-CB8B43B6FC9E}"/>
                </c:ext>
              </c:extLst>
            </c:dLbl>
            <c:dLbl>
              <c:idx val="8"/>
              <c:layout>
                <c:manualLayout>
                  <c:x val="1.4395393474088292E-2"/>
                  <c:y val="-6.0168457467888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FE6-45E3-B27F-CB8B43B6FC9E}"/>
                </c:ext>
              </c:extLst>
            </c:dLbl>
            <c:dLbl>
              <c:idx val="9"/>
              <c:layout>
                <c:manualLayout>
                  <c:x val="1.599488163787588E-2"/>
                  <c:y val="-2.75768911021830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FE6-45E3-B27F-CB8B43B6FC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7.2000000000000008E-2</c:v>
                </c:pt>
                <c:pt idx="1">
                  <c:v>7.6999999999999999E-2</c:v>
                </c:pt>
                <c:pt idx="2">
                  <c:v>8.3000000000000004E-2</c:v>
                </c:pt>
                <c:pt idx="3">
                  <c:v>8.900000000000001E-2</c:v>
                </c:pt>
                <c:pt idx="4">
                  <c:v>9.4E-2</c:v>
                </c:pt>
                <c:pt idx="5">
                  <c:v>0.10400000000000001</c:v>
                </c:pt>
                <c:pt idx="6">
                  <c:v>0.109</c:v>
                </c:pt>
                <c:pt idx="7">
                  <c:v>0.114</c:v>
                </c:pt>
                <c:pt idx="8">
                  <c:v>0.115</c:v>
                </c:pt>
                <c:pt idx="9">
                  <c:v>0.113</c:v>
                </c:pt>
                <c:pt idx="10">
                  <c:v>0.111</c:v>
                </c:pt>
              </c:numCache>
            </c:numRef>
          </c:val>
          <c:extLst>
            <c:ext xmlns:c16="http://schemas.microsoft.com/office/drawing/2014/chart" uri="{C3380CC4-5D6E-409C-BE32-E72D297353CC}">
              <c16:uniqueId val="{0000000C-6FE6-45E3-B27F-CB8B43B6FC9E}"/>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0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197</c:v>
                </c:pt>
                <c:pt idx="1">
                  <c:v>191</c:v>
                </c:pt>
                <c:pt idx="2">
                  <c:v>218</c:v>
                </c:pt>
                <c:pt idx="3">
                  <c:v>191</c:v>
                </c:pt>
                <c:pt idx="4">
                  <c:v>175</c:v>
                </c:pt>
                <c:pt idx="5">
                  <c:v>162</c:v>
                </c:pt>
                <c:pt idx="6">
                  <c:v>156</c:v>
                </c:pt>
                <c:pt idx="7">
                  <c:v>154</c:v>
                </c:pt>
                <c:pt idx="8">
                  <c:v>153</c:v>
                </c:pt>
                <c:pt idx="9">
                  <c:v>181</c:v>
                </c:pt>
                <c:pt idx="10">
                  <c:v>182</c:v>
                </c:pt>
                <c:pt idx="11">
                  <c:v>190</c:v>
                </c:pt>
                <c:pt idx="12">
                  <c:v>176</c:v>
                </c:pt>
                <c:pt idx="13">
                  <c:v>220</c:v>
                </c:pt>
                <c:pt idx="14">
                  <c:v>206</c:v>
                </c:pt>
                <c:pt idx="15">
                  <c:v>200</c:v>
                </c:pt>
                <c:pt idx="16">
                  <c:v>219</c:v>
                </c:pt>
                <c:pt idx="17">
                  <c:v>191</c:v>
                </c:pt>
                <c:pt idx="18">
                  <c:v>178</c:v>
                </c:pt>
                <c:pt idx="19">
                  <c:v>187</c:v>
                </c:pt>
                <c:pt idx="20">
                  <c:v>177</c:v>
                </c:pt>
                <c:pt idx="21">
                  <c:v>204</c:v>
                </c:pt>
              </c:numCache>
            </c:numRef>
          </c:val>
          <c:smooth val="0"/>
          <c:extLst>
            <c:ext xmlns:c16="http://schemas.microsoft.com/office/drawing/2014/chart" uri="{C3380CC4-5D6E-409C-BE32-E72D297353CC}">
              <c16:uniqueId val="{00000000-7520-433E-985B-7D2FCC27B3B6}"/>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2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1.8</c:v>
                </c:pt>
                <c:pt idx="1">
                  <c:v>1.8</c:v>
                </c:pt>
                <c:pt idx="2">
                  <c:v>1.1000000000000001</c:v>
                </c:pt>
                <c:pt idx="3">
                  <c:v>1</c:v>
                </c:pt>
                <c:pt idx="4">
                  <c:v>1.8</c:v>
                </c:pt>
                <c:pt idx="5">
                  <c:v>0.8125</c:v>
                </c:pt>
                <c:pt idx="6">
                  <c:v>0.91891891891891897</c:v>
                </c:pt>
                <c:pt idx="7">
                  <c:v>0.81707317073170727</c:v>
                </c:pt>
                <c:pt idx="8">
                  <c:v>0.74626865671641796</c:v>
                </c:pt>
                <c:pt idx="9">
                  <c:v>0.61224489795918369</c:v>
                </c:pt>
                <c:pt idx="10">
                  <c:v>0.8</c:v>
                </c:pt>
                <c:pt idx="11">
                  <c:v>0.7</c:v>
                </c:pt>
                <c:pt idx="12">
                  <c:v>0.8</c:v>
                </c:pt>
                <c:pt idx="13">
                  <c:v>0.4</c:v>
                </c:pt>
                <c:pt idx="14">
                  <c:v>0.4</c:v>
                </c:pt>
                <c:pt idx="15">
                  <c:v>0.6</c:v>
                </c:pt>
                <c:pt idx="16">
                  <c:v>1.2</c:v>
                </c:pt>
                <c:pt idx="17">
                  <c:v>0.8</c:v>
                </c:pt>
                <c:pt idx="18">
                  <c:v>1.8</c:v>
                </c:pt>
                <c:pt idx="19">
                  <c:v>1.9</c:v>
                </c:pt>
                <c:pt idx="20">
                  <c:v>1.6</c:v>
                </c:pt>
              </c:numCache>
            </c:numRef>
          </c:val>
          <c:extLst>
            <c:ext xmlns:c16="http://schemas.microsoft.com/office/drawing/2014/chart" uri="{C3380CC4-5D6E-409C-BE32-E72D297353CC}">
              <c16:uniqueId val="{00000000-DA5D-46A4-B52B-AB50B1C5FB08}"/>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3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58</c:v>
                </c:pt>
                <c:pt idx="1">
                  <c:v>55</c:v>
                </c:pt>
                <c:pt idx="2">
                  <c:v>65</c:v>
                </c:pt>
                <c:pt idx="3">
                  <c:v>75</c:v>
                </c:pt>
                <c:pt idx="4">
                  <c:v>63</c:v>
                </c:pt>
                <c:pt idx="5">
                  <c:v>75</c:v>
                </c:pt>
                <c:pt idx="6">
                  <c:v>78</c:v>
                </c:pt>
                <c:pt idx="7">
                  <c:v>73</c:v>
                </c:pt>
                <c:pt idx="8">
                  <c:v>75</c:v>
                </c:pt>
                <c:pt idx="9">
                  <c:v>80</c:v>
                </c:pt>
                <c:pt idx="10">
                  <c:v>83</c:v>
                </c:pt>
                <c:pt idx="11">
                  <c:v>79</c:v>
                </c:pt>
                <c:pt idx="12">
                  <c:v>82</c:v>
                </c:pt>
                <c:pt idx="13">
                  <c:v>86</c:v>
                </c:pt>
                <c:pt idx="14">
                  <c:v>87</c:v>
                </c:pt>
                <c:pt idx="15">
                  <c:v>83</c:v>
                </c:pt>
                <c:pt idx="16">
                  <c:v>76</c:v>
                </c:pt>
                <c:pt idx="17">
                  <c:v>86.2</c:v>
                </c:pt>
                <c:pt idx="18">
                  <c:v>56</c:v>
                </c:pt>
                <c:pt idx="19">
                  <c:v>51</c:v>
                </c:pt>
                <c:pt idx="20">
                  <c:v>61</c:v>
                </c:pt>
              </c:numCache>
            </c:numRef>
          </c:val>
          <c:extLst>
            <c:ext xmlns:c16="http://schemas.microsoft.com/office/drawing/2014/chart" uri="{C3380CC4-5D6E-409C-BE32-E72D297353CC}">
              <c16:uniqueId val="{00000000-9429-4049-B41D-BF96254735BB}"/>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86"/>
  </c:pivotSource>
  <c:chart>
    <c:title>
      <c:tx>
        <c:strRef>
          <c:f>'4. Pivot'!$B$2</c:f>
          <c:strCache>
            <c:ptCount val="1"/>
            <c:pt idx="0">
              <c:v>Vennesla</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#,##0</c:formatCode>
                <c:ptCount val="22"/>
                <c:pt idx="0">
                  <c:v>73750.671097143932</c:v>
                </c:pt>
                <c:pt idx="1">
                  <c:v>75909.560755879182</c:v>
                </c:pt>
                <c:pt idx="2">
                  <c:v>78068.450414614432</c:v>
                </c:pt>
                <c:pt idx="3">
                  <c:v>72765.366343989008</c:v>
                </c:pt>
                <c:pt idx="4">
                  <c:v>67462.282273363584</c:v>
                </c:pt>
                <c:pt idx="5">
                  <c:v>65897.127998002805</c:v>
                </c:pt>
                <c:pt idx="6">
                  <c:v>64331.973722642026</c:v>
                </c:pt>
                <c:pt idx="7">
                  <c:v>58198.715249118541</c:v>
                </c:pt>
                <c:pt idx="8">
                  <c:v>67362.698748293973</c:v>
                </c:pt>
                <c:pt idx="9">
                  <c:v>62651.720060495274</c:v>
                </c:pt>
                <c:pt idx="10">
                  <c:v>60039.257192119978</c:v>
                </c:pt>
                <c:pt idx="11">
                  <c:v>53098.151619587406</c:v>
                </c:pt>
                <c:pt idx="12">
                  <c:v>53533.011229690448</c:v>
                </c:pt>
                <c:pt idx="13">
                  <c:v>59102.29615138052</c:v>
                </c:pt>
              </c:numCache>
            </c:numRef>
          </c:val>
          <c:smooth val="0"/>
          <c:extLst>
            <c:ext xmlns:c16="http://schemas.microsoft.com/office/drawing/2014/chart" uri="{C3380CC4-5D6E-409C-BE32-E72D297353CC}">
              <c16:uniqueId val="{00000000-48E8-4A89-8476-38B6742E9EE5}"/>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formatCode="#,##0">
                  <c:v>59102.29615138052</c:v>
                </c:pt>
                <c:pt idx="14" formatCode="#,##0">
                  <c:v>56018.446051353909</c:v>
                </c:pt>
                <c:pt idx="15" formatCode="#,##0">
                  <c:v>55225.773644163412</c:v>
                </c:pt>
                <c:pt idx="16" formatCode="#,##0">
                  <c:v>52923.156672240548</c:v>
                </c:pt>
                <c:pt idx="17" formatCode="#,##0">
                  <c:v>52022.974107709881</c:v>
                </c:pt>
                <c:pt idx="18" formatCode="#,##0">
                  <c:v>51230.301700519369</c:v>
                </c:pt>
                <c:pt idx="19" formatCode="#,##0">
                  <c:v>49638.545857855264</c:v>
                </c:pt>
                <c:pt idx="20" formatCode="#,##0">
                  <c:v>49331.163032913129</c:v>
                </c:pt>
                <c:pt idx="21" formatCode="#,##0">
                  <c:v>48538.490625722625</c:v>
                </c:pt>
              </c:numCache>
            </c:numRef>
          </c:val>
          <c:smooth val="0"/>
          <c:extLst>
            <c:ext xmlns:c16="http://schemas.microsoft.com/office/drawing/2014/chart" uri="{C3380CC4-5D6E-409C-BE32-E72D297353CC}">
              <c16:uniqueId val="{00000001-48E8-4A89-8476-38B6742E9EE5}"/>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D52-404D-9978-DF743798046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5.6352952287256508E-2</c:v>
                </c:pt>
                <c:pt idx="1">
                  <c:v>0</c:v>
                </c:pt>
                <c:pt idx="2" formatCode="###0.000\ %_ ;_*\-###0.000\ %_ ;_*&quot;-&quot;">
                  <c:v>0</c:v>
                </c:pt>
                <c:pt idx="3">
                  <c:v>0.98543812214966142</c:v>
                </c:pt>
                <c:pt idx="4">
                  <c:v>0.88439271149728871</c:v>
                </c:pt>
                <c:pt idx="5">
                  <c:v>0.66626070826862127</c:v>
                </c:pt>
              </c:numCache>
            </c:numRef>
          </c:val>
          <c:extLst>
            <c:ext xmlns:c16="http://schemas.microsoft.com/office/drawing/2014/chart" uri="{C3380CC4-5D6E-409C-BE32-E72D297353CC}">
              <c16:uniqueId val="{00000001-4D52-404D-9978-DF743798046A}"/>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4D52-404D-9978-DF743798046A}"/>
                </c:ext>
              </c:extLst>
            </c:dLbl>
            <c:dLbl>
              <c:idx val="2"/>
              <c:delete val="1"/>
              <c:extLst>
                <c:ext xmlns:c15="http://schemas.microsoft.com/office/drawing/2012/chart" uri="{CE6537A1-D6FC-4f65-9D91-7224C49458BB}"/>
                <c:ext xmlns:c16="http://schemas.microsoft.com/office/drawing/2014/chart" uri="{C3380CC4-5D6E-409C-BE32-E72D297353CC}">
                  <c16:uniqueId val="{00000003-4D52-404D-9978-DF743798046A}"/>
                </c:ext>
              </c:extLst>
            </c:dLbl>
            <c:dLbl>
              <c:idx val="3"/>
              <c:delete val="1"/>
              <c:extLst>
                <c:ext xmlns:c15="http://schemas.microsoft.com/office/drawing/2012/chart" uri="{CE6537A1-D6FC-4f65-9D91-7224C49458BB}"/>
                <c:ext xmlns:c16="http://schemas.microsoft.com/office/drawing/2014/chart" uri="{C3380CC4-5D6E-409C-BE32-E72D297353CC}">
                  <c16:uniqueId val="{00000004-4D52-404D-9978-DF743798046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0.12215915070470572</c:v>
                </c:pt>
                <c:pt idx="1">
                  <c:v>0</c:v>
                </c:pt>
                <c:pt idx="2">
                  <c:v>0</c:v>
                </c:pt>
                <c:pt idx="3">
                  <c:v>0</c:v>
                </c:pt>
                <c:pt idx="4">
                  <c:v>0.10931043749059824</c:v>
                </c:pt>
                <c:pt idx="5">
                  <c:v>7.6363318042018125E-2</c:v>
                </c:pt>
              </c:numCache>
            </c:numRef>
          </c:val>
          <c:extLst>
            <c:ext xmlns:c16="http://schemas.microsoft.com/office/drawing/2014/chart" uri="{C3380CC4-5D6E-409C-BE32-E72D297353CC}">
              <c16:uniqueId val="{00000005-4D52-404D-9978-DF743798046A}"/>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8-4D52-404D-9978-DF743798046A}"/>
                </c:ext>
              </c:extLst>
            </c:dLbl>
            <c:dLbl>
              <c:idx val="4"/>
              <c:delete val="1"/>
              <c:extLst>
                <c:ext xmlns:c15="http://schemas.microsoft.com/office/drawing/2012/chart" uri="{CE6537A1-D6FC-4f65-9D91-7224C49458BB}"/>
                <c:ext xmlns:c16="http://schemas.microsoft.com/office/drawing/2014/chart" uri="{C3380CC4-5D6E-409C-BE32-E72D297353CC}">
                  <c16:uniqueId val="{00000007-4D52-404D-9978-DF743798046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0.8214878970080377</c:v>
                </c:pt>
                <c:pt idx="1">
                  <c:v>1</c:v>
                </c:pt>
                <c:pt idx="2">
                  <c:v>0</c:v>
                </c:pt>
                <c:pt idx="3">
                  <c:v>1.4561877850338644E-2</c:v>
                </c:pt>
                <c:pt idx="4">
                  <c:v>6.2968510121130883E-3</c:v>
                </c:pt>
                <c:pt idx="5">
                  <c:v>0.25737597368936083</c:v>
                </c:pt>
              </c:numCache>
            </c:numRef>
          </c:val>
          <c:extLst>
            <c:ext xmlns:c16="http://schemas.microsoft.com/office/drawing/2014/chart" uri="{C3380CC4-5D6E-409C-BE32-E72D297353CC}">
              <c16:uniqueId val="{00000006-4D52-404D-9978-DF743798046A}"/>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13</c:v>
                </c:pt>
                <c:pt idx="2">
                  <c:v>1</c:v>
                </c:pt>
                <c:pt idx="3">
                  <c:v>62</c:v>
                </c:pt>
                <c:pt idx="4">
                  <c:v>13</c:v>
                </c:pt>
                <c:pt idx="5">
                  <c:v>7</c:v>
                </c:pt>
              </c:numCache>
            </c:numRef>
          </c:val>
          <c:extLst>
            <c:ext xmlns:c16="http://schemas.microsoft.com/office/drawing/2014/chart" uri="{C3380CC4-5D6E-409C-BE32-E72D297353CC}">
              <c16:uniqueId val="{00000000-18C8-4DCF-B309-2E7A2928F9E9}"/>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18C8-4DCF-B309-2E7A2928F9E9}"/>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107</c:v>
                </c:pt>
                <c:pt idx="1">
                  <c:v>113</c:v>
                </c:pt>
                <c:pt idx="2">
                  <c:v>108</c:v>
                </c:pt>
                <c:pt idx="3">
                  <c:v>98</c:v>
                </c:pt>
                <c:pt idx="4">
                  <c:v>105</c:v>
                </c:pt>
                <c:pt idx="5">
                  <c:v>102</c:v>
                </c:pt>
              </c:numCache>
            </c:numRef>
          </c:val>
          <c:extLst>
            <c:ext xmlns:c16="http://schemas.microsoft.com/office/drawing/2014/chart" uri="{C3380CC4-5D6E-409C-BE32-E72D297353CC}">
              <c16:uniqueId val="{00000000-0106-44F8-A6B9-1A655CDE06DC}"/>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1444</c:v>
                </c:pt>
                <c:pt idx="1">
                  <c:v>1487</c:v>
                </c:pt>
                <c:pt idx="2">
                  <c:v>1552</c:v>
                </c:pt>
                <c:pt idx="3">
                  <c:v>1586</c:v>
                </c:pt>
                <c:pt idx="4">
                  <c:v>1591</c:v>
                </c:pt>
                <c:pt idx="5">
                  <c:v>1630</c:v>
                </c:pt>
              </c:numCache>
            </c:numRef>
          </c:val>
          <c:extLst>
            <c:ext xmlns:c16="http://schemas.microsoft.com/office/drawing/2014/chart" uri="{C3380CC4-5D6E-409C-BE32-E72D297353CC}">
              <c16:uniqueId val="{00000001-0106-44F8-A6B9-1A655CDE06DC}"/>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64</c:v>
                </c:pt>
                <c:pt idx="1">
                  <c:v>55</c:v>
                </c:pt>
                <c:pt idx="2">
                  <c:v>42</c:v>
                </c:pt>
                <c:pt idx="3">
                  <c:v>41</c:v>
                </c:pt>
                <c:pt idx="4">
                  <c:v>51</c:v>
                </c:pt>
                <c:pt idx="5">
                  <c:v>54</c:v>
                </c:pt>
              </c:numCache>
            </c:numRef>
          </c:val>
          <c:extLst>
            <c:ext xmlns:c16="http://schemas.microsoft.com/office/drawing/2014/chart" uri="{C3380CC4-5D6E-409C-BE32-E72D297353CC}">
              <c16:uniqueId val="{00000002-0106-44F8-A6B9-1A655CDE06DC}"/>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2785</c:v>
                </c:pt>
                <c:pt idx="1">
                  <c:v>2784</c:v>
                </c:pt>
                <c:pt idx="2">
                  <c:v>2801</c:v>
                </c:pt>
                <c:pt idx="3">
                  <c:v>2889</c:v>
                </c:pt>
                <c:pt idx="4">
                  <c:v>2943</c:v>
                </c:pt>
                <c:pt idx="5">
                  <c:v>2850</c:v>
                </c:pt>
              </c:numCache>
            </c:numRef>
          </c:val>
          <c:extLst>
            <c:ext xmlns:c16="http://schemas.microsoft.com/office/drawing/2014/chart" uri="{C3380CC4-5D6E-409C-BE32-E72D297353CC}">
              <c16:uniqueId val="{00000003-0106-44F8-A6B9-1A655CDE06DC}"/>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0106-44F8-A6B9-1A655CDE06DC}"/>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0106-44F8-A6B9-1A655CDE06DC}"/>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0106-44F8-A6B9-1A655CDE06DC}"/>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0106-44F8-A6B9-1A655CDE06DC}"/>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0106-44F8-A6B9-1A655CDE06DC}"/>
              </c:ext>
            </c:extLst>
          </c:dPt>
          <c:dPt>
            <c:idx val="5"/>
            <c:invertIfNegative val="0"/>
            <c:bubble3D val="0"/>
            <c:extLst>
              <c:ext xmlns:c16="http://schemas.microsoft.com/office/drawing/2014/chart" uri="{C3380CC4-5D6E-409C-BE32-E72D297353CC}">
                <c16:uniqueId val="{0000000E-0106-44F8-A6B9-1A655CDE06DC}"/>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06-44F8-A6B9-1A655CDE06DC}"/>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06-44F8-A6B9-1A655CDE06DC}"/>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06-44F8-A6B9-1A655CDE06DC}"/>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06-44F8-A6B9-1A655CDE06DC}"/>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06-44F8-A6B9-1A655CDE06D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84</c:v>
                </c:pt>
                <c:pt idx="1">
                  <c:v>90</c:v>
                </c:pt>
                <c:pt idx="2">
                  <c:v>80</c:v>
                </c:pt>
                <c:pt idx="3">
                  <c:v>90</c:v>
                </c:pt>
                <c:pt idx="4">
                  <c:v>89</c:v>
                </c:pt>
                <c:pt idx="5">
                  <c:v>88</c:v>
                </c:pt>
              </c:numCache>
            </c:numRef>
          </c:val>
          <c:extLst>
            <c:ext xmlns:c16="http://schemas.microsoft.com/office/drawing/2014/chart" uri="{C3380CC4-5D6E-409C-BE32-E72D297353CC}">
              <c16:uniqueId val="{0000000F-0106-44F8-A6B9-1A655CDE06DC}"/>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3AB4-470A-9A18-97D52ADD2AD7}"/>
              </c:ext>
            </c:extLst>
          </c:dPt>
          <c:dPt>
            <c:idx val="1"/>
            <c:bubble3D val="0"/>
            <c:spPr>
              <a:solidFill>
                <a:schemeClr val="accent2"/>
              </a:solidFill>
              <a:ln>
                <a:noFill/>
              </a:ln>
              <a:effectLst/>
            </c:spPr>
            <c:extLst>
              <c:ext xmlns:c16="http://schemas.microsoft.com/office/drawing/2014/chart" uri="{C3380CC4-5D6E-409C-BE32-E72D297353CC}">
                <c16:uniqueId val="{00000003-3AB4-470A-9A18-97D52ADD2AD7}"/>
              </c:ext>
            </c:extLst>
          </c:dPt>
          <c:dPt>
            <c:idx val="2"/>
            <c:bubble3D val="0"/>
            <c:spPr>
              <a:solidFill>
                <a:schemeClr val="accent3"/>
              </a:solidFill>
              <a:ln>
                <a:noFill/>
              </a:ln>
              <a:effectLst/>
            </c:spPr>
            <c:extLst>
              <c:ext xmlns:c16="http://schemas.microsoft.com/office/drawing/2014/chart" uri="{C3380CC4-5D6E-409C-BE32-E72D297353CC}">
                <c16:uniqueId val="{00000005-3AB4-470A-9A18-97D52ADD2AD7}"/>
              </c:ext>
            </c:extLst>
          </c:dPt>
          <c:dPt>
            <c:idx val="3"/>
            <c:bubble3D val="0"/>
            <c:spPr>
              <a:solidFill>
                <a:schemeClr val="accent4"/>
              </a:solidFill>
              <a:ln>
                <a:noFill/>
              </a:ln>
              <a:effectLst/>
            </c:spPr>
            <c:extLst>
              <c:ext xmlns:c16="http://schemas.microsoft.com/office/drawing/2014/chart" uri="{C3380CC4-5D6E-409C-BE32-E72D297353CC}">
                <c16:uniqueId val="{00000007-3AB4-470A-9A18-97D52ADD2AD7}"/>
              </c:ext>
            </c:extLst>
          </c:dPt>
          <c:dPt>
            <c:idx val="4"/>
            <c:bubble3D val="0"/>
            <c:spPr>
              <a:solidFill>
                <a:schemeClr val="accent5"/>
              </a:solidFill>
              <a:ln>
                <a:noFill/>
              </a:ln>
              <a:effectLst/>
            </c:spPr>
            <c:extLst>
              <c:ext xmlns:c16="http://schemas.microsoft.com/office/drawing/2014/chart" uri="{C3380CC4-5D6E-409C-BE32-E72D297353CC}">
                <c16:uniqueId val="{00000009-3AB4-470A-9A18-97D52ADD2AD7}"/>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AB4-470A-9A18-97D52ADD2AD7}"/>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102</c:v>
                </c:pt>
                <c:pt idx="1">
                  <c:v>1630</c:v>
                </c:pt>
                <c:pt idx="2">
                  <c:v>54</c:v>
                </c:pt>
                <c:pt idx="3">
                  <c:v>2850</c:v>
                </c:pt>
                <c:pt idx="4">
                  <c:v>88</c:v>
                </c:pt>
              </c:numCache>
            </c:numRef>
          </c:val>
          <c:extLst>
            <c:ext xmlns:c16="http://schemas.microsoft.com/office/drawing/2014/chart" uri="{C3380CC4-5D6E-409C-BE32-E72D297353CC}">
              <c16:uniqueId val="{0000000A-3AB4-470A-9A18-97D52ADD2AD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207</c:v>
                </c:pt>
                <c:pt idx="1">
                  <c:v>198</c:v>
                </c:pt>
                <c:pt idx="2">
                  <c:v>200</c:v>
                </c:pt>
                <c:pt idx="3">
                  <c:v>219</c:v>
                </c:pt>
                <c:pt idx="4">
                  <c:v>206</c:v>
                </c:pt>
                <c:pt idx="5">
                  <c:v>185</c:v>
                </c:pt>
              </c:numCache>
            </c:numRef>
          </c:val>
          <c:smooth val="0"/>
          <c:extLst>
            <c:ext xmlns:c16="http://schemas.microsoft.com/office/drawing/2014/chart" uri="{C3380CC4-5D6E-409C-BE32-E72D297353CC}">
              <c16:uniqueId val="{00000000-AC79-43B9-B56C-AD69DD9EB5FE}"/>
            </c:ext>
          </c:extLst>
        </c:ser>
        <c:ser>
          <c:idx val="3"/>
          <c:order val="1"/>
          <c:tx>
            <c:strRef>
              <c:f>'pivot 2 siffer'!$C$4:$C$5</c:f>
              <c:strCache>
                <c:ptCount val="1"/>
                <c:pt idx="0">
                  <c:v>21 Farmasøytisk industri</c:v>
                </c:pt>
              </c:strCache>
            </c:strRef>
          </c:tx>
          <c:spPr>
            <a:ln w="28575" cap="rnd">
              <a:solidFill>
                <a:schemeClr val="accent4"/>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65</c:v>
                </c:pt>
                <c:pt idx="1">
                  <c:v>67</c:v>
                </c:pt>
                <c:pt idx="2">
                  <c:v>65</c:v>
                </c:pt>
                <c:pt idx="3">
                  <c:v>59</c:v>
                </c:pt>
                <c:pt idx="4">
                  <c:v>57</c:v>
                </c:pt>
                <c:pt idx="5">
                  <c:v>54</c:v>
                </c:pt>
              </c:numCache>
            </c:numRef>
          </c:val>
          <c:smooth val="0"/>
          <c:extLst>
            <c:ext xmlns:c16="http://schemas.microsoft.com/office/drawing/2014/chart" uri="{C3380CC4-5D6E-409C-BE32-E72D297353CC}">
              <c16:uniqueId val="{00000001-AC79-43B9-B56C-AD69DD9EB5FE}"/>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175</c:v>
                </c:pt>
                <c:pt idx="1">
                  <c:v>187</c:v>
                </c:pt>
                <c:pt idx="2">
                  <c:v>200</c:v>
                </c:pt>
                <c:pt idx="3">
                  <c:v>200</c:v>
                </c:pt>
                <c:pt idx="4">
                  <c:v>220</c:v>
                </c:pt>
                <c:pt idx="5">
                  <c:v>225</c:v>
                </c:pt>
              </c:numCache>
            </c:numRef>
          </c:val>
          <c:smooth val="0"/>
          <c:extLst>
            <c:ext xmlns:c16="http://schemas.microsoft.com/office/drawing/2014/chart" uri="{C3380CC4-5D6E-409C-BE32-E72D297353CC}">
              <c16:uniqueId val="{00000002-AC79-43B9-B56C-AD69DD9EB5FE}"/>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364</c:v>
                </c:pt>
                <c:pt idx="1">
                  <c:v>357</c:v>
                </c:pt>
                <c:pt idx="2">
                  <c:v>381</c:v>
                </c:pt>
                <c:pt idx="3">
                  <c:v>419</c:v>
                </c:pt>
                <c:pt idx="4">
                  <c:v>372</c:v>
                </c:pt>
                <c:pt idx="5">
                  <c:v>317</c:v>
                </c:pt>
              </c:numCache>
            </c:numRef>
          </c:val>
          <c:smooth val="0"/>
          <c:extLst>
            <c:ext xmlns:c16="http://schemas.microsoft.com/office/drawing/2014/chart" uri="{C3380CC4-5D6E-409C-BE32-E72D297353CC}">
              <c16:uniqueId val="{00000003-AC79-43B9-B56C-AD69DD9EB5FE}"/>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11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Vennesla</c:v>
                </c:pt>
              </c:strCache>
            </c:strRef>
          </c:cat>
          <c:val>
            <c:numRef>
              <c:f>Pivot_tom_2023!$B$6:$B$8</c:f>
              <c:numCache>
                <c:formatCode>General</c:formatCode>
                <c:ptCount val="2"/>
                <c:pt idx="0">
                  <c:v>42.3</c:v>
                </c:pt>
                <c:pt idx="1">
                  <c:v>39.799999999999997</c:v>
                </c:pt>
              </c:numCache>
            </c:numRef>
          </c:val>
          <c:extLst>
            <c:ext xmlns:c16="http://schemas.microsoft.com/office/drawing/2014/chart" uri="{C3380CC4-5D6E-409C-BE32-E72D297353CC}">
              <c16:uniqueId val="{00000000-C500-4701-8A28-451160F4C791}"/>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Vennesla</c:v>
                </c:pt>
              </c:strCache>
            </c:strRef>
          </c:cat>
          <c:val>
            <c:numRef>
              <c:f>Pivot_tom_2023!$C$6:$C$8</c:f>
              <c:numCache>
                <c:formatCode>General</c:formatCode>
                <c:ptCount val="2"/>
                <c:pt idx="0">
                  <c:v>42.6</c:v>
                </c:pt>
                <c:pt idx="1">
                  <c:v>39.799999999999997</c:v>
                </c:pt>
              </c:numCache>
            </c:numRef>
          </c:val>
          <c:extLst>
            <c:ext xmlns:c16="http://schemas.microsoft.com/office/drawing/2014/chart" uri="{C3380CC4-5D6E-409C-BE32-E72D297353CC}">
              <c16:uniqueId val="{00000001-C500-4701-8A28-451160F4C791}"/>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Vennesla</c:v>
                </c:pt>
              </c:strCache>
            </c:strRef>
          </c:cat>
          <c:val>
            <c:numRef>
              <c:f>Pivot_tom_2023!$D$6:$D$8</c:f>
              <c:numCache>
                <c:formatCode>General</c:formatCode>
                <c:ptCount val="2"/>
                <c:pt idx="0">
                  <c:v>42.8</c:v>
                </c:pt>
                <c:pt idx="1">
                  <c:v>39.6</c:v>
                </c:pt>
              </c:numCache>
            </c:numRef>
          </c:val>
          <c:extLst>
            <c:ext xmlns:c16="http://schemas.microsoft.com/office/drawing/2014/chart" uri="{C3380CC4-5D6E-409C-BE32-E72D297353CC}">
              <c16:uniqueId val="{00000002-C500-4701-8A28-451160F4C791}"/>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Vennesla</c:v>
                </c:pt>
              </c:strCache>
            </c:strRef>
          </c:cat>
          <c:val>
            <c:numRef>
              <c:f>Pivot_tom_2023!$E$6:$E$8</c:f>
              <c:numCache>
                <c:formatCode>General</c:formatCode>
                <c:ptCount val="2"/>
                <c:pt idx="0">
                  <c:v>41.5</c:v>
                </c:pt>
                <c:pt idx="1">
                  <c:v>40.299999999999997</c:v>
                </c:pt>
              </c:numCache>
            </c:numRef>
          </c:val>
          <c:extLst>
            <c:ext xmlns:c16="http://schemas.microsoft.com/office/drawing/2014/chart" uri="{C3380CC4-5D6E-409C-BE32-E72D297353CC}">
              <c16:uniqueId val="{00000003-C500-4701-8A28-451160F4C791}"/>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Vennesla</c:v>
                </c:pt>
              </c:strCache>
            </c:strRef>
          </c:cat>
          <c:val>
            <c:numRef>
              <c:f>Pivot_tom_2023!$F$6:$F$8</c:f>
              <c:numCache>
                <c:formatCode>General</c:formatCode>
                <c:ptCount val="2"/>
                <c:pt idx="0">
                  <c:v>41.6</c:v>
                </c:pt>
                <c:pt idx="1">
                  <c:v>39.700000000000003</c:v>
                </c:pt>
              </c:numCache>
            </c:numRef>
          </c:val>
          <c:extLst>
            <c:ext xmlns:c16="http://schemas.microsoft.com/office/drawing/2014/chart" uri="{C3380CC4-5D6E-409C-BE32-E72D297353CC}">
              <c16:uniqueId val="{00000004-C500-4701-8A28-451160F4C791}"/>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6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48D2-4F41-86C2-3AF6D4C84B21}"/>
            </c:ext>
          </c:extLst>
        </c:ser>
        <c:ser>
          <c:idx val="1"/>
          <c:order val="1"/>
          <c:tx>
            <c:strRef>
              <c:f>'bruk 2024'!$C$5:$C$6</c:f>
              <c:strCache>
                <c:ptCount val="1"/>
                <c:pt idx="0">
                  <c:v>Vennesla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79.099999999999994</c:v>
                </c:pt>
                <c:pt idx="1">
                  <c:v>69.400000000000006</c:v>
                </c:pt>
                <c:pt idx="2">
                  <c:v>80.900000000000006</c:v>
                </c:pt>
                <c:pt idx="3">
                  <c:v>78.599999999999994</c:v>
                </c:pt>
                <c:pt idx="4">
                  <c:v>80.2</c:v>
                </c:pt>
              </c:numCache>
            </c:numRef>
          </c:val>
          <c:extLst>
            <c:ext xmlns:c16="http://schemas.microsoft.com/office/drawing/2014/chart" uri="{C3380CC4-5D6E-409C-BE32-E72D297353CC}">
              <c16:uniqueId val="{00000001-48D2-4F41-86C2-3AF6D4C84B21}"/>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FE36-45BE-8C21-A392DA06911D}"/>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4-FE36-45BE-8C21-A392DA06911D}"/>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FE36-45BE-8C21-A392DA06911D}"/>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FE36-45BE-8C21-A392DA06911D}"/>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solidFill>
                  <a:sysClr val="windowText" lastClr="000000"/>
                </a:solidFill>
                <a:latin typeface="Arial" panose="020B0604020202020204" pitchFamily="34" charset="0"/>
                <a:cs typeface="Arial" panose="020B0604020202020204" pitchFamily="34" charset="0"/>
              </a:rPr>
              <a:t>Antall</a:t>
            </a:r>
            <a:r>
              <a:rPr lang="en-US" dirty="0">
                <a:solidFill>
                  <a:sysClr val="windowText" lastClr="000000"/>
                </a:solidFill>
                <a:latin typeface="Arial" panose="020B0604020202020204" pitchFamily="34" charset="0"/>
                <a:cs typeface="Arial" panose="020B0604020202020204" pitchFamily="34" charset="0"/>
              </a:rPr>
              <a:t> </a:t>
            </a:r>
            <a:r>
              <a:rPr lang="en-US" dirty="0" err="1">
                <a:solidFill>
                  <a:sysClr val="windowText" lastClr="000000"/>
                </a:solidFill>
                <a:latin typeface="Arial" panose="020B0604020202020204" pitchFamily="34" charset="0"/>
                <a:cs typeface="Arial" panose="020B0604020202020204" pitchFamily="34" charset="0"/>
              </a:rPr>
              <a:t>lærekontrakter</a:t>
            </a:r>
            <a:r>
              <a:rPr lang="en-US" dirty="0">
                <a:solidFill>
                  <a:sysClr val="windowText" lastClr="000000"/>
                </a:solidFill>
                <a:latin typeface="Arial" panose="020B0604020202020204" pitchFamily="34" charset="0"/>
                <a:cs typeface="Arial" panose="020B0604020202020204" pitchFamily="34" charset="0"/>
              </a:rPr>
              <a:t> per 1000 </a:t>
            </a:r>
            <a:r>
              <a:rPr lang="en-US" dirty="0" err="1">
                <a:solidFill>
                  <a:sysClr val="windowText" lastClr="000000"/>
                </a:solidFill>
                <a:latin typeface="Arial" panose="020B0604020202020204" pitchFamily="34" charset="0"/>
                <a:cs typeface="Arial" panose="020B0604020202020204" pitchFamily="34" charset="0"/>
              </a:rPr>
              <a:t>innbyggere</a:t>
            </a:r>
            <a:r>
              <a:rPr lang="en-US" dirty="0">
                <a:solidFill>
                  <a:sysClr val="windowText" lastClr="000000"/>
                </a:solidFill>
                <a:latin typeface="Arial" panose="020B0604020202020204" pitchFamily="34" charset="0"/>
                <a:cs typeface="Arial" panose="020B0604020202020204" pitchFamily="34" charset="0"/>
              </a:rPr>
              <a:t>, </a:t>
            </a:r>
            <a:r>
              <a:rPr lang="en-US" dirty="0" err="1">
                <a:solidFill>
                  <a:sysClr val="windowText" lastClr="000000"/>
                </a:solidFill>
                <a:latin typeface="Arial" panose="020B0604020202020204" pitchFamily="34" charset="0"/>
                <a:cs typeface="Arial" panose="020B0604020202020204" pitchFamily="34" charset="0"/>
              </a:rPr>
              <a:t>privat</a:t>
            </a:r>
            <a:r>
              <a:rPr lang="en-US" dirty="0">
                <a:solidFill>
                  <a:sysClr val="windowText" lastClr="000000"/>
                </a:solidFill>
                <a:latin typeface="Arial" panose="020B0604020202020204" pitchFamily="34" charset="0"/>
                <a:cs typeface="Arial" panose="020B0604020202020204" pitchFamily="34" charset="0"/>
              </a:rPr>
              <a:t> </a:t>
            </a:r>
            <a:r>
              <a:rPr lang="en-US" dirty="0" err="1">
                <a:solidFill>
                  <a:sysClr val="windowText" lastClr="000000"/>
                </a:solidFill>
                <a:latin typeface="Arial" panose="020B0604020202020204" pitchFamily="34" charset="0"/>
                <a:cs typeface="Arial" panose="020B0604020202020204" pitchFamily="34" charset="0"/>
              </a:rPr>
              <a:t>sektor</a:t>
            </a:r>
            <a:r>
              <a:rPr lang="en-US" dirty="0">
                <a:solidFill>
                  <a:sysClr val="windowText" lastClr="000000"/>
                </a:solidFill>
                <a:latin typeface="Arial" panose="020B0604020202020204" pitchFamily="34" charset="0"/>
                <a:cs typeface="Arial" panose="020B0604020202020204" pitchFamily="34" charset="0"/>
              </a:rPr>
              <a:t>,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'[Lærekontrakter_180923.xlsx]08.11.24_privat_sektor'!$I$3</c:f>
              <c:strCache>
                <c:ptCount val="1"/>
                <c:pt idx="0">
                  <c:v>Antall kontrakter per 1000 innbyggere</c:v>
                </c:pt>
              </c:strCache>
            </c:strRef>
          </c:tx>
          <c:spPr>
            <a:solidFill>
              <a:srgbClr val="002060"/>
            </a:solidFill>
            <a:ln>
              <a:noFill/>
            </a:ln>
            <a:effectLst/>
          </c:spPr>
          <c:invertIfNegative val="0"/>
          <c:dPt>
            <c:idx val="5"/>
            <c:invertIfNegative val="0"/>
            <c:bubble3D val="0"/>
            <c:spPr>
              <a:solidFill>
                <a:schemeClr val="accent1"/>
              </a:solidFill>
              <a:ln>
                <a:noFill/>
              </a:ln>
              <a:effectLst/>
            </c:spPr>
            <c:extLst>
              <c:ext xmlns:c16="http://schemas.microsoft.com/office/drawing/2014/chart" uri="{C3380CC4-5D6E-409C-BE32-E72D297353CC}">
                <c16:uniqueId val="{00000001-E8DE-4067-B96E-60A5AE854679}"/>
              </c:ext>
            </c:extLst>
          </c:dPt>
          <c:dPt>
            <c:idx val="16"/>
            <c:invertIfNegative val="0"/>
            <c:bubble3D val="0"/>
            <c:spPr>
              <a:solidFill>
                <a:srgbClr val="FFC000"/>
              </a:solidFill>
              <a:ln>
                <a:noFill/>
              </a:ln>
              <a:effectLst/>
            </c:spPr>
            <c:extLst>
              <c:ext xmlns:c16="http://schemas.microsoft.com/office/drawing/2014/chart" uri="{C3380CC4-5D6E-409C-BE32-E72D297353CC}">
                <c16:uniqueId val="{00000003-E8DE-4067-B96E-60A5AE854679}"/>
              </c:ext>
            </c:extLst>
          </c:dPt>
          <c:cat>
            <c:strRef>
              <c:f>'[Lærekontrakter_180923.xlsx]08.11.24_privat_sektor'!$H$4:$H$29</c:f>
              <c:strCache>
                <c:ptCount val="26"/>
                <c:pt idx="0">
                  <c:v>Iveland</c:v>
                </c:pt>
                <c:pt idx="1">
                  <c:v>Vegårshei</c:v>
                </c:pt>
                <c:pt idx="2">
                  <c:v>Åseral</c:v>
                </c:pt>
                <c:pt idx="3">
                  <c:v>Gjerstad</c:v>
                </c:pt>
                <c:pt idx="4">
                  <c:v>Sirdal</c:v>
                </c:pt>
                <c:pt idx="5">
                  <c:v>Vennesla</c:v>
                </c:pt>
                <c:pt idx="6">
                  <c:v>Lillesand</c:v>
                </c:pt>
                <c:pt idx="7">
                  <c:v>Bygland</c:v>
                </c:pt>
                <c:pt idx="8">
                  <c:v>Evje og Hornnes</c:v>
                </c:pt>
                <c:pt idx="9">
                  <c:v>Åmli</c:v>
                </c:pt>
                <c:pt idx="10">
                  <c:v>Arendal</c:v>
                </c:pt>
                <c:pt idx="11">
                  <c:v>Tvedestrand</c:v>
                </c:pt>
                <c:pt idx="12">
                  <c:v>Birkenes</c:v>
                </c:pt>
                <c:pt idx="13">
                  <c:v>Kvinesdal</c:v>
                </c:pt>
                <c:pt idx="14">
                  <c:v>Risør</c:v>
                </c:pt>
                <c:pt idx="15">
                  <c:v>Grimstad</c:v>
                </c:pt>
                <c:pt idx="16">
                  <c:v>Agder</c:v>
                </c:pt>
                <c:pt idx="17">
                  <c:v>Lindesnes</c:v>
                </c:pt>
                <c:pt idx="18">
                  <c:v>Lyngdal</c:v>
                </c:pt>
                <c:pt idx="19">
                  <c:v>Froland</c:v>
                </c:pt>
                <c:pt idx="20">
                  <c:v>Bykle</c:v>
                </c:pt>
                <c:pt idx="21">
                  <c:v>Valle</c:v>
                </c:pt>
                <c:pt idx="22">
                  <c:v>Hægebostad</c:v>
                </c:pt>
                <c:pt idx="23">
                  <c:v>Kristiansand</c:v>
                </c:pt>
                <c:pt idx="24">
                  <c:v>Farsund</c:v>
                </c:pt>
                <c:pt idx="25">
                  <c:v>Flekkefjord</c:v>
                </c:pt>
              </c:strCache>
            </c:strRef>
          </c:cat>
          <c:val>
            <c:numRef>
              <c:f>'[Lærekontrakter_180923.xlsx]08.11.24_privat_sektor'!$I$4:$I$29</c:f>
              <c:numCache>
                <c:formatCode>0</c:formatCode>
                <c:ptCount val="26"/>
                <c:pt idx="0">
                  <c:v>2.1739130434782608</c:v>
                </c:pt>
                <c:pt idx="1">
                  <c:v>2.204585537918871</c:v>
                </c:pt>
                <c:pt idx="2">
                  <c:v>3.2502708559046587</c:v>
                </c:pt>
                <c:pt idx="3">
                  <c:v>4.5008183306055649</c:v>
                </c:pt>
                <c:pt idx="4">
                  <c:v>5.3390282968499738</c:v>
                </c:pt>
                <c:pt idx="5">
                  <c:v>6.5363706963499872</c:v>
                </c:pt>
                <c:pt idx="6">
                  <c:v>6.5955046428881374</c:v>
                </c:pt>
                <c:pt idx="7">
                  <c:v>6.7796610169491522</c:v>
                </c:pt>
                <c:pt idx="8">
                  <c:v>7.0582304008066545</c:v>
                </c:pt>
                <c:pt idx="9">
                  <c:v>7.2142064372918977</c:v>
                </c:pt>
                <c:pt idx="10">
                  <c:v>7.226836371480962</c:v>
                </c:pt>
                <c:pt idx="11">
                  <c:v>7.4331804523169387</c:v>
                </c:pt>
                <c:pt idx="12">
                  <c:v>7.4817518248175183</c:v>
                </c:pt>
                <c:pt idx="13">
                  <c:v>7.7519379844961236</c:v>
                </c:pt>
                <c:pt idx="14">
                  <c:v>8.4981684981684982</c:v>
                </c:pt>
                <c:pt idx="15">
                  <c:v>8.6106772397773241</c:v>
                </c:pt>
                <c:pt idx="16">
                  <c:v>8.7978740034391123</c:v>
                </c:pt>
                <c:pt idx="17">
                  <c:v>8.8222878851836217</c:v>
                </c:pt>
                <c:pt idx="18">
                  <c:v>9.6908167974157831</c:v>
                </c:pt>
                <c:pt idx="19">
                  <c:v>9.7819114817190513</c:v>
                </c:pt>
                <c:pt idx="20">
                  <c:v>9.8911968348170127</c:v>
                </c:pt>
                <c:pt idx="21">
                  <c:v>9.9585062240663902</c:v>
                </c:pt>
                <c:pt idx="22">
                  <c:v>10.135135135135135</c:v>
                </c:pt>
                <c:pt idx="23">
                  <c:v>10.146513257996684</c:v>
                </c:pt>
                <c:pt idx="24">
                  <c:v>10.935601458080194</c:v>
                </c:pt>
                <c:pt idx="25">
                  <c:v>10.992563853863563</c:v>
                </c:pt>
              </c:numCache>
            </c:numRef>
          </c:val>
          <c:extLst>
            <c:ext xmlns:c16="http://schemas.microsoft.com/office/drawing/2014/chart" uri="{C3380CC4-5D6E-409C-BE32-E72D297353CC}">
              <c16:uniqueId val="{00000004-E8DE-4067-B96E-60A5AE854679}"/>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79</cx:pt>
          <cx:pt idx="1">3</cx:pt>
          <cx:pt idx="2">487</cx:pt>
          <cx:pt idx="3">66</cx:pt>
          <cx:pt idx="4">550</cx:pt>
          <cx:pt idx="5">597</cx:pt>
          <cx:pt idx="6">92</cx:pt>
          <cx:pt idx="7">89</cx:pt>
          <cx:pt idx="8">28</cx:pt>
          <cx:pt idx="9">25</cx:pt>
          <cx:pt idx="10">134</cx:pt>
          <cx:pt idx="11">188</cx:pt>
          <cx:pt idx="12">212</cx:pt>
          <cx:pt idx="13">661</cx:pt>
          <cx:pt idx="14">1325</cx:pt>
          <cx:pt idx="15">155</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16.12.2024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1</a:t>
            </a:fld>
            <a:endParaRPr lang="nb-NO"/>
          </a:p>
        </p:txBody>
      </p:sp>
    </p:spTree>
    <p:extLst>
      <p:ext uri="{BB962C8B-B14F-4D97-AF65-F5344CB8AC3E}">
        <p14:creationId xmlns:p14="http://schemas.microsoft.com/office/powerpoint/2010/main" val="396522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2814 -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16.12.2024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a:solidFill>
                  <a:schemeClr val="tx1"/>
                </a:solidFill>
                <a:effectLst/>
                <a:latin typeface="+mn-lt"/>
                <a:ea typeface="+mn-ea"/>
                <a:cs typeface="+mn-cs"/>
              </a:rPr>
              <a:t>FHI</a:t>
            </a:r>
            <a:r>
              <a:rPr lang="nb-NO" sz="1200" b="0" i="0" kern="120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a:p>
          <a:p>
            <a:endParaRPr lang="nb-NO"/>
          </a:p>
          <a:p>
            <a:r>
              <a:rPr lang="nb-NO"/>
              <a:t>Kilde: Folkehelseinstituttet,</a:t>
            </a:r>
            <a:r>
              <a:rPr lang="nb-NO" baseline="0"/>
              <a:t> kommunehelsa.</a:t>
            </a: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dirty="0"/>
              <a:t>- Nasjonal referansebane beregnes med utgangspunkt i vedtatt nasjonal politikk.</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er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365941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Vennesla samlet for hele befolkningen: 39,3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537072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 viser faktisk befolkningsutvikling fram til 2024, og deretter </a:t>
            </a:r>
            <a:r>
              <a:rPr lang="nb-NO" dirty="0" err="1"/>
              <a:t>SSB’s</a:t>
            </a:r>
            <a:r>
              <a:rPr lang="nb-NO"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endParaRPr lang="en-US" dirty="0"/>
          </a:p>
          <a:p>
            <a:endParaRPr lang="nb-NO" dirty="0"/>
          </a:p>
          <a:p>
            <a:r>
              <a:rPr lang="nb-NO" dirty="0"/>
              <a:t>Figuren til høyre er det lite usikkerhet knyttet til hva angår økningen i den aldrende befolkningen. Dette er jo mennesker vi allerede har hos oss i dag.</a:t>
            </a:r>
            <a:endParaRPr lang="en-US" dirty="0"/>
          </a:p>
          <a:p>
            <a:endParaRPr lang="nb-NO" dirty="0">
              <a:cs typeface="Calibri"/>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Kartet til høyre er laget på grunnlag av </a:t>
            </a:r>
            <a:r>
              <a:rPr lang="nb-NO" sz="1200" b="0" i="0" kern="1200" dirty="0" err="1">
                <a:solidFill>
                  <a:schemeClr val="tx1"/>
                </a:solidFill>
                <a:effectLst/>
                <a:latin typeface="+mn-lt"/>
                <a:ea typeface="+mn-ea"/>
                <a:cs typeface="+mn-cs"/>
              </a:rPr>
              <a:t>SSB's</a:t>
            </a:r>
            <a:r>
              <a:rPr lang="nb-NO" sz="1200" b="0" i="0" kern="1200" dirty="0">
                <a:solidFill>
                  <a:schemeClr val="tx1"/>
                </a:solidFill>
                <a:effectLst/>
                <a:latin typeface="+mn-lt"/>
                <a:ea typeface="+mn-ea"/>
                <a:cs typeface="+mn-cs"/>
              </a:rPr>
              <a:t> rutenettstatistikk.</a:t>
            </a: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797562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Kilde for virksomhetsinfo:</a:t>
            </a:r>
            <a:r>
              <a:rPr lang="nb-NO" baseline="0"/>
              <a:t> Brønnøysundregisteret.</a:t>
            </a:r>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a:solidFill>
                  <a:schemeClr val="tx1"/>
                </a:solidFill>
                <a:effectLst/>
                <a:latin typeface="+mn-lt"/>
                <a:ea typeface="+mn-ea"/>
                <a:cs typeface="+mn-cs"/>
              </a:rPr>
              <a:t>Standpunktkarakterer og eksamensresultater inngår i elevenes sluttvurdering og skal gi informasjon om elevenes kompetanse ved avslutningen av grunnopplæringen.</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6.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9.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Vennesla</a:t>
            </a:r>
          </a:p>
        </p:txBody>
      </p:sp>
      <p:sp>
        <p:nvSpPr>
          <p:cNvPr id="3" name="Undertittel 2"/>
          <p:cNvSpPr>
            <a:spLocks noGrp="1"/>
          </p:cNvSpPr>
          <p:nvPr>
            <p:ph type="subTitle" idx="1"/>
          </p:nvPr>
        </p:nvSpPr>
        <p:spPr/>
        <p:txBody>
          <a:bodyPr/>
          <a:lstStyle/>
          <a:p>
            <a:r>
              <a:rPr lang="nb-NO" dirty="0"/>
              <a:t>Utvalgt statistikk for gjennomgående tema i regionplan Agder</a:t>
            </a:r>
          </a:p>
          <a:p>
            <a:endParaRPr lang="nb-NO" dirty="0"/>
          </a:p>
        </p:txBody>
      </p:sp>
      <p:pic>
        <p:nvPicPr>
          <p:cNvPr id="4" name="Bilde 3" descr="Symbol FN bærekraftsmål 17 - samarbeid  for å nå måle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2023</a:t>
            </a:r>
          </a:p>
        </p:txBody>
      </p:sp>
      <p:sp>
        <p:nvSpPr>
          <p:cNvPr id="10" name="TekstSylinder 9"/>
          <p:cNvSpPr txBox="1"/>
          <p:nvPr/>
        </p:nvSpPr>
        <p:spPr>
          <a:xfrm>
            <a:off x="357977" y="5228455"/>
            <a:ext cx="11661303" cy="584775"/>
          </a:xfrm>
          <a:prstGeom prst="rect">
            <a:avLst/>
          </a:prstGeom>
          <a:noFill/>
        </p:spPr>
        <p:txBody>
          <a:bodyPr wrap="square" rtlCol="0">
            <a:spAutoFit/>
          </a:bodyPr>
          <a:lstStyle/>
          <a:p>
            <a:r>
              <a:rPr lang="nb-NO" sz="1600" dirty="0"/>
              <a:t>Huntonit AS er den største private arbeidsgiveren i Vennesla (trevareindustri), mens VEF entreprenør (oppføring av bygninger) og Ulstein AS (Blikkenslagerarbeid på tak) er de største virksomhetene innenfor bygg og anlegg.</a:t>
            </a:r>
          </a:p>
        </p:txBody>
      </p:sp>
      <p:sp>
        <p:nvSpPr>
          <p:cNvPr id="5" name="TekstSylinder 4">
            <a:extLst>
              <a:ext uri="{FF2B5EF4-FFF2-40B4-BE49-F238E27FC236}">
                <a16:creationId xmlns:a16="http://schemas.microsoft.com/office/drawing/2014/main" id="{2F7C93F8-5EAD-96C3-9812-A7D2E6D197B2}"/>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652217024"/>
                  </p:ext>
                </p:extLst>
              </p:nvPr>
            </p:nvGraphicFramePr>
            <p:xfrm>
              <a:off x="357977" y="1259296"/>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357977" y="1259296"/>
                <a:ext cx="5005389" cy="3690938"/>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620695584"/>
              </p:ext>
            </p:extLst>
          </p:nvPr>
        </p:nvGraphicFramePr>
        <p:xfrm>
          <a:off x="5632704" y="1396386"/>
          <a:ext cx="6513820" cy="35538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dirty="0"/>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dirty="0"/>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3"/>
            <a:ext cx="4316396" cy="3679342"/>
          </a:xfrm>
        </p:spPr>
        <p:txBody>
          <a:bodyPr/>
          <a:lstStyle/>
          <a:p>
            <a:r>
              <a:rPr lang="nb-NO" sz="2000" dirty="0"/>
              <a:t>Vennesla ligger under snittet for fylket for grunnskolepoeng for alle de siste fem årene.</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50290BA9-D70D-0342-B4E7-74798D545853}"/>
              </a:ext>
            </a:extLst>
          </p:cNvPr>
          <p:cNvSpPr txBox="1"/>
          <p:nvPr/>
        </p:nvSpPr>
        <p:spPr>
          <a:xfrm>
            <a:off x="693477" y="5216448"/>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6" name="Diagram 5"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352635836"/>
              </p:ext>
            </p:extLst>
          </p:nvPr>
        </p:nvGraphicFramePr>
        <p:xfrm>
          <a:off x="5455312" y="1300163"/>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2017-kullet var gjennomførings-graden i kommunen 80,2 %. Dette er lavere enn snittet for Agder og Norge.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4" name="Tabell 3">
            <a:extLst>
              <a:ext uri="{FF2B5EF4-FFF2-40B4-BE49-F238E27FC236}">
                <a16:creationId xmlns:a16="http://schemas.microsoft.com/office/drawing/2014/main" id="{06B072C2-B385-379E-C722-FDE8230BD975}"/>
              </a:ext>
            </a:extLst>
          </p:cNvPr>
          <p:cNvGraphicFramePr>
            <a:graphicFrameLocks noGrp="1"/>
          </p:cNvGraphicFramePr>
          <p:nvPr>
            <p:extLst>
              <p:ext uri="{D42A27DB-BD31-4B8C-83A1-F6EECF244321}">
                <p14:modId xmlns:p14="http://schemas.microsoft.com/office/powerpoint/2010/main" val="1228472034"/>
              </p:ext>
            </p:extLst>
          </p:nvPr>
        </p:nvGraphicFramePr>
        <p:xfrm>
          <a:off x="749509" y="3437746"/>
          <a:ext cx="4038600" cy="1546860"/>
        </p:xfrm>
        <a:graphic>
          <a:graphicData uri="http://schemas.openxmlformats.org/drawingml/2006/table">
            <a:tbl>
              <a:tblPr firstRow="1"/>
              <a:tblGrid>
                <a:gridCol w="1054100">
                  <a:extLst>
                    <a:ext uri="{9D8B030D-6E8A-4147-A177-3AD203B41FA5}">
                      <a16:colId xmlns:a16="http://schemas.microsoft.com/office/drawing/2014/main" val="557496685"/>
                    </a:ext>
                  </a:extLst>
                </a:gridCol>
                <a:gridCol w="1054100">
                  <a:extLst>
                    <a:ext uri="{9D8B030D-6E8A-4147-A177-3AD203B41FA5}">
                      <a16:colId xmlns:a16="http://schemas.microsoft.com/office/drawing/2014/main" val="1818948508"/>
                    </a:ext>
                  </a:extLst>
                </a:gridCol>
                <a:gridCol w="965200">
                  <a:extLst>
                    <a:ext uri="{9D8B030D-6E8A-4147-A177-3AD203B41FA5}">
                      <a16:colId xmlns:a16="http://schemas.microsoft.com/office/drawing/2014/main" val="3317233176"/>
                    </a:ext>
                  </a:extLst>
                </a:gridCol>
                <a:gridCol w="965200">
                  <a:extLst>
                    <a:ext uri="{9D8B030D-6E8A-4147-A177-3AD203B41FA5}">
                      <a16:colId xmlns:a16="http://schemas.microsoft.com/office/drawing/2014/main" val="1778462046"/>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385218791"/>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Vennesla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69,8 %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30,2 %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2908744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32,2 %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654181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72,1 %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27,9 %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9331622"/>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50214015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434613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8252850"/>
                  </a:ext>
                </a:extLst>
              </a:tr>
            </a:tbl>
          </a:graphicData>
        </a:graphic>
      </p:graphicFrame>
      <p:sp>
        <p:nvSpPr>
          <p:cNvPr id="5" name="TekstSylinder 4">
            <a:extLst>
              <a:ext uri="{FF2B5EF4-FFF2-40B4-BE49-F238E27FC236}">
                <a16:creationId xmlns:a16="http://schemas.microsoft.com/office/drawing/2014/main" id="{EE2BF290-4BCE-70EE-D06B-EB4607A3F2A7}"/>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192962037"/>
              </p:ext>
            </p:extLst>
          </p:nvPr>
        </p:nvGraphicFramePr>
        <p:xfrm>
          <a:off x="5047488" y="1324927"/>
          <a:ext cx="6919575" cy="36596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308762" y="1003580"/>
            <a:ext cx="3864517" cy="4247317"/>
          </a:xfrm>
          <a:prstGeom prst="rect">
            <a:avLst/>
          </a:prstGeom>
          <a:noFill/>
        </p:spPr>
        <p:txBody>
          <a:bodyPr wrap="square" rtlCol="0">
            <a:spAutoFit/>
          </a:bodyPr>
          <a:lstStyle/>
          <a:p>
            <a:pPr marL="285750" indent="-285750" algn="l">
              <a:buFont typeface="Arial" panose="020B0604020202020204" pitchFamily="34" charset="0"/>
              <a:buChar char="•"/>
            </a:pPr>
            <a:r>
              <a:rPr lang="nb-NO" dirty="0"/>
              <a:t>Vennesla har ikke nådd målsetningen om tre lærekontrakter i kommunal sektor per 1000 innbyggere i 2024.</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Vennesla har 38 lærekontrakter i kommunal sektor, og mangler 9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Vennesla har 7 lærekontrakter per 1000 innbyggere i privat sektor (2024).</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CE4E990B-2308-C9B7-FDF0-A5FEE42B7407}"/>
              </a:ext>
            </a:extLst>
          </p:cNvPr>
          <p:cNvGraphicFramePr>
            <a:graphicFrameLocks/>
          </p:cNvGraphicFramePr>
          <p:nvPr>
            <p:extLst>
              <p:ext uri="{D42A27DB-BD31-4B8C-83A1-F6EECF244321}">
                <p14:modId xmlns:p14="http://schemas.microsoft.com/office/powerpoint/2010/main" val="467139477"/>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descr="Stolpediagram som viser antall lærekontrakter per 1000 innbyggere, privat sektor. Sammenligner alle kommuner i Agder.">
            <a:extLst>
              <a:ext uri="{FF2B5EF4-FFF2-40B4-BE49-F238E27FC236}">
                <a16:creationId xmlns:a16="http://schemas.microsoft.com/office/drawing/2014/main" id="{79A0F035-6E3E-5A03-587D-E8262889D0DF}"/>
              </a:ext>
            </a:extLst>
          </p:cNvPr>
          <p:cNvGraphicFramePr>
            <a:graphicFrameLocks/>
          </p:cNvGraphicFramePr>
          <p:nvPr>
            <p:extLst>
              <p:ext uri="{D42A27DB-BD31-4B8C-83A1-F6EECF244321}">
                <p14:modId xmlns:p14="http://schemas.microsoft.com/office/powerpoint/2010/main" val="1508824037"/>
              </p:ext>
            </p:extLst>
          </p:nvPr>
        </p:nvGraphicFramePr>
        <p:xfrm>
          <a:off x="5063068" y="3671398"/>
          <a:ext cx="6932990" cy="2257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8166" y="336298"/>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B11D9D31-E910-C397-D22C-B60CE40E57A0}"/>
              </a:ext>
            </a:extLst>
          </p:cNvPr>
          <p:cNvSpPr txBox="1"/>
          <p:nvPr/>
        </p:nvSpPr>
        <p:spPr>
          <a:xfrm>
            <a:off x="592549" y="5593971"/>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91444BD6-43CA-22A0-4564-084510D3597F}"/>
              </a:ext>
            </a:extLst>
          </p:cNvPr>
          <p:cNvGraphicFramePr>
            <a:graphicFrameLocks noGrp="1"/>
          </p:cNvGraphicFramePr>
          <p:nvPr>
            <p:extLst>
              <p:ext uri="{D42A27DB-BD31-4B8C-83A1-F6EECF244321}">
                <p14:modId xmlns:p14="http://schemas.microsoft.com/office/powerpoint/2010/main" val="3313332958"/>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Vennesla</a:t>
                      </a:r>
                    </a:p>
                  </a:txBody>
                  <a:tcPr anchor="ctr"/>
                </a:tc>
                <a:tc>
                  <a:txBody>
                    <a:bodyPr/>
                    <a:lstStyle/>
                    <a:p>
                      <a:pPr algn="ctr"/>
                      <a:r>
                        <a:rPr lang="nb-NO" sz="1400" b="0" dirty="0"/>
                        <a:t>31,5</a:t>
                      </a:r>
                    </a:p>
                  </a:txBody>
                  <a:tcPr anchor="ctr"/>
                </a:tc>
                <a:tc>
                  <a:txBody>
                    <a:bodyPr/>
                    <a:lstStyle/>
                    <a:p>
                      <a:pPr algn="ctr"/>
                      <a:r>
                        <a:rPr lang="nb-NO" sz="1400" b="0" dirty="0"/>
                        <a:t>16,5</a:t>
                      </a:r>
                    </a:p>
                  </a:txBody>
                  <a:tcPr anchor="ctr"/>
                </a:tc>
                <a:tc>
                  <a:txBody>
                    <a:bodyPr/>
                    <a:lstStyle/>
                    <a:p>
                      <a:pPr algn="ctr"/>
                      <a:r>
                        <a:rPr lang="nb-NO" sz="1400" b="0" dirty="0"/>
                        <a:t>49,3</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72A554A2-B53C-497E-1F42-DC2736F61502}"/>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D0BAA1E5-7E00-27A4-3EEB-27B6FB7621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17C3E464-CD43-AA06-569A-B9861DF35DE6}"/>
              </a:ext>
            </a:extLst>
          </p:cNvPr>
          <p:cNvSpPr txBox="1"/>
          <p:nvPr/>
        </p:nvSpPr>
        <p:spPr>
          <a:xfrm>
            <a:off x="716016" y="5036198"/>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3092671978"/>
              </p:ext>
            </p:extLst>
          </p:nvPr>
        </p:nvGraphicFramePr>
        <p:xfrm>
          <a:off x="3989641" y="1265130"/>
          <a:ext cx="7604951" cy="45413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A8E6FA6A-FE4B-E2CF-A9D5-B565BF876FD4}"/>
              </a:ext>
            </a:extLst>
          </p:cNvPr>
          <p:cNvSpPr txBox="1"/>
          <p:nvPr/>
        </p:nvSpPr>
        <p:spPr>
          <a:xfrm>
            <a:off x="721469" y="4938155"/>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2625151519"/>
              </p:ext>
            </p:extLst>
          </p:nvPr>
        </p:nvGraphicFramePr>
        <p:xfrm>
          <a:off x="3986212" y="1302067"/>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3963367"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6195A08B-FD25-9F6A-0AED-9A44330ACF4E}"/>
              </a:ext>
            </a:extLst>
          </p:cNvPr>
          <p:cNvSpPr txBox="1"/>
          <p:nvPr/>
        </p:nvSpPr>
        <p:spPr>
          <a:xfrm>
            <a:off x="731568" y="5066396"/>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430492034"/>
              </p:ext>
            </p:extLst>
          </p:nvPr>
        </p:nvGraphicFramePr>
        <p:xfrm>
          <a:off x="4988182" y="4402577"/>
          <a:ext cx="6472249"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943573110"/>
              </p:ext>
            </p:extLst>
          </p:nvPr>
        </p:nvGraphicFramePr>
        <p:xfrm>
          <a:off x="4988181" y="2619375"/>
          <a:ext cx="6472249" cy="1619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1696330672"/>
              </p:ext>
            </p:extLst>
          </p:nvPr>
        </p:nvGraphicFramePr>
        <p:xfrm>
          <a:off x="4988180" y="826646"/>
          <a:ext cx="6472249" cy="16287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b-NO" i="1" dirty="0"/>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14" y="295900"/>
            <a:ext cx="574088" cy="668841"/>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Vennesla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2254713649"/>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 (km2)</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Areal</a:t>
                      </a:r>
                    </a:p>
                  </a:txBody>
                  <a:tcPr/>
                </a:tc>
                <a:tc>
                  <a:txBody>
                    <a:bodyPr/>
                    <a:lstStyle/>
                    <a:p>
                      <a:pPr algn="ctr"/>
                      <a:r>
                        <a:rPr lang="nb-NO" sz="1200" dirty="0"/>
                        <a:t>384,5</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361,7</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12,7</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Ferskvann</a:t>
                      </a:r>
                    </a:p>
                  </a:txBody>
                  <a:tcPr/>
                </a:tc>
                <a:tc>
                  <a:txBody>
                    <a:bodyPr/>
                    <a:lstStyle/>
                    <a:p>
                      <a:pPr algn="ctr"/>
                      <a:r>
                        <a:rPr lang="nb-NO" sz="1200" dirty="0"/>
                        <a:t>22,8</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13,7</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6,7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466927082"/>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5 (1</a:t>
                      </a:r>
                      <a:r>
                        <a:rPr lang="nb-NO" sz="1200" baseline="0" dirty="0">
                          <a:solidFill>
                            <a:schemeClr val="tx1"/>
                          </a:solidFill>
                        </a:rPr>
                        <a:t> 321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3 (612 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nb-NO" sz="1200"/>
                        <a:t>Vennesla </a:t>
                      </a:r>
                      <a:r>
                        <a:rPr lang="nb-NO" sz="1200" err="1"/>
                        <a:t>vgs</a:t>
                      </a:r>
                      <a:endParaRPr lang="nb-NO" sz="120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dirty="0">
                          <a:solidFill>
                            <a:schemeClr val="tx1"/>
                          </a:solidFill>
                        </a:rPr>
                        <a:t>Vennesla</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130</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2548883496"/>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15</a:t>
                      </a:r>
                      <a:r>
                        <a:rPr lang="nb-NO" sz="1200" baseline="0" dirty="0"/>
                        <a:t> 452</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Andel kvinner</a:t>
                      </a:r>
                    </a:p>
                  </a:txBody>
                  <a:tcPr/>
                </a:tc>
                <a:tc>
                  <a:txBody>
                    <a:bodyPr/>
                    <a:lstStyle/>
                    <a:p>
                      <a:pPr algn="ctr"/>
                      <a:r>
                        <a:rPr lang="nb-NO" sz="1200" dirty="0"/>
                        <a:t>49,5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84 %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Gjennomsnittsalder</a:t>
                      </a:r>
                    </a:p>
                  </a:txBody>
                  <a:tcPr/>
                </a:tc>
                <a:tc>
                  <a:txBody>
                    <a:bodyPr/>
                    <a:lstStyle/>
                    <a:p>
                      <a:pPr algn="ctr"/>
                      <a:r>
                        <a:rPr lang="nb-NO" sz="1200" baseline="0" dirty="0"/>
                        <a:t>menn 38,7 - kvinner</a:t>
                      </a:r>
                      <a:r>
                        <a:rPr lang="nb-NO" sz="1200" dirty="0"/>
                        <a:t> 40,0</a:t>
                      </a:r>
                    </a:p>
                  </a:txBody>
                  <a:tcPr/>
                </a:tc>
                <a:extLst>
                  <a:ext uri="{0D108BD9-81ED-4DB2-BD59-A6C34878D82A}">
                    <a16:rowId xmlns:a16="http://schemas.microsoft.com/office/drawing/2014/main" val="3931694125"/>
                  </a:ext>
                </a:extLst>
              </a:tr>
              <a:tr h="312707">
                <a:tc>
                  <a:txBody>
                    <a:bodyPr/>
                    <a:lstStyle/>
                    <a:p>
                      <a:r>
                        <a:rPr lang="nb-NO" sz="1200" dirty="0"/>
                        <a:t>Forventet levealder</a:t>
                      </a:r>
                    </a:p>
                  </a:txBody>
                  <a:tcPr/>
                </a:tc>
                <a:tc>
                  <a:txBody>
                    <a:bodyPr/>
                    <a:lstStyle/>
                    <a:p>
                      <a:pPr algn="ctr"/>
                      <a:r>
                        <a:rPr lang="nb-NO" sz="1200" dirty="0"/>
                        <a:t>menn 79,9 - kvinner 83,7</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u="none" strike="noStrike" noProof="0" dirty="0"/>
                        <a:t>Personer per husholdning</a:t>
                      </a:r>
                      <a:endParaRPr lang="nb-NO" dirty="0"/>
                    </a:p>
                  </a:txBody>
                  <a:tcPr/>
                </a:tc>
                <a:tc>
                  <a:txBody>
                    <a:bodyPr/>
                    <a:lstStyle/>
                    <a:p>
                      <a:pPr lvl="0" algn="ctr">
                        <a:buNone/>
                      </a:pPr>
                      <a:r>
                        <a:rPr lang="nb-NO" sz="1200" u="none" strike="noStrike" noProof="0" dirty="0"/>
                        <a:t>2,24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877309007"/>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t>Vennesla</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a:p>
                  </a:txBody>
                  <a:tcPr/>
                </a:tc>
                <a:tc>
                  <a:txBody>
                    <a:bodyPr/>
                    <a:lstStyle/>
                    <a:p>
                      <a:pPr algn="ctr"/>
                      <a:r>
                        <a:rPr lang="nb-NO" sz="1200" dirty="0"/>
                        <a:t>Kristiansand</a:t>
                      </a:r>
                    </a:p>
                  </a:txBody>
                  <a:tcPr/>
                </a:tc>
                <a:extLst>
                  <a:ext uri="{0D108BD9-81ED-4DB2-BD59-A6C34878D82A}">
                    <a16:rowId xmlns:a16="http://schemas.microsoft.com/office/drawing/2014/main" val="291333389"/>
                  </a:ext>
                </a:extLst>
              </a:tr>
              <a:tr h="312707">
                <a:tc>
                  <a:txBody>
                    <a:bodyPr/>
                    <a:lstStyle/>
                    <a:p>
                      <a:r>
                        <a:rPr lang="nb-NO" sz="1200" dirty="0"/>
                        <a:t>Sentralitetsklasse</a:t>
                      </a:r>
                    </a:p>
                  </a:txBody>
                  <a:tcPr/>
                </a:tc>
                <a:tc>
                  <a:txBody>
                    <a:bodyPr/>
                    <a:lstStyle/>
                    <a:p>
                      <a:pPr algn="ctr"/>
                      <a:r>
                        <a:rPr lang="nb-NO" sz="1200" dirty="0"/>
                        <a:t>3</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err="1"/>
                        <a:t>Distriktsindeks</a:t>
                      </a:r>
                      <a:endParaRPr lang="nb-NO" sz="1200" dirty="0"/>
                    </a:p>
                  </a:txBody>
                  <a:tcPr/>
                </a:tc>
                <a:tc>
                  <a:txBody>
                    <a:bodyPr/>
                    <a:lstStyle/>
                    <a:p>
                      <a:pPr algn="ctr"/>
                      <a:r>
                        <a:rPr lang="nb-NO" sz="1200" dirty="0"/>
                        <a:t>72,0</a:t>
                      </a:r>
                    </a:p>
                  </a:txBody>
                  <a:tcPr/>
                </a:tc>
                <a:extLst>
                  <a:ext uri="{0D108BD9-81ED-4DB2-BD59-A6C34878D82A}">
                    <a16:rowId xmlns:a16="http://schemas.microsoft.com/office/drawing/2014/main" val="3931694125"/>
                  </a:ext>
                </a:extLst>
              </a:tr>
              <a:tr h="312707">
                <a:tc>
                  <a:txBody>
                    <a:bodyPr/>
                    <a:lstStyle/>
                    <a:p>
                      <a:r>
                        <a:rPr lang="nb-NO" sz="1200" dirty="0"/>
                        <a:t>BA-område</a:t>
                      </a:r>
                    </a:p>
                  </a:txBody>
                  <a:tcPr/>
                </a:tc>
                <a:tc>
                  <a:txBody>
                    <a:bodyPr/>
                    <a:lstStyle/>
                    <a:p>
                      <a:pPr algn="ctr"/>
                      <a:r>
                        <a:rPr lang="nb-NO" sz="1200" dirty="0"/>
                        <a:t>BA41 Kristiansand</a:t>
                      </a:r>
                    </a:p>
                  </a:txBody>
                  <a:tcPr/>
                </a:tc>
                <a:extLst>
                  <a:ext uri="{0D108BD9-81ED-4DB2-BD59-A6C34878D82A}">
                    <a16:rowId xmlns:a16="http://schemas.microsoft.com/office/drawing/2014/main" val="2448623123"/>
                  </a:ext>
                </a:extLst>
              </a:tr>
            </a:tbl>
          </a:graphicData>
        </a:graphic>
      </p:graphicFrame>
      <p:pic>
        <p:nvPicPr>
          <p:cNvPr id="6" name="Bilde 5" descr="Kart over kommunen.">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8"/>
            <a:ext cx="2904366" cy="5803819"/>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 – referansebaner </a:t>
            </a:r>
          </a:p>
        </p:txBody>
      </p:sp>
      <p:sp>
        <p:nvSpPr>
          <p:cNvPr id="3" name="Plassholder for innhold 2"/>
          <p:cNvSpPr>
            <a:spLocks noGrp="1"/>
          </p:cNvSpPr>
          <p:nvPr>
            <p:ph idx="1"/>
          </p:nvPr>
        </p:nvSpPr>
        <p:spPr>
          <a:xfrm>
            <a:off x="314960" y="1153851"/>
            <a:ext cx="3964236" cy="464752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a:t>, inkl. </a:t>
            </a:r>
            <a:r>
              <a:rPr lang="nb-NO" sz="1400" dirty="0"/>
              <a:t>kvotepliktige utslipp, referanseår 2017</a:t>
            </a:r>
          </a:p>
        </p:txBody>
      </p:sp>
      <p:sp>
        <p:nvSpPr>
          <p:cNvPr id="4" name="TekstSylinder 3">
            <a:extLst>
              <a:ext uri="{FF2B5EF4-FFF2-40B4-BE49-F238E27FC236}">
                <a16:creationId xmlns:a16="http://schemas.microsoft.com/office/drawing/2014/main" id="{A94E5C50-2C7F-1D60-823C-2095B2123459}"/>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1322663137"/>
              </p:ext>
            </p:extLst>
          </p:nvPr>
        </p:nvGraphicFramePr>
        <p:xfrm>
          <a:off x="4895003" y="1306513"/>
          <a:ext cx="6821594" cy="4092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4" y="1293305"/>
            <a:ext cx="2804038" cy="4023162"/>
          </a:xfrm>
        </p:spPr>
        <p:txBody>
          <a:bodyPr/>
          <a:lstStyle/>
          <a:p>
            <a:r>
              <a:rPr lang="nb-NO" sz="1800" dirty="0"/>
              <a:t>Målbildet Electric Region Agder 2030</a:t>
            </a:r>
            <a:r>
              <a:rPr lang="nb-NO" sz="1800" b="1" dirty="0"/>
              <a:t> </a:t>
            </a:r>
            <a:r>
              <a:rPr lang="nb-NO" sz="1800" dirty="0"/>
              <a:t>handler om å utnytte ett av regionens globale fortrinn for å realisere en visjon om et Agder hvor alt er elektrisk, alt er fornybart.</a:t>
            </a:r>
          </a:p>
          <a:p>
            <a:endParaRPr lang="nb-NO" sz="1800" dirty="0"/>
          </a:p>
          <a:p>
            <a:r>
              <a:rPr lang="nb-NO" sz="1800" dirty="0"/>
              <a:t>Dette skjer gjennom å elektrifisere samfunnet ved å erstatte fossil energi med fornybar elektrisitet.</a:t>
            </a:r>
            <a:r>
              <a:rPr lang="nb-NO" dirty="0"/>
              <a:t> </a:t>
            </a:r>
            <a:endParaRPr lang="nb-NO" sz="1800" dirty="0"/>
          </a:p>
        </p:txBody>
      </p:sp>
      <p:sp>
        <p:nvSpPr>
          <p:cNvPr id="5" name="TekstSylinder 4">
            <a:extLst>
              <a:ext uri="{FF2B5EF4-FFF2-40B4-BE49-F238E27FC236}">
                <a16:creationId xmlns:a16="http://schemas.microsoft.com/office/drawing/2014/main" id="{644C9637-6235-2E2B-BA4A-9A7A473557F0}"/>
              </a:ext>
            </a:extLst>
          </p:cNvPr>
          <p:cNvSpPr txBox="1"/>
          <p:nvPr/>
        </p:nvSpPr>
        <p:spPr>
          <a:xfrm>
            <a:off x="504365" y="5456003"/>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7" name="Graphic 13">
            <a:extLst>
              <a:ext uri="{FF2B5EF4-FFF2-40B4-BE49-F238E27FC236}">
                <a16:creationId xmlns:a16="http://schemas.microsoft.com/office/drawing/2014/main" id="{B970060A-BB05-846A-7815-046E306CFB4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4897" y="1307518"/>
            <a:ext cx="423388" cy="423388"/>
          </a:xfrm>
          <a:prstGeom prst="rect">
            <a:avLst/>
          </a:prstGeom>
        </p:spPr>
      </p:pic>
      <p:pic>
        <p:nvPicPr>
          <p:cNvPr id="8" name="Graphic 7">
            <a:extLst>
              <a:ext uri="{FF2B5EF4-FFF2-40B4-BE49-F238E27FC236}">
                <a16:creationId xmlns:a16="http://schemas.microsoft.com/office/drawing/2014/main" id="{BDA68782-DFF9-40BE-44FF-13B038D8077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9420" y="1384465"/>
            <a:ext cx="372796" cy="372796"/>
          </a:xfrm>
          <a:prstGeom prst="rect">
            <a:avLst/>
          </a:prstGeom>
        </p:spPr>
      </p:pic>
      <p:pic>
        <p:nvPicPr>
          <p:cNvPr id="9" name="Graphic 8">
            <a:extLst>
              <a:ext uri="{FF2B5EF4-FFF2-40B4-BE49-F238E27FC236}">
                <a16:creationId xmlns:a16="http://schemas.microsoft.com/office/drawing/2014/main" id="{8662FE03-0B93-B739-EF64-37D784A0AA0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3112" y="1347229"/>
            <a:ext cx="372796" cy="372796"/>
          </a:xfrm>
          <a:prstGeom prst="rect">
            <a:avLst/>
          </a:prstGeom>
        </p:spPr>
      </p:pic>
      <p:pic>
        <p:nvPicPr>
          <p:cNvPr id="11" name="Graphic 10">
            <a:extLst>
              <a:ext uri="{FF2B5EF4-FFF2-40B4-BE49-F238E27FC236}">
                <a16:creationId xmlns:a16="http://schemas.microsoft.com/office/drawing/2014/main" id="{F1E17396-13D4-524B-6F80-52BA08C490B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80037" y="1379293"/>
            <a:ext cx="372796" cy="372796"/>
          </a:xfrm>
          <a:prstGeom prst="rect">
            <a:avLst/>
          </a:prstGeom>
        </p:spPr>
      </p:pic>
      <p:pic>
        <p:nvPicPr>
          <p:cNvPr id="12" name="Graphic 12">
            <a:extLst>
              <a:ext uri="{FF2B5EF4-FFF2-40B4-BE49-F238E27FC236}">
                <a16:creationId xmlns:a16="http://schemas.microsoft.com/office/drawing/2014/main" id="{2BFBA3EA-62B6-0DDE-A3B8-894F3A32CDD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11533" y="1352401"/>
            <a:ext cx="366290" cy="366290"/>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8E09EB89-8409-720E-0958-D2F1F7213189}"/>
              </a:ext>
            </a:extLst>
          </p:cNvPr>
          <p:cNvGraphicFramePr>
            <a:graphicFrameLocks/>
          </p:cNvGraphicFramePr>
          <p:nvPr>
            <p:extLst>
              <p:ext uri="{D42A27DB-BD31-4B8C-83A1-F6EECF244321}">
                <p14:modId xmlns:p14="http://schemas.microsoft.com/office/powerpoint/2010/main" val="3883292516"/>
              </p:ext>
            </p:extLst>
          </p:nvPr>
        </p:nvGraphicFramePr>
        <p:xfrm>
          <a:off x="3494637" y="1607062"/>
          <a:ext cx="8875419" cy="4218273"/>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57197"/>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a:solidFill>
                  <a:schemeClr val="bg1"/>
                </a:solidFill>
              </a:rPr>
              <a:t>Redusert klimagassutslipp etter elektrifisering</a:t>
            </a:r>
          </a:p>
        </p:txBody>
      </p:sp>
      <p:pic>
        <p:nvPicPr>
          <p:cNvPr id="14" name="Bilde 13" descr="Kommunenavn.">
            <a:extLst>
              <a:ext uri="{FF2B5EF4-FFF2-40B4-BE49-F238E27FC236}">
                <a16:creationId xmlns:a16="http://schemas.microsoft.com/office/drawing/2014/main" id="{08914718-B304-059B-1E37-54B596D1B368}"/>
              </a:ext>
            </a:extLst>
          </p:cNvPr>
          <p:cNvPicPr/>
          <p:nvPr/>
        </p:nvPicPr>
        <p:blipFill>
          <a:blip r:embed="rId5"/>
          <a:stretch>
            <a:fillRect/>
          </a:stretch>
        </p:blipFill>
        <p:spPr>
          <a:xfrm>
            <a:off x="2052638" y="1984375"/>
            <a:ext cx="8086725" cy="933450"/>
          </a:xfrm>
          <a:prstGeom prst="rect">
            <a:avLst/>
          </a:prstGeom>
        </p:spPr>
      </p:pic>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a:solidFill>
                  <a:schemeClr val="bg1"/>
                </a:solidFill>
              </a:rPr>
              <a:t>*</a:t>
            </a:r>
            <a:r>
              <a:rPr lang="en-US" sz="1100" err="1">
                <a:solidFill>
                  <a:schemeClr val="bg1"/>
                </a:solidFill>
              </a:rPr>
              <a:t>Elektrisifisering</a:t>
            </a:r>
            <a:r>
              <a:rPr lang="en-US" sz="1100">
                <a:solidFill>
                  <a:schemeClr val="bg1"/>
                </a:solidFill>
              </a:rPr>
              <a:t> av Transport </a:t>
            </a:r>
            <a:r>
              <a:rPr lang="en-US" sz="1100" err="1">
                <a:solidFill>
                  <a:schemeClr val="bg1"/>
                </a:solidFill>
              </a:rPr>
              <a:t>og</a:t>
            </a:r>
            <a:r>
              <a:rPr lang="en-US" sz="1100">
                <a:solidFill>
                  <a:schemeClr val="bg1"/>
                </a:solidFill>
              </a:rPr>
              <a:t> </a:t>
            </a:r>
            <a:r>
              <a:rPr lang="en-US" sz="1100" err="1">
                <a:solidFill>
                  <a:schemeClr val="bg1"/>
                </a:solidFill>
              </a:rPr>
              <a:t>annen</a:t>
            </a:r>
            <a:r>
              <a:rPr lang="en-US" sz="1100">
                <a:solidFill>
                  <a:schemeClr val="bg1"/>
                </a:solidFill>
              </a:rPr>
              <a:t> </a:t>
            </a:r>
            <a:r>
              <a:rPr lang="en-US" sz="1100" err="1">
                <a:solidFill>
                  <a:schemeClr val="bg1"/>
                </a:solidFill>
              </a:rPr>
              <a:t>mobil</a:t>
            </a:r>
            <a:r>
              <a:rPr lang="en-US" sz="1100">
                <a:solidFill>
                  <a:schemeClr val="bg1"/>
                </a:solidFill>
              </a:rPr>
              <a:t> </a:t>
            </a:r>
            <a:r>
              <a:rPr lang="en-US" sz="1100" err="1">
                <a:solidFill>
                  <a:schemeClr val="bg1"/>
                </a:solidFill>
              </a:rPr>
              <a:t>forbrenning</a:t>
            </a:r>
            <a:endParaRPr lang="en-US" sz="1100">
              <a:solidFill>
                <a:schemeClr val="bg1"/>
              </a:solidFill>
            </a:endParaRPr>
          </a:p>
        </p:txBody>
      </p:sp>
      <p:pic>
        <p:nvPicPr>
          <p:cNvPr id="2" name="Bilde 1" descr="Dagens klimagassutslipp (tonn CO2-ekv).">
            <a:extLst>
              <a:ext uri="{FF2B5EF4-FFF2-40B4-BE49-F238E27FC236}">
                <a16:creationId xmlns:a16="http://schemas.microsoft.com/office/drawing/2014/main" id="{8FE33D5B-734F-86F1-4A62-F027AFC59060}"/>
              </a:ext>
            </a:extLst>
          </p:cNvPr>
          <p:cNvPicPr/>
          <p:nvPr/>
        </p:nvPicPr>
        <p:blipFill>
          <a:blip r:embed="rId6"/>
          <a:stretch>
            <a:fillRect/>
          </a:stretch>
        </p:blipFill>
        <p:spPr>
          <a:xfrm>
            <a:off x="-1274640" y="3217863"/>
            <a:ext cx="4229101" cy="784225"/>
          </a:xfrm>
          <a:prstGeom prst="rect">
            <a:avLst/>
          </a:prstGeom>
        </p:spPr>
      </p:pic>
      <p:pic>
        <p:nvPicPr>
          <p:cNvPr id="4" name="Bilde 3" descr="Redusert klimagassutslipp etter elektrifisering.">
            <a:extLst>
              <a:ext uri="{FF2B5EF4-FFF2-40B4-BE49-F238E27FC236}">
                <a16:creationId xmlns:a16="http://schemas.microsoft.com/office/drawing/2014/main" id="{F9346C60-F982-DD53-36D5-30076AC76E62}"/>
              </a:ext>
            </a:extLst>
          </p:cNvPr>
          <p:cNvPicPr/>
          <p:nvPr/>
        </p:nvPicPr>
        <p:blipFill>
          <a:blip r:embed="rId7"/>
          <a:stretch>
            <a:fillRect/>
          </a:stretch>
        </p:blipFill>
        <p:spPr>
          <a:xfrm>
            <a:off x="6589095" y="3222625"/>
            <a:ext cx="8313738" cy="784225"/>
          </a:xfrm>
          <a:prstGeom prst="rect">
            <a:avLst/>
          </a:prstGeom>
        </p:spPr>
      </p:pic>
      <p:pic>
        <p:nvPicPr>
          <p:cNvPr id="7" name="Bilde 6" descr="Klimagassutslipp ved fullelektrifisering* (tonn CO2-ekv). *Elektrisifisering av Transport og annen mobil forbrenning.">
            <a:extLst>
              <a:ext uri="{FF2B5EF4-FFF2-40B4-BE49-F238E27FC236}">
                <a16:creationId xmlns:a16="http://schemas.microsoft.com/office/drawing/2014/main" id="{C44003EF-64C9-899A-8488-999EF4DD5A7D}"/>
              </a:ext>
            </a:extLst>
          </p:cNvPr>
          <p:cNvPicPr/>
          <p:nvPr/>
        </p:nvPicPr>
        <p:blipFill>
          <a:blip r:embed="rId8"/>
          <a:stretch>
            <a:fillRect/>
          </a:stretch>
        </p:blipFill>
        <p:spPr>
          <a:xfrm>
            <a:off x="2733216"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77</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Vennesla dekket av skog,    8 % myr, 6 % ferskvann</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mens fulldyrka jord utgjør 2,5 %. Bebygd areal og samferdsel utgjør til sammen 3,4 %. </a:t>
            </a:r>
            <a:endParaRPr lang="nb-NO" dirty="0"/>
          </a:p>
        </p:txBody>
      </p:sp>
      <p:pic>
        <p:nvPicPr>
          <p:cNvPr id="5" name="Bilde 4" descr="Stolpediagram som viser antall dekar per arealtype i kommunen.">
            <a:extLst>
              <a:ext uri="{FF2B5EF4-FFF2-40B4-BE49-F238E27FC236}">
                <a16:creationId xmlns:a16="http://schemas.microsoft.com/office/drawing/2014/main" id="{7DFE7859-8581-4914-D786-AB79103A0EEF}"/>
              </a:ext>
            </a:extLst>
          </p:cNvPr>
          <p:cNvPicPr>
            <a:picLocks noChangeAspect="1"/>
          </p:cNvPicPr>
          <p:nvPr/>
        </p:nvPicPr>
        <p:blipFill>
          <a:blip r:embed="rId3"/>
          <a:stretch>
            <a:fillRect/>
          </a:stretch>
        </p:blipFill>
        <p:spPr>
          <a:xfrm>
            <a:off x="446522" y="2752165"/>
            <a:ext cx="5057775" cy="306705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2 % av arealet i Vennesla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57715094"/>
              </p:ext>
            </p:extLst>
          </p:nvPr>
        </p:nvGraphicFramePr>
        <p:xfrm>
          <a:off x="5978284" y="2752166"/>
          <a:ext cx="6040247" cy="3067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Vennesla har satt av store areal, og da mest til </a:t>
            </a:r>
            <a:r>
              <a:rPr lang="nn-NO" sz="2000" dirty="0" err="1"/>
              <a:t>boligbebyggelse</a:t>
            </a:r>
            <a:r>
              <a:rPr lang="nn-NO" sz="2000" dirty="0"/>
              <a:t>. </a:t>
            </a:r>
          </a:p>
          <a:p>
            <a:r>
              <a:rPr lang="nn-NO" sz="2000" dirty="0"/>
              <a:t>Samla er det satt av byggeområde i natur </a:t>
            </a:r>
            <a:r>
              <a:rPr lang="nn-NO" sz="2000" dirty="0" err="1"/>
              <a:t>tilsvarende</a:t>
            </a:r>
            <a:r>
              <a:rPr lang="nn-NO" sz="2000" dirty="0"/>
              <a:t> 0,4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6 000 dekar skog og 400 dekar myr.</a:t>
            </a:r>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F9CC869B-F6C2-7F4E-FB75-3F6725B03782}"/>
              </a:ext>
            </a:extLst>
          </p:cNvPr>
          <p:cNvPicPr>
            <a:picLocks noChangeAspect="1"/>
          </p:cNvPicPr>
          <p:nvPr/>
        </p:nvPicPr>
        <p:blipFill>
          <a:blip r:embed="rId4"/>
          <a:stretch>
            <a:fillRect/>
          </a:stretch>
        </p:blipFill>
        <p:spPr>
          <a:xfrm>
            <a:off x="5486948" y="657398"/>
            <a:ext cx="6619084" cy="5188508"/>
          </a:xfrm>
          <a:prstGeom prst="rect">
            <a:avLst/>
          </a:prstGeom>
        </p:spPr>
      </p:pic>
      <p:sp>
        <p:nvSpPr>
          <p:cNvPr id="3" name="TekstSylinder 2">
            <a:extLst>
              <a:ext uri="{FF2B5EF4-FFF2-40B4-BE49-F238E27FC236}">
                <a16:creationId xmlns:a16="http://schemas.microsoft.com/office/drawing/2014/main" id="{ACDD5F15-71A3-8069-96F5-6A9FBFC50FC2}"/>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4" y="1221114"/>
            <a:ext cx="5306351" cy="320821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400 bruksenheter til fritid i Vennesla, og nesten 600 eiere (alle eierandeler inkludert).</a:t>
            </a:r>
          </a:p>
          <a:p>
            <a:endParaRPr lang="nb-NO" sz="2000" dirty="0"/>
          </a:p>
          <a:p>
            <a:r>
              <a:rPr lang="nb-NO" sz="2000" dirty="0"/>
              <a:t>Figur gir en oversikt på antall hytteeiere fordelt på kommuner.</a:t>
            </a:r>
          </a:p>
          <a:p>
            <a:endParaRPr lang="nb-NO" sz="2000" dirty="0"/>
          </a:p>
          <a:p>
            <a:r>
              <a:rPr lang="nb-NO" sz="2000" dirty="0"/>
              <a:t>Vennesla er største «hytteeierkommune».</a:t>
            </a:r>
          </a:p>
        </p:txBody>
      </p:sp>
      <p:pic>
        <p:nvPicPr>
          <p:cNvPr id="5" name="Bilde 4" descr="Bilde gir en oversikt på antall hytteeiere fordelt på kommuner. ">
            <a:extLst>
              <a:ext uri="{FF2B5EF4-FFF2-40B4-BE49-F238E27FC236}">
                <a16:creationId xmlns:a16="http://schemas.microsoft.com/office/drawing/2014/main" id="{B1553645-4EAE-2C16-4D5E-1CBE553D4FEE}"/>
              </a:ext>
            </a:extLst>
          </p:cNvPr>
          <p:cNvPicPr>
            <a:picLocks noChangeAspect="1"/>
          </p:cNvPicPr>
          <p:nvPr/>
        </p:nvPicPr>
        <p:blipFill>
          <a:blip r:embed="rId3"/>
          <a:stretch>
            <a:fillRect/>
          </a:stretch>
        </p:blipFill>
        <p:spPr>
          <a:xfrm>
            <a:off x="6440542" y="801389"/>
            <a:ext cx="5591175" cy="495300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dirty="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68972" y="279406"/>
            <a:ext cx="10153651" cy="685606"/>
          </a:xfrm>
        </p:spPr>
        <p:txBody>
          <a:bodyPr/>
          <a:lstStyle/>
          <a:p>
            <a:r>
              <a:rPr lang="nb-NO" dirty="0"/>
              <a:t>Befolkning og demografi</a:t>
            </a:r>
          </a:p>
        </p:txBody>
      </p:sp>
      <p:sp>
        <p:nvSpPr>
          <p:cNvPr id="4" name="TekstSylinder 3"/>
          <p:cNvSpPr txBox="1"/>
          <p:nvPr/>
        </p:nvSpPr>
        <p:spPr>
          <a:xfrm>
            <a:off x="421321" y="4721883"/>
            <a:ext cx="5415917" cy="1077218"/>
          </a:xfrm>
          <a:prstGeom prst="rect">
            <a:avLst/>
          </a:prstGeom>
          <a:noFill/>
        </p:spPr>
        <p:txBody>
          <a:bodyPr wrap="square" lIns="91440" tIns="45720" rIns="91440" bIns="45720" rtlCol="0" anchor="t">
            <a:spAutoFit/>
          </a:bodyPr>
          <a:lstStyle/>
          <a:p>
            <a:r>
              <a:rPr lang="nb-NO" sz="1600" dirty="0"/>
              <a:t>SSB spår befolkningsøkning i Vennesla som følge av positivt fødselsoverskudd og positiv netto innvandring. Netto innenlands flytting vil i slutten av perioden være negativ.</a:t>
            </a:r>
          </a:p>
        </p:txBody>
      </p:sp>
      <p:sp>
        <p:nvSpPr>
          <p:cNvPr id="8" name="TekstSylinder 7"/>
          <p:cNvSpPr txBox="1"/>
          <p:nvPr/>
        </p:nvSpPr>
        <p:spPr>
          <a:xfrm>
            <a:off x="6276973" y="4717820"/>
            <a:ext cx="5769694" cy="1077218"/>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4,1 til 2,9 i 2040. Aldringen er sterkere i Vennesla enn snittet for Agder, men utgangsbefolkninga (2024) er noe yngre. </a:t>
            </a:r>
          </a:p>
        </p:txBody>
      </p:sp>
      <p:sp>
        <p:nvSpPr>
          <p:cNvPr id="5" name="TekstSylinder 4">
            <a:extLst>
              <a:ext uri="{FF2B5EF4-FFF2-40B4-BE49-F238E27FC236}">
                <a16:creationId xmlns:a16="http://schemas.microsoft.com/office/drawing/2014/main" id="{83F29B3C-293C-5098-E775-A18F914336EC}"/>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C7D94AE6-423C-99E9-0799-679F9C6FE2BD}"/>
              </a:ext>
            </a:extLst>
          </p:cNvPr>
          <p:cNvPicPr>
            <a:picLocks noChangeAspect="1"/>
          </p:cNvPicPr>
          <p:nvPr/>
        </p:nvPicPr>
        <p:blipFill>
          <a:blip r:embed="rId4"/>
          <a:stretch>
            <a:fillRect/>
          </a:stretch>
        </p:blipFill>
        <p:spPr>
          <a:xfrm>
            <a:off x="420000" y="1357955"/>
            <a:ext cx="5102976" cy="3081930"/>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265AB00D-9B9C-5FC3-35F1-3DA91D6950CD}"/>
              </a:ext>
            </a:extLst>
          </p:cNvPr>
          <p:cNvPicPr>
            <a:picLocks noChangeAspect="1"/>
          </p:cNvPicPr>
          <p:nvPr/>
        </p:nvPicPr>
        <p:blipFill>
          <a:blip r:embed="rId5"/>
          <a:stretch>
            <a:fillRect/>
          </a:stretch>
        </p:blipFill>
        <p:spPr>
          <a:xfrm>
            <a:off x="6276973" y="1357954"/>
            <a:ext cx="5731824" cy="3076885"/>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dirty="0"/>
              <a:t>Befolkningsutvikling</a:t>
            </a:r>
          </a:p>
        </p:txBody>
      </p:sp>
      <p:sp>
        <p:nvSpPr>
          <p:cNvPr id="5" name="TekstSylinder 4"/>
          <p:cNvSpPr txBox="1"/>
          <p:nvPr/>
        </p:nvSpPr>
        <p:spPr>
          <a:xfrm>
            <a:off x="496763" y="1197551"/>
            <a:ext cx="5873892" cy="4801314"/>
          </a:xfrm>
          <a:prstGeom prst="rect">
            <a:avLst/>
          </a:prstGeom>
          <a:noFill/>
        </p:spPr>
        <p:txBody>
          <a:bodyPr wrap="square" rtlCol="0">
            <a:spAutoFit/>
          </a:bodyPr>
          <a:lstStyle/>
          <a:p>
            <a:r>
              <a:rPr lang="nb-NO" dirty="0"/>
              <a:t>Fra 2018 til 2023 vokste folketallet i Vennesla med 762 personer (5,2 %), og var i perioden blant kommunene på Agder med sterkest vekst. Størsteparten av veksten kom sentralt, i Vennesla og på </a:t>
            </a:r>
            <a:r>
              <a:rPr lang="nb-NO" dirty="0" err="1"/>
              <a:t>Moseidmoen</a:t>
            </a:r>
            <a:r>
              <a:rPr lang="nb-NO" dirty="0"/>
              <a:t> (627 personer). Også </a:t>
            </a:r>
            <a:r>
              <a:rPr lang="nb-NO" dirty="0" err="1"/>
              <a:t>Homstean</a:t>
            </a:r>
            <a:r>
              <a:rPr lang="nb-NO" dirty="0"/>
              <a:t> (51) og </a:t>
            </a:r>
            <a:r>
              <a:rPr lang="nb-NO" dirty="0" err="1"/>
              <a:t>Kvarstein</a:t>
            </a:r>
            <a:r>
              <a:rPr lang="nb-NO" dirty="0"/>
              <a:t> (42) vokste en del.</a:t>
            </a:r>
          </a:p>
          <a:p>
            <a:endParaRPr lang="nb-NO" dirty="0"/>
          </a:p>
          <a:p>
            <a:r>
              <a:rPr lang="nb-NO" dirty="0"/>
              <a:t>Samtidig har det vært nedgang i mindre sentrale områder. Dette utviklingstrekket, der mange tettsteder og byer vokser mer eller mindre uavhengig av utviklingen i kommunen totalt sett er ikke spesielt for Vennesla. </a:t>
            </a:r>
          </a:p>
          <a:p>
            <a:endParaRPr lang="nb-NO" dirty="0"/>
          </a:p>
          <a:p>
            <a:r>
              <a:rPr lang="nb-NO" dirty="0"/>
              <a:t>Innvandring til byene, aldring, og søken etter nærhet til service/tjenester​ og arbeidsmarked​ er vanlige forklaringer på at trykket er størst i de sentrale områdene i en kommune.</a:t>
            </a:r>
          </a:p>
        </p:txBody>
      </p:sp>
      <p:pic>
        <p:nvPicPr>
          <p:cNvPr id="4" name="Plassholder for innhold 3" descr="Bilde av kart. Kartet er laget på grunnlag av SSB's rutenettstatistikk.&#10;"/>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78089"/>
            <a:ext cx="5473428" cy="5920776"/>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4248" y="295469"/>
            <a:ext cx="2701895" cy="685606"/>
          </a:xfrm>
        </p:spPr>
        <p:txBody>
          <a:bodyPr/>
          <a:lstStyle/>
          <a:p>
            <a:r>
              <a:rPr lang="nb-NO" dirty="0"/>
              <a:t>Boligbygging </a:t>
            </a:r>
          </a:p>
        </p:txBody>
      </p:sp>
      <p:sp>
        <p:nvSpPr>
          <p:cNvPr id="7" name="Plassholder for innhold 2"/>
          <p:cNvSpPr txBox="1">
            <a:spLocks/>
          </p:cNvSpPr>
          <p:nvPr/>
        </p:nvSpPr>
        <p:spPr>
          <a:xfrm>
            <a:off x="309802" y="1221115"/>
            <a:ext cx="5709162" cy="100497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igangsatt i gjennomsnitt 85 boliger i året, hvorav                ca. 29 % var eneboliger.</a:t>
            </a:r>
          </a:p>
        </p:txBody>
      </p:sp>
      <p:sp>
        <p:nvSpPr>
          <p:cNvPr id="6" name="Tittel 1">
            <a:extLst>
              <a:ext uri="{FF2B5EF4-FFF2-40B4-BE49-F238E27FC236}">
                <a16:creationId xmlns:a16="http://schemas.microsoft.com/office/drawing/2014/main" id="{737E8F52-038D-D400-9B06-75EBB49C426F}"/>
              </a:ext>
            </a:extLst>
          </p:cNvPr>
          <p:cNvSpPr txBox="1">
            <a:spLocks/>
          </p:cNvSpPr>
          <p:nvPr/>
        </p:nvSpPr>
        <p:spPr>
          <a:xfrm>
            <a:off x="6621666" y="295469"/>
            <a:ext cx="2701895"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6 793 boliger i kommunen (bebodde og ubebodde).</a:t>
            </a:r>
          </a:p>
        </p:txBody>
      </p:sp>
      <p:sp>
        <p:nvSpPr>
          <p:cNvPr id="5" name="TekstSylinder 4">
            <a:extLst>
              <a:ext uri="{FF2B5EF4-FFF2-40B4-BE49-F238E27FC236}">
                <a16:creationId xmlns:a16="http://schemas.microsoft.com/office/drawing/2014/main" id="{5B1FBFD1-E4CA-492F-5C25-9DD945104378}"/>
              </a:ext>
            </a:extLst>
          </p:cNvPr>
          <p:cNvSpPr txBox="1"/>
          <p:nvPr/>
        </p:nvSpPr>
        <p:spPr>
          <a:xfrm>
            <a:off x="9557611" y="6247747"/>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489554987"/>
              </p:ext>
            </p:extLst>
          </p:nvPr>
        </p:nvGraphicFramePr>
        <p:xfrm>
          <a:off x="614248" y="2466125"/>
          <a:ext cx="5016076"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498690606"/>
              </p:ext>
            </p:extLst>
          </p:nvPr>
        </p:nvGraphicFramePr>
        <p:xfrm>
          <a:off x="6377459" y="2466125"/>
          <a:ext cx="5747385" cy="32497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dirty="0"/>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7" y="148216"/>
            <a:ext cx="5277911" cy="685606"/>
          </a:xfrm>
        </p:spPr>
        <p:txBody>
          <a:bodyPr/>
          <a:lstStyle/>
          <a:p>
            <a:r>
              <a:rPr lang="nb-NO" dirty="0"/>
              <a:t>Sysselsetting</a:t>
            </a:r>
          </a:p>
        </p:txBody>
      </p:sp>
      <p:sp>
        <p:nvSpPr>
          <p:cNvPr id="5" name="Plassholder for innhold 3"/>
          <p:cNvSpPr>
            <a:spLocks noGrp="1"/>
          </p:cNvSpPr>
          <p:nvPr>
            <p:ph sz="half" idx="1"/>
          </p:nvPr>
        </p:nvSpPr>
        <p:spPr>
          <a:xfrm>
            <a:off x="573576" y="874675"/>
            <a:ext cx="5277911" cy="3145690"/>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Vennesla:</a:t>
            </a:r>
          </a:p>
          <a:p>
            <a:r>
              <a:rPr lang="nb-NO" sz="2000" dirty="0"/>
              <a:t>Sysselsettingsandel rett over snittet i fylket. Sysselsettingsandelen er høyere en snittet for menn, og noe lavere enn snittet for kvinner.</a:t>
            </a:r>
          </a:p>
          <a:p>
            <a:endParaRPr lang="nb-NO" sz="2000" dirty="0"/>
          </a:p>
        </p:txBody>
      </p:sp>
      <p:graphicFrame>
        <p:nvGraphicFramePr>
          <p:cNvPr id="6" name="Tabell 5"/>
          <p:cNvGraphicFramePr>
            <a:graphicFrameLocks noGrp="1"/>
          </p:cNvGraphicFramePr>
          <p:nvPr>
            <p:extLst>
              <p:ext uri="{D42A27DB-BD31-4B8C-83A1-F6EECF244321}">
                <p14:modId xmlns:p14="http://schemas.microsoft.com/office/powerpoint/2010/main" val="804543069"/>
              </p:ext>
            </p:extLst>
          </p:nvPr>
        </p:nvGraphicFramePr>
        <p:xfrm>
          <a:off x="573576" y="4061218"/>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a:t>20-66</a:t>
                      </a:r>
                      <a:endParaRPr lang="nb-NO" sz="1600" b="1"/>
                    </a:p>
                  </a:txBody>
                  <a:tcPr anchor="ctr"/>
                </a:tc>
                <a:tc>
                  <a:txBody>
                    <a:bodyPr/>
                    <a:lstStyle/>
                    <a:p>
                      <a:pPr algn="ctr"/>
                      <a:r>
                        <a:rPr lang="nb-NO" sz="1600" dirty="0"/>
                        <a:t>Begge kjønn</a:t>
                      </a:r>
                      <a:endParaRPr lang="nb-NO" sz="1600" b="1" dirty="0"/>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a:t>Vennesla</a:t>
                      </a:r>
                      <a:endParaRPr lang="nb-NO" sz="1400" b="1"/>
                    </a:p>
                  </a:txBody>
                  <a:tcPr anchor="ctr"/>
                </a:tc>
                <a:tc>
                  <a:txBody>
                    <a:bodyPr/>
                    <a:lstStyle/>
                    <a:p>
                      <a:pPr algn="ctr"/>
                      <a:r>
                        <a:rPr lang="nb-NO" sz="1400" dirty="0"/>
                        <a:t>73,8</a:t>
                      </a:r>
                      <a:endParaRPr lang="nb-NO" sz="1400" b="1" dirty="0"/>
                    </a:p>
                  </a:txBody>
                  <a:tcPr anchor="ctr"/>
                </a:tc>
                <a:tc>
                  <a:txBody>
                    <a:bodyPr/>
                    <a:lstStyle/>
                    <a:p>
                      <a:pPr algn="ctr"/>
                      <a:r>
                        <a:rPr lang="nb-NO" sz="1400" dirty="0"/>
                        <a:t>77,4</a:t>
                      </a:r>
                      <a:endParaRPr lang="nb-NO" sz="1400" b="1" dirty="0"/>
                    </a:p>
                  </a:txBody>
                  <a:tcPr anchor="ctr"/>
                </a:tc>
                <a:tc>
                  <a:txBody>
                    <a:bodyPr/>
                    <a:lstStyle/>
                    <a:p>
                      <a:pPr algn="ctr"/>
                      <a:r>
                        <a:rPr lang="nb-NO" sz="1400"/>
                        <a:t>70,1</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F3E556F4-2EAE-6ACC-564F-6C56A234AA9D}"/>
              </a:ext>
            </a:extLst>
          </p:cNvPr>
          <p:cNvSpPr txBox="1"/>
          <p:nvPr/>
        </p:nvSpPr>
        <p:spPr>
          <a:xfrm>
            <a:off x="498572" y="5630696"/>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057DCB05-A36C-0517-4BB0-BB99C5B3D5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Bilde 41" descr="Et bilde som viser de viktigste pendlingsrelasjonene for kommunen.">
            <a:extLst>
              <a:ext uri="{FF2B5EF4-FFF2-40B4-BE49-F238E27FC236}">
                <a16:creationId xmlns:a16="http://schemas.microsoft.com/office/drawing/2014/main" id="{60D1A242-3273-F04A-F5B7-B1BC98B50C4F}"/>
              </a:ext>
            </a:extLst>
          </p:cNvPr>
          <p:cNvPicPr>
            <a:picLocks noChangeAspect="1"/>
          </p:cNvPicPr>
          <p:nvPr/>
        </p:nvPicPr>
        <p:blipFill>
          <a:blip r:embed="rId3"/>
          <a:stretch>
            <a:fillRect/>
          </a:stretch>
        </p:blipFill>
        <p:spPr>
          <a:xfrm>
            <a:off x="43938" y="2628301"/>
            <a:ext cx="5017115" cy="3372532"/>
          </a:xfrm>
          <a:prstGeom prst="rect">
            <a:avLst/>
          </a:prstGeom>
        </p:spPr>
      </p:pic>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054323" cy="1619154"/>
          </a:xfrm>
        </p:spPr>
        <p:txBody>
          <a:bodyPr>
            <a:noAutofit/>
          </a:bodyPr>
          <a:lstStyle/>
          <a:p>
            <a:r>
              <a:rPr lang="nb-NO" sz="2000" dirty="0"/>
              <a:t>Vennesla hører til Kristiansand bo- og arbeidsmarkedsregion, og 45 % av de sysselsatte i Vennesla hadde arbeidssted i Kristiansand kommune per 4. kvartal 2023 (SSB). 42 % jobber i egen kommune.</a:t>
            </a:r>
          </a:p>
          <a:p>
            <a:endParaRPr lang="nb-NO" sz="2000" i="1" dirty="0"/>
          </a:p>
        </p:txBody>
      </p:sp>
      <p:pic>
        <p:nvPicPr>
          <p:cNvPr id="2050" name="Picture 2" descr="Kart som viser bo- og arbeidsmarkedsregioner i Agder.">
            <a:extLst>
              <a:ext uri="{C183D7F6-B498-43B3-948B-1728B52AA6E4}">
                <adec:decorative xmlns:adec="http://schemas.microsoft.com/office/drawing/2017/decorative" val="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TekstSylinder 5">
            <a:extLst>
              <a:ext uri="{FF2B5EF4-FFF2-40B4-BE49-F238E27FC236}">
                <a16:creationId xmlns:a16="http://schemas.microsoft.com/office/drawing/2014/main" id="{03F955CF-005E-103F-12D4-34F9926DBD29}"/>
              </a:ext>
            </a:extLst>
          </p:cNvPr>
          <p:cNvSpPr txBox="1"/>
          <p:nvPr/>
        </p:nvSpPr>
        <p:spPr>
          <a:xfrm>
            <a:off x="10235152" y="314950"/>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29" name="TekstSylinder 28"/>
          <p:cNvSpPr txBox="1"/>
          <p:nvPr/>
        </p:nvSpPr>
        <p:spPr>
          <a:xfrm>
            <a:off x="3922616" y="4233424"/>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sp>
        <p:nvSpPr>
          <p:cNvPr id="4" name="TekstSylinder 3">
            <a:extLst>
              <a:ext uri="{FF2B5EF4-FFF2-40B4-BE49-F238E27FC236}">
                <a16:creationId xmlns:a16="http://schemas.microsoft.com/office/drawing/2014/main" id="{5FC1C5A7-1894-9903-4166-044744EBBE9F}"/>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676027" y="4771592"/>
            <a:ext cx="5865341" cy="830997"/>
          </a:xfrm>
          <a:prstGeom prst="rect">
            <a:avLst/>
          </a:prstGeom>
          <a:noFill/>
        </p:spPr>
        <p:txBody>
          <a:bodyPr wrap="square" rtlCol="0">
            <a:spAutoFit/>
          </a:bodyPr>
          <a:lstStyle/>
          <a:p>
            <a:pPr algn="l"/>
            <a:r>
              <a:rPr lang="nb-NO" sz="1600" dirty="0"/>
              <a:t>Vennesla har en lavere andel ansatte i privat sektor enn snittet for Agder og Norge. Antall ansatte i privat sektor har gått ned med ca. 90 personer fra 2022 til 2023.</a:t>
            </a:r>
          </a:p>
        </p:txBody>
      </p:sp>
      <p:graphicFrame>
        <p:nvGraphicFramePr>
          <p:cNvPr id="8" name="Tabell 7">
            <a:extLst>
              <a:ext uri="{FF2B5EF4-FFF2-40B4-BE49-F238E27FC236}">
                <a16:creationId xmlns:a16="http://schemas.microsoft.com/office/drawing/2014/main" id="{7D00E17E-CF84-A2BA-DEC3-ED7A95870458}"/>
              </a:ext>
            </a:extLst>
          </p:cNvPr>
          <p:cNvGraphicFramePr>
            <a:graphicFrameLocks noGrp="1"/>
          </p:cNvGraphicFramePr>
          <p:nvPr>
            <p:extLst>
              <p:ext uri="{D42A27DB-BD31-4B8C-83A1-F6EECF244321}">
                <p14:modId xmlns:p14="http://schemas.microsoft.com/office/powerpoint/2010/main" val="220641182"/>
              </p:ext>
            </p:extLst>
          </p:nvPr>
        </p:nvGraphicFramePr>
        <p:xfrm>
          <a:off x="7677338" y="4486309"/>
          <a:ext cx="4345664" cy="1387878"/>
        </p:xfrm>
        <a:graphic>
          <a:graphicData uri="http://schemas.openxmlformats.org/drawingml/2006/table">
            <a:tbl>
              <a:tblPr firstRow="1"/>
              <a:tblGrid>
                <a:gridCol w="1602464">
                  <a:extLst>
                    <a:ext uri="{9D8B030D-6E8A-4147-A177-3AD203B41FA5}">
                      <a16:colId xmlns:a16="http://schemas.microsoft.com/office/drawing/2014/main" val="3080505020"/>
                    </a:ext>
                  </a:extLst>
                </a:gridCol>
                <a:gridCol w="497941">
                  <a:extLst>
                    <a:ext uri="{9D8B030D-6E8A-4147-A177-3AD203B41FA5}">
                      <a16:colId xmlns:a16="http://schemas.microsoft.com/office/drawing/2014/main" val="1022726935"/>
                    </a:ext>
                  </a:extLst>
                </a:gridCol>
                <a:gridCol w="607278">
                  <a:extLst>
                    <a:ext uri="{9D8B030D-6E8A-4147-A177-3AD203B41FA5}">
                      <a16:colId xmlns:a16="http://schemas.microsoft.com/office/drawing/2014/main" val="130624870"/>
                    </a:ext>
                  </a:extLst>
                </a:gridCol>
                <a:gridCol w="701992">
                  <a:extLst>
                    <a:ext uri="{9D8B030D-6E8A-4147-A177-3AD203B41FA5}">
                      <a16:colId xmlns:a16="http://schemas.microsoft.com/office/drawing/2014/main" val="2951602440"/>
                    </a:ext>
                  </a:extLst>
                </a:gridCol>
                <a:gridCol w="935989">
                  <a:extLst>
                    <a:ext uri="{9D8B030D-6E8A-4147-A177-3AD203B41FA5}">
                      <a16:colId xmlns:a16="http://schemas.microsoft.com/office/drawing/2014/main" val="2444908798"/>
                    </a:ext>
                  </a:extLst>
                </a:gridCol>
              </a:tblGrid>
              <a:tr h="150987">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Vennesla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204994059"/>
                  </a:ext>
                </a:extLst>
              </a:tr>
              <a:tr h="150987">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8784048"/>
                  </a:ext>
                </a:extLst>
              </a:tr>
              <a:tr h="223543">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170919"/>
                  </a:ext>
                </a:extLst>
              </a:tr>
              <a:tr h="293092">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9251965"/>
                  </a:ext>
                </a:extLst>
              </a:tr>
              <a:tr h="150987">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1146908"/>
                  </a:ext>
                </a:extLst>
              </a:tr>
              <a:tr h="223543">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81977"/>
                  </a:ext>
                </a:extLst>
              </a:tr>
              <a:tr h="150987">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60,3 %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9943142"/>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759031606"/>
              </p:ext>
            </p:extLst>
          </p:nvPr>
        </p:nvGraphicFramePr>
        <p:xfrm>
          <a:off x="779493" y="1381159"/>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554411480"/>
              </p:ext>
            </p:extLst>
          </p:nvPr>
        </p:nvGraphicFramePr>
        <p:xfrm>
          <a:off x="6967728" y="1381159"/>
          <a:ext cx="5075643" cy="310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E84CB8-E3BC-4ED1-9892-48BFB2DA6766}">
  <ds:schemaRefs>
    <ds:schemaRef ds:uri="549b603a-3c19-46c1-8987-e792084663ae"/>
    <ds:schemaRef ds:uri="dbde4e59-9b61-48a0-a4d9-cce2922754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FFEACB27-D7D6-4969-9C88-63677F221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6015</TotalTime>
  <Words>2695</Words>
  <Application>Microsoft Office PowerPoint</Application>
  <PresentationFormat>Widescreen</PresentationFormat>
  <Paragraphs>356</Paragraphs>
  <Slides>25</Slides>
  <Notes>22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Vennesla</vt:lpstr>
      <vt:lpstr>Kjappe fakta om Vennesla kommune</vt:lpstr>
      <vt:lpstr>Befolkning og demografi</vt:lpstr>
      <vt:lpstr>Befolkningsutvikling</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 </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13</cp:revision>
  <dcterms:created xsi:type="dcterms:W3CDTF">2021-09-13T19:20:02Z</dcterms:created>
  <dcterms:modified xsi:type="dcterms:W3CDTF">2024-12-16T09:59:11Z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