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0" r:id="rId6"/>
    <p:sldId id="274" r:id="rId7"/>
    <p:sldId id="273" r:id="rId8"/>
    <p:sldId id="288" r:id="rId9"/>
    <p:sldId id="267" r:id="rId10"/>
    <p:sldId id="272" r:id="rId11"/>
    <p:sldId id="284" r:id="rId12"/>
    <p:sldId id="263" r:id="rId13"/>
    <p:sldId id="279" r:id="rId14"/>
    <p:sldId id="262" r:id="rId15"/>
    <p:sldId id="282" r:id="rId16"/>
    <p:sldId id="261" r:id="rId17"/>
    <p:sldId id="290" r:id="rId18"/>
    <p:sldId id="276" r:id="rId19"/>
    <p:sldId id="275" r:id="rId20"/>
    <p:sldId id="277" r:id="rId21"/>
    <p:sldId id="289" r:id="rId22"/>
    <p:sldId id="264" r:id="rId23"/>
    <p:sldId id="268" r:id="rId24"/>
    <p:sldId id="269" r:id="rId25"/>
    <p:sldId id="1093" r:id="rId26"/>
    <p:sldId id="1096" r:id="rId27"/>
    <p:sldId id="1095" r:id="rId28"/>
    <p:sldId id="28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2AB3B8-6D48-42E0-855A-A2D631271CB3}" v="1" dt="2024-12-16T09:48:59.77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43"/>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as, Gunnar Ogwyn" userId="9f116345-df17-4e62-ba90-3f104129b024" providerId="ADAL" clId="{0E518367-61E3-4277-B87B-273418197CE2}"/>
    <pc:docChg chg="custSel modSld">
      <pc:chgData name="Lindaas, Gunnar Ogwyn" userId="9f116345-df17-4e62-ba90-3f104129b024" providerId="ADAL" clId="{0E518367-61E3-4277-B87B-273418197CE2}" dt="2021-10-18T12:08:50.361" v="201" actId="207"/>
      <pc:docMkLst>
        <pc:docMk/>
      </pc:docMkLst>
      <pc:sldChg chg="modSp mod">
        <pc:chgData name="Lindaas, Gunnar Ogwyn" userId="9f116345-df17-4e62-ba90-3f104129b024" providerId="ADAL" clId="{0E518367-61E3-4277-B87B-273418197CE2}" dt="2021-10-18T12:00:15.575" v="13" actId="20577"/>
        <pc:sldMkLst>
          <pc:docMk/>
          <pc:sldMk cId="2044844844" sldId="273"/>
        </pc:sldMkLst>
        <pc:spChg chg="mod">
          <ac:chgData name="Lindaas, Gunnar Ogwyn" userId="9f116345-df17-4e62-ba90-3f104129b024" providerId="ADAL" clId="{0E518367-61E3-4277-B87B-273418197CE2}" dt="2021-10-18T12:00:15.575" v="13" actId="20577"/>
          <ac:spMkLst>
            <pc:docMk/>
            <pc:sldMk cId="2044844844" sldId="273"/>
            <ac:spMk id="5" creationId="{00000000-0000-0000-0000-000000000000}"/>
          </ac:spMkLst>
        </pc:spChg>
        <pc:picChg chg="mod">
          <ac:chgData name="Lindaas, Gunnar Ogwyn" userId="9f116345-df17-4e62-ba90-3f104129b024" providerId="ADAL" clId="{0E518367-61E3-4277-B87B-273418197CE2}" dt="2021-10-18T11:57:36.314" v="1" actId="1076"/>
          <ac:picMkLst>
            <pc:docMk/>
            <pc:sldMk cId="2044844844" sldId="273"/>
            <ac:picMk id="4" creationId="{00000000-0000-0000-0000-000000000000}"/>
          </ac:picMkLst>
        </pc:picChg>
      </pc:sldChg>
      <pc:sldChg chg="modSp mod">
        <pc:chgData name="Lindaas, Gunnar Ogwyn" userId="9f116345-df17-4e62-ba90-3f104129b024" providerId="ADAL" clId="{0E518367-61E3-4277-B87B-273418197CE2}" dt="2021-10-18T12:08:50.361" v="201" actId="207"/>
        <pc:sldMkLst>
          <pc:docMk/>
          <pc:sldMk cId="662108869" sldId="279"/>
        </pc:sldMkLst>
        <pc:spChg chg="mod">
          <ac:chgData name="Lindaas, Gunnar Ogwyn" userId="9f116345-df17-4e62-ba90-3f104129b024" providerId="ADAL" clId="{0E518367-61E3-4277-B87B-273418197CE2}" dt="2021-10-18T12:08:50.361" v="201" actId="207"/>
          <ac:spMkLst>
            <pc:docMk/>
            <pc:sldMk cId="662108869" sldId="279"/>
            <ac:spMk id="10" creationId="{00000000-0000-0000-0000-000000000000}"/>
          </ac:spMkLst>
        </pc:spChg>
      </pc:sldChg>
      <pc:sldChg chg="addSp delSp modSp mod">
        <pc:chgData name="Lindaas, Gunnar Ogwyn" userId="9f116345-df17-4e62-ba90-3f104129b024" providerId="ADAL" clId="{0E518367-61E3-4277-B87B-273418197CE2}" dt="2021-10-18T12:04:51.083" v="51" actId="207"/>
        <pc:sldMkLst>
          <pc:docMk/>
          <pc:sldMk cId="1610994730" sldId="285"/>
        </pc:sldMkLst>
        <pc:spChg chg="mod">
          <ac:chgData name="Lindaas, Gunnar Ogwyn" userId="9f116345-df17-4e62-ba90-3f104129b024" providerId="ADAL" clId="{0E518367-61E3-4277-B87B-273418197CE2}" dt="2021-10-18T12:01:48.710" v="22" actId="20577"/>
          <ac:spMkLst>
            <pc:docMk/>
            <pc:sldMk cId="1610994730" sldId="285"/>
            <ac:spMk id="7" creationId="{00000000-0000-0000-0000-000000000000}"/>
          </ac:spMkLst>
        </pc:spChg>
        <pc:graphicFrameChg chg="add mod">
          <ac:chgData name="Lindaas, Gunnar Ogwyn" userId="9f116345-df17-4e62-ba90-3f104129b024" providerId="ADAL" clId="{0E518367-61E3-4277-B87B-273418197CE2}" dt="2021-10-18T12:04:51.083" v="51" actId="207"/>
          <ac:graphicFrameMkLst>
            <pc:docMk/>
            <pc:sldMk cId="1610994730" sldId="285"/>
            <ac:graphicFrameMk id="8" creationId="{00000000-0008-0000-0200-000002000000}"/>
          </ac:graphicFrameMkLst>
        </pc:graphicFrameChg>
        <pc:graphicFrameChg chg="del">
          <ac:chgData name="Lindaas, Gunnar Ogwyn" userId="9f116345-df17-4e62-ba90-3f104129b024" providerId="ADAL" clId="{0E518367-61E3-4277-B87B-273418197CE2}" dt="2021-10-18T12:04:04.952" v="40" actId="478"/>
          <ac:graphicFrameMkLst>
            <pc:docMk/>
            <pc:sldMk cId="1610994730" sldId="285"/>
            <ac:graphicFrameMk id="9" creationId="{00000000-0000-0000-0000-000000000000}"/>
          </ac:graphicFrameMkLst>
        </pc:graphicFrameChg>
        <pc:graphicFrameChg chg="modGraphic">
          <ac:chgData name="Lindaas, Gunnar Ogwyn" userId="9f116345-df17-4e62-ba90-3f104129b024" providerId="ADAL" clId="{0E518367-61E3-4277-B87B-273418197CE2}" dt="2021-10-18T12:04:01.287" v="39" actId="20577"/>
          <ac:graphicFrameMkLst>
            <pc:docMk/>
            <pc:sldMk cId="1610994730" sldId="285"/>
            <ac:graphicFrameMk id="10" creationId="{00000000-0000-0000-0000-000000000000}"/>
          </ac:graphicFrameMkLst>
        </pc:graphicFrameChg>
        <pc:picChg chg="mod">
          <ac:chgData name="Lindaas, Gunnar Ogwyn" userId="9f116345-df17-4e62-ba90-3f104129b024" providerId="ADAL" clId="{0E518367-61E3-4277-B87B-273418197CE2}" dt="2021-10-18T12:02:03.379" v="23" actId="14826"/>
          <ac:picMkLst>
            <pc:docMk/>
            <pc:sldMk cId="1610994730" sldId="285"/>
            <ac:picMk id="5" creationId="{00000000-0000-0000-0000-000000000000}"/>
          </ac:picMkLst>
        </pc:picChg>
      </pc:sldChg>
    </pc:docChg>
  </pc:docChgLst>
  <pc:docChgLst>
    <pc:chgData name="Frøystein, Oddmund" userId="S::oddmund.froystein@agderfk.no::f26153e0-b432-43d6-86cb-ef0c15d1b72a" providerId="AD" clId="Web-{0D80E666-B519-48D1-9052-4C5FFB2EC7F0}"/>
    <pc:docChg chg="modSld">
      <pc:chgData name="Frøystein, Oddmund" userId="S::oddmund.froystein@agderfk.no::f26153e0-b432-43d6-86cb-ef0c15d1b72a" providerId="AD" clId="Web-{0D80E666-B519-48D1-9052-4C5FFB2EC7F0}" dt="2021-10-26T12:48:07.556" v="1"/>
      <pc:docMkLst>
        <pc:docMk/>
      </pc:docMkLst>
      <pc:sldChg chg="modSp">
        <pc:chgData name="Frøystein, Oddmund" userId="S::oddmund.froystein@agderfk.no::f26153e0-b432-43d6-86cb-ef0c15d1b72a" providerId="AD" clId="Web-{0D80E666-B519-48D1-9052-4C5FFB2EC7F0}" dt="2021-10-26T12:48:07.556" v="1"/>
        <pc:sldMkLst>
          <pc:docMk/>
          <pc:sldMk cId="1380386693" sldId="260"/>
        </pc:sldMkLst>
        <pc:graphicFrameChg chg="mod modGraphic">
          <ac:chgData name="Frøystein, Oddmund" userId="S::oddmund.froystein@agderfk.no::f26153e0-b432-43d6-86cb-ef0c15d1b72a" providerId="AD" clId="Web-{0D80E666-B519-48D1-9052-4C5FFB2EC7F0}" dt="2021-10-26T12:48:07.556" v="1"/>
          <ac:graphicFrameMkLst>
            <pc:docMk/>
            <pc:sldMk cId="1380386693" sldId="260"/>
            <ac:graphicFrameMk id="10" creationId="{00000000-0000-0000-0000-000000000000}"/>
          </ac:graphicFrameMkLst>
        </pc:graphicFrameChg>
      </pc:sldChg>
    </pc:docChg>
  </pc:docChgLst>
  <pc:docChgLst>
    <pc:chgData name="Michaelsen, Børje" userId="c36523e3-11ed-4011-9a41-1983019c0634" providerId="ADAL" clId="{E6A33FFF-2505-483E-9155-3932C1EC5308}"/>
    <pc:docChg chg="undo custSel addSld delSld modSld">
      <pc:chgData name="Michaelsen, Børje" userId="c36523e3-11ed-4011-9a41-1983019c0634" providerId="ADAL" clId="{E6A33FFF-2505-483E-9155-3932C1EC5308}" dt="2023-10-10T08:44:06.853" v="1827" actId="13244"/>
      <pc:docMkLst>
        <pc:docMk/>
      </pc:docMkLst>
      <pc:sldChg chg="modSp mod">
        <pc:chgData name="Michaelsen, Børje" userId="c36523e3-11ed-4011-9a41-1983019c0634" providerId="ADAL" clId="{E6A33FFF-2505-483E-9155-3932C1EC5308}" dt="2023-09-15T08:08:32.537" v="714" actId="962"/>
        <pc:sldMkLst>
          <pc:docMk/>
          <pc:sldMk cId="1115595437" sldId="256"/>
        </pc:sldMkLst>
        <pc:picChg chg="mod">
          <ac:chgData name="Michaelsen, Børje" userId="c36523e3-11ed-4011-9a41-1983019c0634" providerId="ADAL" clId="{E6A33FFF-2505-483E-9155-3932C1EC5308}" dt="2023-09-15T08:08:32.537" v="714" actId="962"/>
          <ac:picMkLst>
            <pc:docMk/>
            <pc:sldMk cId="1115595437" sldId="256"/>
            <ac:picMk id="4" creationId="{00000000-0000-0000-0000-000000000000}"/>
          </ac:picMkLst>
        </pc:picChg>
      </pc:sldChg>
      <pc:sldChg chg="modSp mod modNotesTx">
        <pc:chgData name="Michaelsen, Børje" userId="c36523e3-11ed-4011-9a41-1983019c0634" providerId="ADAL" clId="{E6A33FFF-2505-483E-9155-3932C1EC5308}" dt="2023-09-15T08:24:34.707" v="1061"/>
        <pc:sldMkLst>
          <pc:docMk/>
          <pc:sldMk cId="1380386693" sldId="260"/>
        </pc:sldMkLst>
        <pc:graphicFrameChg chg="mod modGraphic">
          <ac:chgData name="Michaelsen, Børje" userId="c36523e3-11ed-4011-9a41-1983019c0634" providerId="ADAL" clId="{E6A33FFF-2505-483E-9155-3932C1EC5308}" dt="2023-09-15T08:09:13.826" v="720"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E6A33FFF-2505-483E-9155-3932C1EC5308}" dt="2023-09-15T08:09:45.046" v="728" actId="12385"/>
          <ac:graphicFrameMkLst>
            <pc:docMk/>
            <pc:sldMk cId="1380386693" sldId="260"/>
            <ac:graphicFrameMk id="8" creationId="{00000000-0000-0000-0000-000000000000}"/>
          </ac:graphicFrameMkLst>
        </pc:graphicFrameChg>
        <pc:graphicFrameChg chg="mod ord modGraphic">
          <ac:chgData name="Michaelsen, Børje" userId="c36523e3-11ed-4011-9a41-1983019c0634" providerId="ADAL" clId="{E6A33FFF-2505-483E-9155-3932C1EC5308}" dt="2023-09-15T08:24:34.707" v="1061"/>
          <ac:graphicFrameMkLst>
            <pc:docMk/>
            <pc:sldMk cId="1380386693" sldId="260"/>
            <ac:graphicFrameMk id="9" creationId="{00000000-0000-0000-0000-000000000000}"/>
          </ac:graphicFrameMkLst>
        </pc:graphicFrameChg>
        <pc:graphicFrameChg chg="mod ord modGraphic">
          <ac:chgData name="Michaelsen, Børje" userId="c36523e3-11ed-4011-9a41-1983019c0634" providerId="ADAL" clId="{E6A33FFF-2505-483E-9155-3932C1EC5308}" dt="2023-09-15T08:24:31.523" v="1060"/>
          <ac:graphicFrameMkLst>
            <pc:docMk/>
            <pc:sldMk cId="1380386693" sldId="260"/>
            <ac:graphicFrameMk id="10" creationId="{00000000-0000-0000-0000-000000000000}"/>
          </ac:graphicFrameMkLst>
        </pc:graphicFrameChg>
        <pc:picChg chg="mod ord">
          <ac:chgData name="Michaelsen, Børje" userId="c36523e3-11ed-4011-9a41-1983019c0634" providerId="ADAL" clId="{E6A33FFF-2505-483E-9155-3932C1EC5308}" dt="2023-09-15T08:24:26.079" v="1058"/>
          <ac:picMkLst>
            <pc:docMk/>
            <pc:sldMk cId="1380386693" sldId="260"/>
            <ac:picMk id="5" creationId="{00000000-0000-0000-0000-000000000000}"/>
          </ac:picMkLst>
        </pc:picChg>
        <pc:picChg chg="mod">
          <ac:chgData name="Michaelsen, Børje" userId="c36523e3-11ed-4011-9a41-1983019c0634" providerId="ADAL" clId="{E6A33FFF-2505-483E-9155-3932C1EC5308}" dt="2023-09-15T08:09:02.608" v="718" actId="962"/>
          <ac:picMkLst>
            <pc:docMk/>
            <pc:sldMk cId="1380386693" sldId="260"/>
            <ac:picMk id="7" creationId="{00000000-0000-0000-0000-000000000000}"/>
          </ac:picMkLst>
        </pc:picChg>
      </pc:sldChg>
      <pc:sldChg chg="addSp delSp modSp mod modNotesTx">
        <pc:chgData name="Michaelsen, Børje" userId="c36523e3-11ed-4011-9a41-1983019c0634" providerId="ADAL" clId="{E6A33FFF-2505-483E-9155-3932C1EC5308}" dt="2023-09-25T10:25:08.106" v="1388"/>
        <pc:sldMkLst>
          <pc:docMk/>
          <pc:sldMk cId="4123357996" sldId="261"/>
        </pc:sldMkLst>
        <pc:spChg chg="mod">
          <ac:chgData name="Michaelsen, Børje" userId="c36523e3-11ed-4011-9a41-1983019c0634" providerId="ADAL" clId="{E6A33FFF-2505-483E-9155-3932C1EC5308}" dt="2023-09-25T10:23:55.251" v="1384" actId="20577"/>
          <ac:spMkLst>
            <pc:docMk/>
            <pc:sldMk cId="4123357996" sldId="261"/>
            <ac:spMk id="3" creationId="{0E208661-40B4-4483-9A05-FE473BED7235}"/>
          </ac:spMkLst>
        </pc:spChg>
        <pc:spChg chg="add mod">
          <ac:chgData name="Michaelsen, Børje" userId="c36523e3-11ed-4011-9a41-1983019c0634" providerId="ADAL" clId="{E6A33FFF-2505-483E-9155-3932C1EC5308}" dt="2023-09-25T10:22:57.975" v="1372"/>
          <ac:spMkLst>
            <pc:docMk/>
            <pc:sldMk cId="4123357996" sldId="261"/>
            <ac:spMk id="5" creationId="{C658FB2D-A70D-2E6D-AD3C-7302E630964D}"/>
          </ac:spMkLst>
        </pc:spChg>
        <pc:spChg chg="del">
          <ac:chgData name="Michaelsen, Børje" userId="c36523e3-11ed-4011-9a41-1983019c0634" providerId="ADAL" clId="{E6A33FFF-2505-483E-9155-3932C1EC5308}" dt="2023-09-15T08:16:23.647" v="882" actId="478"/>
          <ac:spMkLst>
            <pc:docMk/>
            <pc:sldMk cId="4123357996" sldId="261"/>
            <ac:spMk id="7" creationId="{A6D52CC4-017C-4342-80C6-B635DE3CFF15}"/>
          </ac:spMkLst>
        </pc:spChg>
        <pc:spChg chg="ord">
          <ac:chgData name="Michaelsen, Børje" userId="c36523e3-11ed-4011-9a41-1983019c0634" providerId="ADAL" clId="{E6A33FFF-2505-483E-9155-3932C1EC5308}" dt="2023-09-15T08:27:18.307" v="1119"/>
          <ac:spMkLst>
            <pc:docMk/>
            <pc:sldMk cId="4123357996" sldId="261"/>
            <ac:spMk id="8" creationId="{00000000-0000-0000-0000-000000000000}"/>
          </ac:spMkLst>
        </pc:spChg>
        <pc:graphicFrameChg chg="add mod ord modGraphic">
          <ac:chgData name="Michaelsen, Børje" userId="c36523e3-11ed-4011-9a41-1983019c0634" providerId="ADAL" clId="{E6A33FFF-2505-483E-9155-3932C1EC5308}" dt="2023-09-25T10:22:53.350" v="1371" actId="1076"/>
          <ac:graphicFrameMkLst>
            <pc:docMk/>
            <pc:sldMk cId="4123357996" sldId="261"/>
            <ac:graphicFrameMk id="4" creationId="{08A17351-A099-5DB4-EBE0-848D2D26F06F}"/>
          </ac:graphicFrameMkLst>
        </pc:graphicFrameChg>
        <pc:graphicFrameChg chg="add mod">
          <ac:chgData name="Michaelsen, Børje" userId="c36523e3-11ed-4011-9a41-1983019c0634" providerId="ADAL" clId="{E6A33FFF-2505-483E-9155-3932C1EC5308}" dt="2023-09-25T10:25:08.106" v="1388"/>
          <ac:graphicFrameMkLst>
            <pc:docMk/>
            <pc:sldMk cId="4123357996" sldId="261"/>
            <ac:graphicFrameMk id="6" creationId="{18197FB1-9372-F1DC-4225-665AF0196003}"/>
          </ac:graphicFrameMkLst>
        </pc:graphicFrameChg>
        <pc:graphicFrameChg chg="del mod">
          <ac:chgData name="Michaelsen, Børje" userId="c36523e3-11ed-4011-9a41-1983019c0634" providerId="ADAL" clId="{E6A33FFF-2505-483E-9155-3932C1EC5308}" dt="2023-09-25T10:23:28.070" v="1374" actId="478"/>
          <ac:graphicFrameMkLst>
            <pc:docMk/>
            <pc:sldMk cId="4123357996" sldId="261"/>
            <ac:graphicFrameMk id="9" creationId="{00000000-0000-0000-0000-000000000000}"/>
          </ac:graphicFrameMkLst>
        </pc:graphicFrameChg>
        <pc:picChg chg="del">
          <ac:chgData name="Michaelsen, Børje" userId="c36523e3-11ed-4011-9a41-1983019c0634" providerId="ADAL" clId="{E6A33FFF-2505-483E-9155-3932C1EC5308}" dt="2023-09-13T14:10:15.381" v="710" actId="478"/>
          <ac:picMkLst>
            <pc:docMk/>
            <pc:sldMk cId="4123357996" sldId="261"/>
            <ac:picMk id="5" creationId="{00000000-0000-0000-0000-000000000000}"/>
          </ac:picMkLst>
        </pc:picChg>
      </pc:sldChg>
      <pc:sldChg chg="modSp mod">
        <pc:chgData name="Michaelsen, Børje" userId="c36523e3-11ed-4011-9a41-1983019c0634" providerId="ADAL" clId="{E6A33FFF-2505-483E-9155-3932C1EC5308}" dt="2023-09-15T08:15:52.516" v="841" actId="962"/>
        <pc:sldMkLst>
          <pc:docMk/>
          <pc:sldMk cId="1502201355" sldId="262"/>
        </pc:sldMkLst>
        <pc:picChg chg="mod">
          <ac:chgData name="Michaelsen, Børje" userId="c36523e3-11ed-4011-9a41-1983019c0634" providerId="ADAL" clId="{E6A33FFF-2505-483E-9155-3932C1EC5308}" dt="2023-09-15T08:15:38.480" v="834" actId="962"/>
          <ac:picMkLst>
            <pc:docMk/>
            <pc:sldMk cId="1502201355" sldId="262"/>
            <ac:picMk id="4" creationId="{00000000-0000-0000-0000-000000000000}"/>
          </ac:picMkLst>
        </pc:picChg>
        <pc:picChg chg="mod">
          <ac:chgData name="Michaelsen, Børje" userId="c36523e3-11ed-4011-9a41-1983019c0634" providerId="ADAL" clId="{E6A33FFF-2505-483E-9155-3932C1EC5308}" dt="2023-09-15T08:15:40.361" v="835" actId="962"/>
          <ac:picMkLst>
            <pc:docMk/>
            <pc:sldMk cId="1502201355" sldId="262"/>
            <ac:picMk id="5" creationId="{00000000-0000-0000-0000-000000000000}"/>
          </ac:picMkLst>
        </pc:picChg>
        <pc:picChg chg="mod">
          <ac:chgData name="Michaelsen, Børje" userId="c36523e3-11ed-4011-9a41-1983019c0634" providerId="ADAL" clId="{E6A33FFF-2505-483E-9155-3932C1EC5308}" dt="2023-09-15T08:15:42.130" v="836" actId="962"/>
          <ac:picMkLst>
            <pc:docMk/>
            <pc:sldMk cId="1502201355" sldId="262"/>
            <ac:picMk id="6" creationId="{00000000-0000-0000-0000-000000000000}"/>
          </ac:picMkLst>
        </pc:picChg>
        <pc:picChg chg="mod">
          <ac:chgData name="Michaelsen, Børje" userId="c36523e3-11ed-4011-9a41-1983019c0634" providerId="ADAL" clId="{E6A33FFF-2505-483E-9155-3932C1EC5308}" dt="2023-09-15T08:15:44.914" v="837" actId="962"/>
          <ac:picMkLst>
            <pc:docMk/>
            <pc:sldMk cId="1502201355" sldId="262"/>
            <ac:picMk id="7" creationId="{00000000-0000-0000-0000-000000000000}"/>
          </ac:picMkLst>
        </pc:picChg>
        <pc:picChg chg="mod">
          <ac:chgData name="Michaelsen, Børje" userId="c36523e3-11ed-4011-9a41-1983019c0634" providerId="ADAL" clId="{E6A33FFF-2505-483E-9155-3932C1EC5308}" dt="2023-09-15T08:15:46.458" v="838" actId="962"/>
          <ac:picMkLst>
            <pc:docMk/>
            <pc:sldMk cId="1502201355" sldId="262"/>
            <ac:picMk id="8" creationId="{00000000-0000-0000-0000-000000000000}"/>
          </ac:picMkLst>
        </pc:picChg>
        <pc:picChg chg="mod">
          <ac:chgData name="Michaelsen, Børje" userId="c36523e3-11ed-4011-9a41-1983019c0634" providerId="ADAL" clId="{E6A33FFF-2505-483E-9155-3932C1EC5308}" dt="2023-09-15T08:15:48.381" v="839" actId="962"/>
          <ac:picMkLst>
            <pc:docMk/>
            <pc:sldMk cId="1502201355" sldId="262"/>
            <ac:picMk id="9" creationId="{00000000-0000-0000-0000-000000000000}"/>
          </ac:picMkLst>
        </pc:picChg>
        <pc:picChg chg="mod">
          <ac:chgData name="Michaelsen, Børje" userId="c36523e3-11ed-4011-9a41-1983019c0634" providerId="ADAL" clId="{E6A33FFF-2505-483E-9155-3932C1EC5308}" dt="2023-09-15T08:15:50.537" v="840" actId="962"/>
          <ac:picMkLst>
            <pc:docMk/>
            <pc:sldMk cId="1502201355" sldId="262"/>
            <ac:picMk id="10" creationId="{00000000-0000-0000-0000-000000000000}"/>
          </ac:picMkLst>
        </pc:picChg>
        <pc:picChg chg="mod">
          <ac:chgData name="Michaelsen, Børje" userId="c36523e3-11ed-4011-9a41-1983019c0634" providerId="ADAL" clId="{E6A33FFF-2505-483E-9155-3932C1EC5308}" dt="2023-09-15T08:15:52.516" v="841" actId="962"/>
          <ac:picMkLst>
            <pc:docMk/>
            <pc:sldMk cId="1502201355" sldId="262"/>
            <ac:picMk id="11" creationId="{00000000-0000-0000-0000-000000000000}"/>
          </ac:picMkLst>
        </pc:picChg>
      </pc:sldChg>
      <pc:sldChg chg="addSp delSp modSp mod">
        <pc:chgData name="Michaelsen, Børje" userId="c36523e3-11ed-4011-9a41-1983019c0634" providerId="ADAL" clId="{E6A33FFF-2505-483E-9155-3932C1EC5308}" dt="2023-09-15T08:26:37.936" v="1116"/>
        <pc:sldMkLst>
          <pc:docMk/>
          <pc:sldMk cId="3237931907" sldId="263"/>
        </pc:sldMkLst>
        <pc:spChg chg="mod">
          <ac:chgData name="Michaelsen, Børje" userId="c36523e3-11ed-4011-9a41-1983019c0634" providerId="ADAL" clId="{E6A33FFF-2505-483E-9155-3932C1EC5308}" dt="2023-09-13T09:35:46.517" v="628" actId="20577"/>
          <ac:spMkLst>
            <pc:docMk/>
            <pc:sldMk cId="3237931907" sldId="263"/>
            <ac:spMk id="10" creationId="{00000000-0000-0000-0000-000000000000}"/>
          </ac:spMkLst>
        </pc:spChg>
        <pc:graphicFrameChg chg="add mod">
          <ac:chgData name="Michaelsen, Børje" userId="c36523e3-11ed-4011-9a41-1983019c0634" providerId="ADAL" clId="{E6A33FFF-2505-483E-9155-3932C1EC5308}" dt="2023-09-15T08:26:37.936" v="1116"/>
          <ac:graphicFrameMkLst>
            <pc:docMk/>
            <pc:sldMk cId="3237931907" sldId="263"/>
            <ac:graphicFrameMk id="3" creationId="{900796C7-9568-AA7D-48B1-D162673FAB3E}"/>
          </ac:graphicFrameMkLst>
        </pc:graphicFrameChg>
        <pc:graphicFrameChg chg="del">
          <ac:chgData name="Michaelsen, Børje" userId="c36523e3-11ed-4011-9a41-1983019c0634" providerId="ADAL" clId="{E6A33FFF-2505-483E-9155-3932C1EC5308}" dt="2023-09-13T09:37:18.692" v="635" actId="478"/>
          <ac:graphicFrameMkLst>
            <pc:docMk/>
            <pc:sldMk cId="3237931907" sldId="263"/>
            <ac:graphicFrameMk id="4" creationId="{00000000-0000-0000-0000-000000000000}"/>
          </ac:graphicFrameMkLst>
        </pc:graphicFrameChg>
        <pc:graphicFrameChg chg="add mod">
          <ac:chgData name="Michaelsen, Børje" userId="c36523e3-11ed-4011-9a41-1983019c0634" providerId="ADAL" clId="{E6A33FFF-2505-483E-9155-3932C1EC5308}" dt="2023-09-15T08:14:51.899" v="829" actId="962"/>
          <ac:graphicFrameMkLst>
            <pc:docMk/>
            <pc:sldMk cId="3237931907" sldId="263"/>
            <ac:graphicFrameMk id="5" creationId="{E5C71C2E-AF53-CAD5-0770-CF80592B48C1}"/>
          </ac:graphicFrameMkLst>
        </pc:graphicFrameChg>
        <pc:graphicFrameChg chg="add mod modGraphic">
          <ac:chgData name="Michaelsen, Børje" userId="c36523e3-11ed-4011-9a41-1983019c0634" providerId="ADAL" clId="{E6A33FFF-2505-483E-9155-3932C1EC5308}" dt="2023-09-15T08:23:42.288" v="1052" actId="113"/>
          <ac:graphicFrameMkLst>
            <pc:docMk/>
            <pc:sldMk cId="3237931907" sldId="263"/>
            <ac:graphicFrameMk id="6" creationId="{5811086E-7EBB-5CCF-E9C8-6A367F6717D6}"/>
          </ac:graphicFrameMkLst>
        </pc:graphicFrameChg>
        <pc:graphicFrameChg chg="del">
          <ac:chgData name="Michaelsen, Børje" userId="c36523e3-11ed-4011-9a41-1983019c0634" providerId="ADAL" clId="{E6A33FFF-2505-483E-9155-3932C1EC5308}" dt="2023-09-13T09:34:23.524" v="597" actId="478"/>
          <ac:graphicFrameMkLst>
            <pc:docMk/>
            <pc:sldMk cId="3237931907" sldId="263"/>
            <ac:graphicFrameMk id="8" creationId="{00000000-0008-0000-0100-000002000000}"/>
          </ac:graphicFrameMkLst>
        </pc:graphicFrameChg>
        <pc:graphicFrameChg chg="del">
          <ac:chgData name="Michaelsen, Børje" userId="c36523e3-11ed-4011-9a41-1983019c0634" providerId="ADAL" clId="{E6A33FFF-2505-483E-9155-3932C1EC5308}" dt="2023-09-13T09:36:45.392" v="629" actId="478"/>
          <ac:graphicFrameMkLst>
            <pc:docMk/>
            <pc:sldMk cId="3237931907" sldId="263"/>
            <ac:graphicFrameMk id="9" creationId="{00000000-0008-0000-0100-000005000000}"/>
          </ac:graphicFrameMkLst>
        </pc:graphicFrameChg>
      </pc:sldChg>
      <pc:sldChg chg="modSp mod">
        <pc:chgData name="Michaelsen, Børje" userId="c36523e3-11ed-4011-9a41-1983019c0634" providerId="ADAL" clId="{E6A33FFF-2505-483E-9155-3932C1EC5308}" dt="2023-09-15T08:19:39.691" v="931" actId="962"/>
        <pc:sldMkLst>
          <pc:docMk/>
          <pc:sldMk cId="445425979" sldId="264"/>
        </pc:sldMkLst>
        <pc:picChg chg="mod">
          <ac:chgData name="Michaelsen, Børje" userId="c36523e3-11ed-4011-9a41-1983019c0634" providerId="ADAL" clId="{E6A33FFF-2505-483E-9155-3932C1EC5308}" dt="2023-09-15T08:19:33.108" v="928" actId="962"/>
          <ac:picMkLst>
            <pc:docMk/>
            <pc:sldMk cId="445425979" sldId="264"/>
            <ac:picMk id="4" creationId="{00000000-0000-0000-0000-000000000000}"/>
          </ac:picMkLst>
        </pc:picChg>
        <pc:picChg chg="mod">
          <ac:chgData name="Michaelsen, Børje" userId="c36523e3-11ed-4011-9a41-1983019c0634" providerId="ADAL" clId="{E6A33FFF-2505-483E-9155-3932C1EC5308}" dt="2023-09-15T08:19:34.901" v="929" actId="962"/>
          <ac:picMkLst>
            <pc:docMk/>
            <pc:sldMk cId="445425979" sldId="264"/>
            <ac:picMk id="5" creationId="{00000000-0000-0000-0000-000000000000}"/>
          </ac:picMkLst>
        </pc:picChg>
        <pc:picChg chg="mod">
          <ac:chgData name="Michaelsen, Børje" userId="c36523e3-11ed-4011-9a41-1983019c0634" providerId="ADAL" clId="{E6A33FFF-2505-483E-9155-3932C1EC5308}" dt="2023-09-15T08:19:37.961" v="930" actId="962"/>
          <ac:picMkLst>
            <pc:docMk/>
            <pc:sldMk cId="445425979" sldId="264"/>
            <ac:picMk id="6" creationId="{00000000-0000-0000-0000-000000000000}"/>
          </ac:picMkLst>
        </pc:picChg>
        <pc:picChg chg="mod">
          <ac:chgData name="Michaelsen, Børje" userId="c36523e3-11ed-4011-9a41-1983019c0634" providerId="ADAL" clId="{E6A33FFF-2505-483E-9155-3932C1EC5308}" dt="2023-09-15T08:19:39.691" v="931" actId="962"/>
          <ac:picMkLst>
            <pc:docMk/>
            <pc:sldMk cId="445425979" sldId="264"/>
            <ac:picMk id="7" creationId="{00000000-0000-0000-0000-000000000000}"/>
          </ac:picMkLst>
        </pc:picChg>
      </pc:sldChg>
      <pc:sldChg chg="modSp mod">
        <pc:chgData name="Michaelsen, Børje" userId="c36523e3-11ed-4011-9a41-1983019c0634" providerId="ADAL" clId="{E6A33FFF-2505-483E-9155-3932C1EC5308}" dt="2023-09-15T08:11:44.051" v="780" actId="962"/>
        <pc:sldMkLst>
          <pc:docMk/>
          <pc:sldMk cId="2441531406" sldId="267"/>
        </pc:sldMkLst>
        <pc:picChg chg="mod">
          <ac:chgData name="Michaelsen, Børje" userId="c36523e3-11ed-4011-9a41-1983019c0634" providerId="ADAL" clId="{E6A33FFF-2505-483E-9155-3932C1EC5308}" dt="2023-09-15T08:11:37.387" v="777" actId="962"/>
          <ac:picMkLst>
            <pc:docMk/>
            <pc:sldMk cId="2441531406" sldId="267"/>
            <ac:picMk id="4" creationId="{00000000-0000-0000-0000-000000000000}"/>
          </ac:picMkLst>
        </pc:picChg>
        <pc:picChg chg="mod">
          <ac:chgData name="Michaelsen, Børje" userId="c36523e3-11ed-4011-9a41-1983019c0634" providerId="ADAL" clId="{E6A33FFF-2505-483E-9155-3932C1EC5308}" dt="2023-09-15T08:11:39.992" v="778" actId="962"/>
          <ac:picMkLst>
            <pc:docMk/>
            <pc:sldMk cId="2441531406" sldId="267"/>
            <ac:picMk id="5" creationId="{00000000-0000-0000-0000-000000000000}"/>
          </ac:picMkLst>
        </pc:picChg>
        <pc:picChg chg="mod">
          <ac:chgData name="Michaelsen, Børje" userId="c36523e3-11ed-4011-9a41-1983019c0634" providerId="ADAL" clId="{E6A33FFF-2505-483E-9155-3932C1EC5308}" dt="2023-09-15T08:11:41.881" v="779" actId="962"/>
          <ac:picMkLst>
            <pc:docMk/>
            <pc:sldMk cId="2441531406" sldId="267"/>
            <ac:picMk id="6" creationId="{00000000-0000-0000-0000-000000000000}"/>
          </ac:picMkLst>
        </pc:picChg>
        <pc:picChg chg="mod">
          <ac:chgData name="Michaelsen, Børje" userId="c36523e3-11ed-4011-9a41-1983019c0634" providerId="ADAL" clId="{E6A33FFF-2505-483E-9155-3932C1EC5308}" dt="2023-09-15T08:11:44.051" v="780" actId="962"/>
          <ac:picMkLst>
            <pc:docMk/>
            <pc:sldMk cId="2441531406" sldId="267"/>
            <ac:picMk id="7" creationId="{00000000-0000-0000-0000-000000000000}"/>
          </ac:picMkLst>
        </pc:picChg>
      </pc:sldChg>
      <pc:sldChg chg="addSp modSp mod">
        <pc:chgData name="Michaelsen, Børje" userId="c36523e3-11ed-4011-9a41-1983019c0634" providerId="ADAL" clId="{E6A33FFF-2505-483E-9155-3932C1EC5308}" dt="2023-09-29T12:51:24.163" v="1700"/>
        <pc:sldMkLst>
          <pc:docMk/>
          <pc:sldMk cId="394652420" sldId="268"/>
        </pc:sldMkLst>
        <pc:spChg chg="add mod">
          <ac:chgData name="Michaelsen, Børje" userId="c36523e3-11ed-4011-9a41-1983019c0634" providerId="ADAL" clId="{E6A33FFF-2505-483E-9155-3932C1EC5308}" dt="2023-09-29T12:51:24.163" v="1700"/>
          <ac:spMkLst>
            <pc:docMk/>
            <pc:sldMk cId="394652420" sldId="268"/>
            <ac:spMk id="4" creationId="{623F5FD2-FA8D-DBAD-3E71-C1ACC8ED2307}"/>
          </ac:spMkLst>
        </pc:spChg>
        <pc:picChg chg="mod ord">
          <ac:chgData name="Michaelsen, Børje" userId="c36523e3-11ed-4011-9a41-1983019c0634" providerId="ADAL" clId="{E6A33FFF-2505-483E-9155-3932C1EC5308}" dt="2023-09-15T08:28:46.217" v="1133"/>
          <ac:picMkLst>
            <pc:docMk/>
            <pc:sldMk cId="394652420" sldId="268"/>
            <ac:picMk id="6" creationId="{00000000-0000-0000-0000-000000000000}"/>
          </ac:picMkLst>
        </pc:picChg>
      </pc:sldChg>
      <pc:sldChg chg="addSp delSp modSp mod modNotesTx">
        <pc:chgData name="Michaelsen, Børje" userId="c36523e3-11ed-4011-9a41-1983019c0634" providerId="ADAL" clId="{E6A33FFF-2505-483E-9155-3932C1EC5308}" dt="2023-09-15T08:29:03.163" v="1140" actId="962"/>
        <pc:sldMkLst>
          <pc:docMk/>
          <pc:sldMk cId="1763573476" sldId="269"/>
        </pc:sldMkLst>
        <pc:spChg chg="mod">
          <ac:chgData name="Michaelsen, Børje" userId="c36523e3-11ed-4011-9a41-1983019c0634" providerId="ADAL" clId="{E6A33FFF-2505-483E-9155-3932C1EC5308}" dt="2023-08-29T13:35:27.836" v="238" actId="14100"/>
          <ac:spMkLst>
            <pc:docMk/>
            <pc:sldMk cId="1763573476" sldId="269"/>
            <ac:spMk id="3" creationId="{00000000-0000-0000-0000-000000000000}"/>
          </ac:spMkLst>
        </pc:spChg>
        <pc:spChg chg="add mod">
          <ac:chgData name="Michaelsen, Børje" userId="c36523e3-11ed-4011-9a41-1983019c0634" providerId="ADAL" clId="{E6A33FFF-2505-483E-9155-3932C1EC5308}" dt="2023-08-29T13:35:36.513" v="239"/>
          <ac:spMkLst>
            <pc:docMk/>
            <pc:sldMk cId="1763573476" sldId="269"/>
            <ac:spMk id="5" creationId="{EB0A9251-D27D-EDB6-2E21-792824CC31B3}"/>
          </ac:spMkLst>
        </pc:spChg>
        <pc:graphicFrameChg chg="add mod">
          <ac:chgData name="Michaelsen, Børje" userId="c36523e3-11ed-4011-9a41-1983019c0634" providerId="ADAL" clId="{E6A33FFF-2505-483E-9155-3932C1EC5308}" dt="2023-09-15T08:28:55.970" v="1134"/>
          <ac:graphicFrameMkLst>
            <pc:docMk/>
            <pc:sldMk cId="1763573476" sldId="269"/>
            <ac:graphicFrameMk id="6" creationId="{A1A94EB7-1276-6FE4-BDE8-4C8AFDB3ADC4}"/>
          </ac:graphicFrameMkLst>
        </pc:graphicFrameChg>
        <pc:picChg chg="del">
          <ac:chgData name="Michaelsen, Børje" userId="c36523e3-11ed-4011-9a41-1983019c0634" providerId="ADAL" clId="{E6A33FFF-2505-483E-9155-3932C1EC5308}" dt="2023-08-29T13:35:39.117" v="240" actId="478"/>
          <ac:picMkLst>
            <pc:docMk/>
            <pc:sldMk cId="1763573476" sldId="269"/>
            <ac:picMk id="4" creationId="{00000000-0000-0000-0000-000000000000}"/>
          </ac:picMkLst>
        </pc:picChg>
        <pc:picChg chg="add mod">
          <ac:chgData name="Michaelsen, Børje" userId="c36523e3-11ed-4011-9a41-1983019c0634" providerId="ADAL" clId="{E6A33FFF-2505-483E-9155-3932C1EC5308}" dt="2023-09-15T08:29:00.095" v="1135" actId="962"/>
          <ac:picMkLst>
            <pc:docMk/>
            <pc:sldMk cId="1763573476" sldId="269"/>
            <ac:picMk id="7" creationId="{E88FB574-9C5C-6D5D-27DB-EB3A93C82932}"/>
          </ac:picMkLst>
        </pc:picChg>
        <pc:picChg chg="add mod">
          <ac:chgData name="Michaelsen, Børje" userId="c36523e3-11ed-4011-9a41-1983019c0634" providerId="ADAL" clId="{E6A33FFF-2505-483E-9155-3932C1EC5308}" dt="2023-09-15T08:29:00.697" v="1136" actId="962"/>
          <ac:picMkLst>
            <pc:docMk/>
            <pc:sldMk cId="1763573476" sldId="269"/>
            <ac:picMk id="8" creationId="{2B31ED66-DB86-9EE4-FFB7-0BAD64CB21E3}"/>
          </ac:picMkLst>
        </pc:picChg>
        <pc:picChg chg="add mod">
          <ac:chgData name="Michaelsen, Børje" userId="c36523e3-11ed-4011-9a41-1983019c0634" providerId="ADAL" clId="{E6A33FFF-2505-483E-9155-3932C1EC5308}" dt="2023-09-15T08:29:01.280" v="1137" actId="962"/>
          <ac:picMkLst>
            <pc:docMk/>
            <pc:sldMk cId="1763573476" sldId="269"/>
            <ac:picMk id="9" creationId="{55AE8C8D-9E3A-D80A-DD58-070538506059}"/>
          </ac:picMkLst>
        </pc:picChg>
        <pc:picChg chg="add mod">
          <ac:chgData name="Michaelsen, Børje" userId="c36523e3-11ed-4011-9a41-1983019c0634" providerId="ADAL" clId="{E6A33FFF-2505-483E-9155-3932C1EC5308}" dt="2023-09-15T08:29:01.777" v="1138" actId="962"/>
          <ac:picMkLst>
            <pc:docMk/>
            <pc:sldMk cId="1763573476" sldId="269"/>
            <ac:picMk id="10" creationId="{18F445A5-70C2-1058-659F-0AAF121E2D7F}"/>
          </ac:picMkLst>
        </pc:picChg>
        <pc:picChg chg="add mod">
          <ac:chgData name="Michaelsen, Børje" userId="c36523e3-11ed-4011-9a41-1983019c0634" providerId="ADAL" clId="{E6A33FFF-2505-483E-9155-3932C1EC5308}" dt="2023-09-15T08:29:02.528" v="1139" actId="962"/>
          <ac:picMkLst>
            <pc:docMk/>
            <pc:sldMk cId="1763573476" sldId="269"/>
            <ac:picMk id="11" creationId="{A70B7425-EDCF-5850-EB83-36F03A315FD3}"/>
          </ac:picMkLst>
        </pc:picChg>
        <pc:picChg chg="add mod">
          <ac:chgData name="Michaelsen, Børje" userId="c36523e3-11ed-4011-9a41-1983019c0634" providerId="ADAL" clId="{E6A33FFF-2505-483E-9155-3932C1EC5308}" dt="2023-09-15T08:29:03.163" v="1140" actId="962"/>
          <ac:picMkLst>
            <pc:docMk/>
            <pc:sldMk cId="1763573476" sldId="269"/>
            <ac:picMk id="12" creationId="{97BB1E70-2BE2-ABB1-014F-C1B860AFBD6A}"/>
          </ac:picMkLst>
        </pc:picChg>
      </pc:sldChg>
      <pc:sldChg chg="addSp delSp modSp mod">
        <pc:chgData name="Michaelsen, Børje" userId="c36523e3-11ed-4011-9a41-1983019c0634" providerId="ADAL" clId="{E6A33FFF-2505-483E-9155-3932C1EC5308}" dt="2023-09-15T08:23:29.320" v="1050" actId="12385"/>
        <pc:sldMkLst>
          <pc:docMk/>
          <pc:sldMk cId="1348694183" sldId="272"/>
        </pc:sldMkLst>
        <pc:spChg chg="del">
          <ac:chgData name="Michaelsen, Børje" userId="c36523e3-11ed-4011-9a41-1983019c0634" providerId="ADAL" clId="{E6A33FFF-2505-483E-9155-3932C1EC5308}" dt="2023-08-28T07:06:18.992" v="67" actId="478"/>
          <ac:spMkLst>
            <pc:docMk/>
            <pc:sldMk cId="1348694183" sldId="272"/>
            <ac:spMk id="7" creationId="{00000000-0000-0000-0000-000000000000}"/>
          </ac:spMkLst>
        </pc:spChg>
        <pc:spChg chg="add mod">
          <ac:chgData name="Michaelsen, Børje" userId="c36523e3-11ed-4011-9a41-1983019c0634" providerId="ADAL" clId="{E6A33FFF-2505-483E-9155-3932C1EC5308}" dt="2023-08-28T07:06:54.062" v="86" actId="1035"/>
          <ac:spMkLst>
            <pc:docMk/>
            <pc:sldMk cId="1348694183" sldId="272"/>
            <ac:spMk id="8" creationId="{2657CD77-47C6-5BFC-5EDA-CF9073283A46}"/>
          </ac:spMkLst>
        </pc:spChg>
        <pc:graphicFrameChg chg="mod modGraphic">
          <ac:chgData name="Michaelsen, Børje" userId="c36523e3-11ed-4011-9a41-1983019c0634" providerId="ADAL" clId="{E6A33FFF-2505-483E-9155-3932C1EC5308}" dt="2023-09-15T08:23:29.320" v="1050" actId="12385"/>
          <ac:graphicFrameMkLst>
            <pc:docMk/>
            <pc:sldMk cId="1348694183" sldId="272"/>
            <ac:graphicFrameMk id="6" creationId="{00000000-0000-0000-0000-000000000000}"/>
          </ac:graphicFrameMkLst>
        </pc:graphicFrameChg>
        <pc:picChg chg="del">
          <ac:chgData name="Michaelsen, Børje" userId="c36523e3-11ed-4011-9a41-1983019c0634" providerId="ADAL" clId="{E6A33FFF-2505-483E-9155-3932C1EC5308}" dt="2023-08-28T07:06:25.662" v="68" actId="478"/>
          <ac:picMkLst>
            <pc:docMk/>
            <pc:sldMk cId="1348694183" sldId="272"/>
            <ac:picMk id="3" creationId="{00000000-0000-0000-0000-000000000000}"/>
          </ac:picMkLst>
        </pc:picChg>
        <pc:picChg chg="add mod">
          <ac:chgData name="Michaelsen, Børje" userId="c36523e3-11ed-4011-9a41-1983019c0634" providerId="ADAL" clId="{E6A33FFF-2505-483E-9155-3932C1EC5308}" dt="2023-09-15T08:11:57.260" v="782" actId="962"/>
          <ac:picMkLst>
            <pc:docMk/>
            <pc:sldMk cId="1348694183" sldId="272"/>
            <ac:picMk id="4" creationId="{2F1426EA-EA5E-6D12-19E7-4BC62398CF34}"/>
          </ac:picMkLst>
        </pc:picChg>
      </pc:sldChg>
      <pc:sldChg chg="modSp mod">
        <pc:chgData name="Michaelsen, Børje" userId="c36523e3-11ed-4011-9a41-1983019c0634" providerId="ADAL" clId="{E6A33FFF-2505-483E-9155-3932C1EC5308}" dt="2023-09-22T09:23:58.468" v="1330" actId="962"/>
        <pc:sldMkLst>
          <pc:docMk/>
          <pc:sldMk cId="2044844844" sldId="273"/>
        </pc:sldMkLst>
        <pc:picChg chg="mod ord">
          <ac:chgData name="Michaelsen, Børje" userId="c36523e3-11ed-4011-9a41-1983019c0634" providerId="ADAL" clId="{E6A33FFF-2505-483E-9155-3932C1EC5308}" dt="2023-09-22T09:23:58.468" v="1330" actId="962"/>
          <ac:picMkLst>
            <pc:docMk/>
            <pc:sldMk cId="2044844844" sldId="273"/>
            <ac:picMk id="3" creationId="{00000000-0000-0000-0000-000000000000}"/>
          </ac:picMkLst>
        </pc:picChg>
      </pc:sldChg>
      <pc:sldChg chg="addSp modSp mod">
        <pc:chgData name="Michaelsen, Børje" userId="c36523e3-11ed-4011-9a41-1983019c0634" providerId="ADAL" clId="{E6A33FFF-2505-483E-9155-3932C1EC5308}" dt="2023-09-29T12:50:21.969" v="1696"/>
        <pc:sldMkLst>
          <pc:docMk/>
          <pc:sldMk cId="340623003" sldId="274"/>
        </pc:sldMkLst>
        <pc:spChg chg="add mod">
          <ac:chgData name="Michaelsen, Børje" userId="c36523e3-11ed-4011-9a41-1983019c0634" providerId="ADAL" clId="{E6A33FFF-2505-483E-9155-3932C1EC5308}" dt="2023-09-29T12:50:21.969" v="1696"/>
          <ac:spMkLst>
            <pc:docMk/>
            <pc:sldMk cId="340623003" sldId="274"/>
            <ac:spMk id="3" creationId="{068D2664-0B7A-2A5F-F508-CEB0A08FAA22}"/>
          </ac:spMkLst>
        </pc:spChg>
        <pc:graphicFrameChg chg="mod">
          <ac:chgData name="Michaelsen, Børje" userId="c36523e3-11ed-4011-9a41-1983019c0634" providerId="ADAL" clId="{E6A33FFF-2505-483E-9155-3932C1EC5308}" dt="2023-09-22T09:24:13.054" v="1368" actId="962"/>
          <ac:graphicFrameMkLst>
            <pc:docMk/>
            <pc:sldMk cId="340623003" sldId="274"/>
            <ac:graphicFrameMk id="7" creationId="{00000000-0008-0000-0100-000002000000}"/>
          </ac:graphicFrameMkLst>
        </pc:graphicFrameChg>
        <pc:picChg chg="mod ord">
          <ac:chgData name="Michaelsen, Børje" userId="c36523e3-11ed-4011-9a41-1983019c0634" providerId="ADAL" clId="{E6A33FFF-2505-483E-9155-3932C1EC5308}" dt="2023-09-15T08:24:47.730" v="1064"/>
          <ac:picMkLst>
            <pc:docMk/>
            <pc:sldMk cId="340623003" sldId="274"/>
            <ac:picMk id="5" creationId="{00000000-0000-0000-0000-000000000000}"/>
          </ac:picMkLst>
        </pc:picChg>
      </pc:sldChg>
      <pc:sldChg chg="addSp delSp modSp mod modNotesTx">
        <pc:chgData name="Michaelsen, Børje" userId="c36523e3-11ed-4011-9a41-1983019c0634" providerId="ADAL" clId="{E6A33FFF-2505-483E-9155-3932C1EC5308}" dt="2023-09-15T08:18:17.379" v="893" actId="962"/>
        <pc:sldMkLst>
          <pc:docMk/>
          <pc:sldMk cId="4110371661" sldId="275"/>
        </pc:sldMkLst>
        <pc:spChg chg="mod">
          <ac:chgData name="Michaelsen, Børje" userId="c36523e3-11ed-4011-9a41-1983019c0634" providerId="ADAL" clId="{E6A33FFF-2505-483E-9155-3932C1EC5308}" dt="2023-08-29T06:02:27.405" v="123" actId="14100"/>
          <ac:spMkLst>
            <pc:docMk/>
            <pc:sldMk cId="4110371661" sldId="275"/>
            <ac:spMk id="3" creationId="{00000000-0000-0000-0000-000000000000}"/>
          </ac:spMkLst>
        </pc:spChg>
        <pc:spChg chg="add mod">
          <ac:chgData name="Michaelsen, Børje" userId="c36523e3-11ed-4011-9a41-1983019c0634" providerId="ADAL" clId="{E6A33FFF-2505-483E-9155-3932C1EC5308}" dt="2023-08-29T06:10:25.269" v="233" actId="1035"/>
          <ac:spMkLst>
            <pc:docMk/>
            <pc:sldMk cId="4110371661" sldId="275"/>
            <ac:spMk id="4" creationId="{B581708A-CA63-3B9F-A11A-A69ABC0C2A63}"/>
          </ac:spMkLst>
        </pc:spChg>
        <pc:spChg chg="del mod">
          <ac:chgData name="Michaelsen, Børje" userId="c36523e3-11ed-4011-9a41-1983019c0634" providerId="ADAL" clId="{E6A33FFF-2505-483E-9155-3932C1EC5308}" dt="2023-08-29T06:10:03.305" v="154" actId="478"/>
          <ac:spMkLst>
            <pc:docMk/>
            <pc:sldMk cId="4110371661" sldId="275"/>
            <ac:spMk id="9" creationId="{00000000-0000-0000-0000-000000000000}"/>
          </ac:spMkLst>
        </pc:spChg>
        <pc:graphicFrameChg chg="add del mod">
          <ac:chgData name="Michaelsen, Børje" userId="c36523e3-11ed-4011-9a41-1983019c0634" providerId="ADAL" clId="{E6A33FFF-2505-483E-9155-3932C1EC5308}" dt="2023-08-29T06:03:09.465" v="149" actId="478"/>
          <ac:graphicFrameMkLst>
            <pc:docMk/>
            <pc:sldMk cId="4110371661" sldId="275"/>
            <ac:graphicFrameMk id="4" creationId="{A9AB4960-5BA5-6AF9-F3ED-65DFE4591263}"/>
          </ac:graphicFrameMkLst>
        </pc:graphicFrameChg>
        <pc:graphicFrameChg chg="add mod">
          <ac:chgData name="Michaelsen, Børje" userId="c36523e3-11ed-4011-9a41-1983019c0634" providerId="ADAL" clId="{E6A33FFF-2505-483E-9155-3932C1EC5308}" dt="2023-09-15T08:18:17.379" v="893" actId="962"/>
          <ac:graphicFrameMkLst>
            <pc:docMk/>
            <pc:sldMk cId="4110371661" sldId="275"/>
            <ac:graphicFrameMk id="5" creationId="{A9AB4960-5BA5-6AF9-F3ED-65DFE4591263}"/>
          </ac:graphicFrameMkLst>
        </pc:graphicFrameChg>
        <pc:graphicFrameChg chg="del">
          <ac:chgData name="Michaelsen, Børje" userId="c36523e3-11ed-4011-9a41-1983019c0634" providerId="ADAL" clId="{E6A33FFF-2505-483E-9155-3932C1EC5308}" dt="2023-08-29T06:02:03.661" v="116" actId="478"/>
          <ac:graphicFrameMkLst>
            <pc:docMk/>
            <pc:sldMk cId="4110371661" sldId="275"/>
            <ac:graphicFrameMk id="6" creationId="{00000000-0000-0000-0000-000000000000}"/>
          </ac:graphicFrameMkLst>
        </pc:graphicFrameChg>
      </pc:sldChg>
      <pc:sldChg chg="addSp delSp modSp mod">
        <pc:chgData name="Michaelsen, Børje" userId="c36523e3-11ed-4011-9a41-1983019c0634" providerId="ADAL" clId="{E6A33FFF-2505-483E-9155-3932C1EC5308}" dt="2023-09-15T08:27:54.537" v="1127"/>
        <pc:sldMkLst>
          <pc:docMk/>
          <pc:sldMk cId="768537486" sldId="276"/>
        </pc:sldMkLst>
        <pc:spChg chg="ord">
          <ac:chgData name="Michaelsen, Børje" userId="c36523e3-11ed-4011-9a41-1983019c0634" providerId="ADAL" clId="{E6A33FFF-2505-483E-9155-3932C1EC5308}" dt="2023-09-15T08:27:51.785" v="1126"/>
          <ac:spMkLst>
            <pc:docMk/>
            <pc:sldMk cId="768537486" sldId="276"/>
            <ac:spMk id="2" creationId="{00000000-0000-0000-0000-000000000000}"/>
          </ac:spMkLst>
        </pc:spChg>
        <pc:spChg chg="add mod">
          <ac:chgData name="Michaelsen, Børje" userId="c36523e3-11ed-4011-9a41-1983019c0634" providerId="ADAL" clId="{E6A33FFF-2505-483E-9155-3932C1EC5308}" dt="2023-08-28T08:55:51.285" v="104"/>
          <ac:spMkLst>
            <pc:docMk/>
            <pc:sldMk cId="768537486" sldId="276"/>
            <ac:spMk id="5" creationId="{1259BCDE-C1A8-3652-C344-859271CDD0C8}"/>
          </ac:spMkLst>
        </pc:spChg>
        <pc:spChg chg="del">
          <ac:chgData name="Michaelsen, Børje" userId="c36523e3-11ed-4011-9a41-1983019c0634" providerId="ADAL" clId="{E6A33FFF-2505-483E-9155-3932C1EC5308}" dt="2023-08-28T08:55:44.594" v="103" actId="478"/>
          <ac:spMkLst>
            <pc:docMk/>
            <pc:sldMk cId="768537486" sldId="276"/>
            <ac:spMk id="7" creationId="{00000000-0000-0000-0000-000000000000}"/>
          </ac:spMkLst>
        </pc:spChg>
        <pc:spChg chg="mod ord">
          <ac:chgData name="Michaelsen, Børje" userId="c36523e3-11ed-4011-9a41-1983019c0634" providerId="ADAL" clId="{E6A33FFF-2505-483E-9155-3932C1EC5308}" dt="2023-09-15T08:27:54.537" v="1127"/>
          <ac:spMkLst>
            <pc:docMk/>
            <pc:sldMk cId="768537486" sldId="276"/>
            <ac:spMk id="9" creationId="{00000000-0000-0000-0000-000000000000}"/>
          </ac:spMkLst>
        </pc:spChg>
        <pc:graphicFrameChg chg="mod modGraphic">
          <ac:chgData name="Michaelsen, Børje" userId="c36523e3-11ed-4011-9a41-1983019c0634" providerId="ADAL" clId="{E6A33FFF-2505-483E-9155-3932C1EC5308}" dt="2023-09-15T08:23:48.512" v="1053" actId="12385"/>
          <ac:graphicFrameMkLst>
            <pc:docMk/>
            <pc:sldMk cId="768537486" sldId="276"/>
            <ac:graphicFrameMk id="8" creationId="{00000000-0000-0000-0000-000000000000}"/>
          </ac:graphicFrameMkLst>
        </pc:graphicFrameChg>
        <pc:picChg chg="add mod">
          <ac:chgData name="Michaelsen, Børje" userId="c36523e3-11ed-4011-9a41-1983019c0634" providerId="ADAL" clId="{E6A33FFF-2505-483E-9155-3932C1EC5308}" dt="2023-09-15T08:17:59.763" v="891" actId="962"/>
          <ac:picMkLst>
            <pc:docMk/>
            <pc:sldMk cId="768537486" sldId="276"/>
            <ac:picMk id="3" creationId="{B8E6DEDC-974D-81F9-72CC-E0F68FEFD9A5}"/>
          </ac:picMkLst>
        </pc:picChg>
        <pc:picChg chg="del">
          <ac:chgData name="Michaelsen, Børje" userId="c36523e3-11ed-4011-9a41-1983019c0634" providerId="ADAL" clId="{E6A33FFF-2505-483E-9155-3932C1EC5308}" dt="2023-08-28T08:55:23.616" v="99" actId="478"/>
          <ac:picMkLst>
            <pc:docMk/>
            <pc:sldMk cId="768537486" sldId="276"/>
            <ac:picMk id="4" creationId="{00000000-0000-0000-0000-000000000000}"/>
          </ac:picMkLst>
        </pc:picChg>
      </pc:sldChg>
      <pc:sldChg chg="addSp delSp modSp mod">
        <pc:chgData name="Michaelsen, Børje" userId="c36523e3-11ed-4011-9a41-1983019c0634" providerId="ADAL" clId="{E6A33FFF-2505-483E-9155-3932C1EC5308}" dt="2023-09-15T08:28:17.889" v="1130"/>
        <pc:sldMkLst>
          <pc:docMk/>
          <pc:sldMk cId="2721633966" sldId="277"/>
        </pc:sldMkLst>
        <pc:spChg chg="mod">
          <ac:chgData name="Michaelsen, Børje" userId="c36523e3-11ed-4011-9a41-1983019c0634" providerId="ADAL" clId="{E6A33FFF-2505-483E-9155-3932C1EC5308}" dt="2023-09-15T08:28:10.320" v="1129" actId="1076"/>
          <ac:spMkLst>
            <pc:docMk/>
            <pc:sldMk cId="2721633966" sldId="277"/>
            <ac:spMk id="2" creationId="{00000000-0000-0000-0000-000000000000}"/>
          </ac:spMkLst>
        </pc:spChg>
        <pc:spChg chg="add mod">
          <ac:chgData name="Michaelsen, Børje" userId="c36523e3-11ed-4011-9a41-1983019c0634" providerId="ADAL" clId="{E6A33FFF-2505-483E-9155-3932C1EC5308}" dt="2023-09-01T12:40:47.341" v="421"/>
          <ac:spMkLst>
            <pc:docMk/>
            <pc:sldMk cId="2721633966" sldId="277"/>
            <ac:spMk id="4" creationId="{AE078CED-F5E9-7D89-CAC1-210A292ABEFC}"/>
          </ac:spMkLst>
        </pc:spChg>
        <pc:spChg chg="del">
          <ac:chgData name="Michaelsen, Børje" userId="c36523e3-11ed-4011-9a41-1983019c0634" providerId="ADAL" clId="{E6A33FFF-2505-483E-9155-3932C1EC5308}" dt="2023-09-01T12:40:45.600" v="420" actId="478"/>
          <ac:spMkLst>
            <pc:docMk/>
            <pc:sldMk cId="2721633966" sldId="277"/>
            <ac:spMk id="9" creationId="{00000000-0000-0000-0000-000000000000}"/>
          </ac:spMkLst>
        </pc:spChg>
        <pc:graphicFrameChg chg="add mod">
          <ac:chgData name="Michaelsen, Børje" userId="c36523e3-11ed-4011-9a41-1983019c0634" providerId="ADAL" clId="{E6A33FFF-2505-483E-9155-3932C1EC5308}" dt="2023-09-15T08:28:17.889" v="1130"/>
          <ac:graphicFrameMkLst>
            <pc:docMk/>
            <pc:sldMk cId="2721633966" sldId="277"/>
            <ac:graphicFrameMk id="5" creationId="{1E871170-F82D-1EDA-BE6F-558892AFB706}"/>
          </ac:graphicFrameMkLst>
        </pc:graphicFrameChg>
        <pc:graphicFrameChg chg="del">
          <ac:chgData name="Michaelsen, Børje" userId="c36523e3-11ed-4011-9a41-1983019c0634" providerId="ADAL" clId="{E6A33FFF-2505-483E-9155-3932C1EC5308}" dt="2023-09-01T12:45:39.275" v="422" actId="478"/>
          <ac:graphicFrameMkLst>
            <pc:docMk/>
            <pc:sldMk cId="2721633966" sldId="277"/>
            <ac:graphicFrameMk id="6" creationId="{00000000-0000-0000-0000-000000000000}"/>
          </ac:graphicFrameMkLst>
        </pc:graphicFrameChg>
      </pc:sldChg>
      <pc:sldChg chg="del">
        <pc:chgData name="Michaelsen, Børje" userId="c36523e3-11ed-4011-9a41-1983019c0634" providerId="ADAL" clId="{E6A33FFF-2505-483E-9155-3932C1EC5308}" dt="2023-08-29T13:36:16.295" v="249" actId="47"/>
        <pc:sldMkLst>
          <pc:docMk/>
          <pc:sldMk cId="1321071006" sldId="278"/>
        </pc:sldMkLst>
      </pc:sldChg>
      <pc:sldChg chg="addSp delSp modSp mod">
        <pc:chgData name="Michaelsen, Børje" userId="c36523e3-11ed-4011-9a41-1983019c0634" providerId="ADAL" clId="{E6A33FFF-2505-483E-9155-3932C1EC5308}" dt="2023-09-29T12:50:53.577" v="1698"/>
        <pc:sldMkLst>
          <pc:docMk/>
          <pc:sldMk cId="662108869" sldId="279"/>
        </pc:sldMkLst>
        <pc:spChg chg="mod">
          <ac:chgData name="Michaelsen, Børje" userId="c36523e3-11ed-4011-9a41-1983019c0634" providerId="ADAL" clId="{E6A33FFF-2505-483E-9155-3932C1EC5308}" dt="2023-09-13T09:39:00.273" v="688" actId="20577"/>
          <ac:spMkLst>
            <pc:docMk/>
            <pc:sldMk cId="662108869" sldId="279"/>
            <ac:spMk id="2" creationId="{00000000-0000-0000-0000-000000000000}"/>
          </ac:spMkLst>
        </pc:spChg>
        <pc:spChg chg="add mod">
          <ac:chgData name="Michaelsen, Børje" userId="c36523e3-11ed-4011-9a41-1983019c0634" providerId="ADAL" clId="{E6A33FFF-2505-483E-9155-3932C1EC5308}" dt="2023-09-29T12:50:53.577" v="1698"/>
          <ac:spMkLst>
            <pc:docMk/>
            <pc:sldMk cId="662108869" sldId="279"/>
            <ac:spMk id="5" creationId="{9D656F81-52DD-2020-66A0-505318DBCB67}"/>
          </ac:spMkLst>
        </pc:spChg>
        <pc:spChg chg="mod">
          <ac:chgData name="Michaelsen, Børje" userId="c36523e3-11ed-4011-9a41-1983019c0634" providerId="ADAL" clId="{E6A33FFF-2505-483E-9155-3932C1EC5308}" dt="2023-09-26T12:02:05.247" v="1695" actId="207"/>
          <ac:spMkLst>
            <pc:docMk/>
            <pc:sldMk cId="662108869" sldId="279"/>
            <ac:spMk id="10" creationId="{00000000-0000-0000-0000-000000000000}"/>
          </ac:spMkLst>
        </pc:spChg>
        <pc:graphicFrameChg chg="add mod ord">
          <ac:chgData name="Michaelsen, Børje" userId="c36523e3-11ed-4011-9a41-1983019c0634" providerId="ADAL" clId="{E6A33FFF-2505-483E-9155-3932C1EC5308}" dt="2023-09-15T08:26:48.450" v="1117"/>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E6A33FFF-2505-483E-9155-3932C1EC5308}" dt="2023-09-15T08:26:54.081" v="1118"/>
          <ac:graphicFrameMkLst>
            <pc:docMk/>
            <pc:sldMk cId="662108869" sldId="279"/>
            <ac:graphicFrameMk id="4" creationId="{24E4A504-A222-3225-2904-7772932E33DE}"/>
          </ac:graphicFrameMkLst>
        </pc:graphicFrameChg>
        <pc:graphicFrameChg chg="del">
          <ac:chgData name="Michaelsen, Børje" userId="c36523e3-11ed-4011-9a41-1983019c0634" providerId="ADAL" clId="{E6A33FFF-2505-483E-9155-3932C1EC5308}" dt="2023-09-13T09:38:29.164" v="655" actId="478"/>
          <ac:graphicFrameMkLst>
            <pc:docMk/>
            <pc:sldMk cId="662108869" sldId="279"/>
            <ac:graphicFrameMk id="6" creationId="{00000000-0008-0000-0600-000005000000}"/>
          </ac:graphicFrameMkLst>
        </pc:graphicFrameChg>
        <pc:graphicFrameChg chg="del">
          <ac:chgData name="Michaelsen, Børje" userId="c36523e3-11ed-4011-9a41-1983019c0634" providerId="ADAL" clId="{E6A33FFF-2505-483E-9155-3932C1EC5308}" dt="2023-09-13T09:41:17.559" v="690" actId="478"/>
          <ac:graphicFrameMkLst>
            <pc:docMk/>
            <pc:sldMk cId="662108869" sldId="279"/>
            <ac:graphicFrameMk id="8" creationId="{00000000-0008-0000-0300-000002000000}"/>
          </ac:graphicFrameMkLst>
        </pc:graphicFrameChg>
      </pc:sldChg>
      <pc:sldChg chg="addSp delSp modSp mod">
        <pc:chgData name="Michaelsen, Børje" userId="c36523e3-11ed-4011-9a41-1983019c0634" providerId="ADAL" clId="{E6A33FFF-2505-483E-9155-3932C1EC5308}" dt="2023-09-15T08:16:17.128" v="881" actId="962"/>
        <pc:sldMkLst>
          <pc:docMk/>
          <pc:sldMk cId="835482435" sldId="282"/>
        </pc:sldMkLst>
        <pc:spChg chg="mod">
          <ac:chgData name="Michaelsen, Børje" userId="c36523e3-11ed-4011-9a41-1983019c0634" providerId="ADAL" clId="{E6A33FFF-2505-483E-9155-3932C1EC5308}" dt="2023-09-07T12:01:49.878" v="513" actId="14100"/>
          <ac:spMkLst>
            <pc:docMk/>
            <pc:sldMk cId="835482435" sldId="282"/>
            <ac:spMk id="3" creationId="{00000000-0000-0000-0000-000000000000}"/>
          </ac:spMkLst>
        </pc:spChg>
        <pc:spChg chg="add mod">
          <ac:chgData name="Michaelsen, Børje" userId="c36523e3-11ed-4011-9a41-1983019c0634" providerId="ADAL" clId="{E6A33FFF-2505-483E-9155-3932C1EC5308}" dt="2023-09-07T12:01:59.579" v="529" actId="1036"/>
          <ac:spMkLst>
            <pc:docMk/>
            <pc:sldMk cId="835482435" sldId="282"/>
            <ac:spMk id="6" creationId="{119660C1-6720-75C5-313A-BBB93FB78FE2}"/>
          </ac:spMkLst>
        </pc:spChg>
        <pc:graphicFrameChg chg="add mod">
          <ac:chgData name="Michaelsen, Børje" userId="c36523e3-11ed-4011-9a41-1983019c0634" providerId="ADAL" clId="{E6A33FFF-2505-483E-9155-3932C1EC5308}" dt="2023-09-15T08:16:17.128" v="881" actId="962"/>
          <ac:graphicFrameMkLst>
            <pc:docMk/>
            <pc:sldMk cId="835482435" sldId="282"/>
            <ac:graphicFrameMk id="4" creationId="{78039546-200C-51F9-A3B8-CF9627E87368}"/>
          </ac:graphicFrameMkLst>
        </pc:graphicFrameChg>
        <pc:graphicFrameChg chg="del">
          <ac:chgData name="Michaelsen, Børje" userId="c36523e3-11ed-4011-9a41-1983019c0634" providerId="ADAL" clId="{E6A33FFF-2505-483E-9155-3932C1EC5308}" dt="2023-09-07T12:00:41.895" v="427" actId="478"/>
          <ac:graphicFrameMkLst>
            <pc:docMk/>
            <pc:sldMk cId="835482435" sldId="282"/>
            <ac:graphicFrameMk id="5" creationId="{00000000-0000-0000-0000-000000000000}"/>
          </ac:graphicFrameMkLst>
        </pc:graphicFrameChg>
      </pc:sldChg>
      <pc:sldChg chg="addSp delSp modSp mod modNotesTx">
        <pc:chgData name="Michaelsen, Børje" userId="c36523e3-11ed-4011-9a41-1983019c0634" providerId="ADAL" clId="{E6A33FFF-2505-483E-9155-3932C1EC5308}" dt="2023-09-29T12:50:40.186" v="1697"/>
        <pc:sldMkLst>
          <pc:docMk/>
          <pc:sldMk cId="1751997248" sldId="284"/>
        </pc:sldMkLst>
        <pc:spChg chg="ord">
          <ac:chgData name="Michaelsen, Børje" userId="c36523e3-11ed-4011-9a41-1983019c0634" providerId="ADAL" clId="{E6A33FFF-2505-483E-9155-3932C1EC5308}" dt="2023-09-15T08:26:11.706" v="1088"/>
          <ac:spMkLst>
            <pc:docMk/>
            <pc:sldMk cId="1751997248" sldId="284"/>
            <ac:spMk id="2" creationId="{00000000-0000-0000-0000-000000000000}"/>
          </ac:spMkLst>
        </pc:spChg>
        <pc:spChg chg="mod ord">
          <ac:chgData name="Michaelsen, Børje" userId="c36523e3-11ed-4011-9a41-1983019c0634" providerId="ADAL" clId="{E6A33FFF-2505-483E-9155-3932C1EC5308}" dt="2023-09-15T08:26:14.089" v="1089"/>
          <ac:spMkLst>
            <pc:docMk/>
            <pc:sldMk cId="1751997248" sldId="284"/>
            <ac:spMk id="3" creationId="{00000000-0000-0000-0000-000000000000}"/>
          </ac:spMkLst>
        </pc:spChg>
        <pc:spChg chg="add mod">
          <ac:chgData name="Michaelsen, Børje" userId="c36523e3-11ed-4011-9a41-1983019c0634" providerId="ADAL" clId="{E6A33FFF-2505-483E-9155-3932C1EC5308}" dt="2023-09-29T12:50:40.186" v="1697"/>
          <ac:spMkLst>
            <pc:docMk/>
            <pc:sldMk cId="1751997248" sldId="284"/>
            <ac:spMk id="6" creationId="{2B848CFA-6AE5-2E6E-CF21-DC7FB621BE06}"/>
          </ac:spMkLst>
        </pc:spChg>
        <pc:spChg chg="mod ord">
          <ac:chgData name="Michaelsen, Børje" userId="c36523e3-11ed-4011-9a41-1983019c0634" providerId="ADAL" clId="{E6A33FFF-2505-483E-9155-3932C1EC5308}" dt="2023-09-15T08:26:26.584" v="1115"/>
          <ac:spMkLst>
            <pc:docMk/>
            <pc:sldMk cId="1751997248" sldId="284"/>
            <ac:spMk id="29" creationId="{00000000-0000-0000-0000-000000000000}"/>
          </ac:spMkLst>
        </pc:spChg>
        <pc:grpChg chg="mod">
          <ac:chgData name="Michaelsen, Børje" userId="c36523e3-11ed-4011-9a41-1983019c0634" providerId="ADAL" clId="{E6A33FFF-2505-483E-9155-3932C1EC5308}" dt="2023-09-15T08:14:03.868" v="785" actId="962"/>
          <ac:grpSpMkLst>
            <pc:docMk/>
            <pc:sldMk cId="1751997248" sldId="284"/>
            <ac:grpSpMk id="31" creationId="{00000000-0000-0000-0000-000000000000}"/>
          </ac:grpSpMkLst>
        </pc:grpChg>
        <pc:picChg chg="add mod ord">
          <ac:chgData name="Michaelsen, Børje" userId="c36523e3-11ed-4011-9a41-1983019c0634" providerId="ADAL" clId="{E6A33FFF-2505-483E-9155-3932C1EC5308}" dt="2023-09-15T08:26:19.832" v="1102"/>
          <ac:picMkLst>
            <pc:docMk/>
            <pc:sldMk cId="1751997248" sldId="284"/>
            <ac:picMk id="40" creationId="{C94BB9D9-353B-93F7-B7F8-D9C88EDEDD68}"/>
          </ac:picMkLst>
        </pc:picChg>
        <pc:picChg chg="del">
          <ac:chgData name="Michaelsen, Børje" userId="c36523e3-11ed-4011-9a41-1983019c0634" providerId="ADAL" clId="{E6A33FFF-2505-483E-9155-3932C1EC5308}" dt="2023-09-01T08:17:07.266" v="397" actId="478"/>
          <ac:picMkLst>
            <pc:docMk/>
            <pc:sldMk cId="1751997248" sldId="284"/>
            <ac:picMk id="2049" creationId="{00000000-0000-0000-0000-000000000000}"/>
          </ac:picMkLst>
        </pc:picChg>
        <pc:picChg chg="mod">
          <ac:chgData name="Michaelsen, Børje" userId="c36523e3-11ed-4011-9a41-1983019c0634" providerId="ADAL" clId="{E6A33FFF-2505-483E-9155-3932C1EC5308}" dt="2023-09-15T08:12:11.571" v="784" actId="962"/>
          <ac:picMkLst>
            <pc:docMk/>
            <pc:sldMk cId="1751997248" sldId="284"/>
            <ac:picMk id="2050" creationId="{00000000-0000-0000-0000-000000000000}"/>
          </ac:picMkLst>
        </pc:picChg>
      </pc:sldChg>
      <pc:sldChg chg="modSp del mod">
        <pc:chgData name="Michaelsen, Børje" userId="c36523e3-11ed-4011-9a41-1983019c0634" providerId="ADAL" clId="{E6A33FFF-2505-483E-9155-3932C1EC5308}" dt="2023-10-10T08:40:24.911" v="1706" actId="47"/>
        <pc:sldMkLst>
          <pc:docMk/>
          <pc:sldMk cId="1610994730" sldId="285"/>
        </pc:sldMkLst>
        <pc:spChg chg="ord">
          <ac:chgData name="Michaelsen, Børje" userId="c36523e3-11ed-4011-9a41-1983019c0634" providerId="ADAL" clId="{E6A33FFF-2505-483E-9155-3932C1EC5308}" dt="2023-09-15T08:29:56.161" v="1157"/>
          <ac:spMkLst>
            <pc:docMk/>
            <pc:sldMk cId="1610994730" sldId="285"/>
            <ac:spMk id="7" creationId="{00000000-0000-0000-0000-000000000000}"/>
          </ac:spMkLst>
        </pc:spChg>
        <pc:graphicFrameChg chg="mod">
          <ac:chgData name="Michaelsen, Børje" userId="c36523e3-11ed-4011-9a41-1983019c0634" providerId="ADAL" clId="{E6A33FFF-2505-483E-9155-3932C1EC5308}" dt="2023-09-15T08:29:52.624" v="1156"/>
          <ac:graphicFrameMkLst>
            <pc:docMk/>
            <pc:sldMk cId="1610994730" sldId="285"/>
            <ac:graphicFrameMk id="14" creationId="{00000000-0008-0000-0200-000002000000}"/>
          </ac:graphicFrameMkLst>
        </pc:graphicFrameChg>
        <pc:picChg chg="mod ord">
          <ac:chgData name="Michaelsen, Børje" userId="c36523e3-11ed-4011-9a41-1983019c0634" providerId="ADAL" clId="{E6A33FFF-2505-483E-9155-3932C1EC5308}" dt="2023-09-15T08:30:03.057" v="1160"/>
          <ac:picMkLst>
            <pc:docMk/>
            <pc:sldMk cId="1610994730" sldId="285"/>
            <ac:picMk id="4" creationId="{00000000-0000-0000-0000-000000000000}"/>
          </ac:picMkLst>
        </pc:picChg>
        <pc:picChg chg="mod ord">
          <ac:chgData name="Michaelsen, Børje" userId="c36523e3-11ed-4011-9a41-1983019c0634" providerId="ADAL" clId="{E6A33FFF-2505-483E-9155-3932C1EC5308}" dt="2023-09-15T08:29:59.536" v="1159"/>
          <ac:picMkLst>
            <pc:docMk/>
            <pc:sldMk cId="1610994730" sldId="285"/>
            <ac:picMk id="12" creationId="{00000000-0000-0000-0000-000000000000}"/>
          </ac:picMkLst>
        </pc:picChg>
      </pc:sldChg>
      <pc:sldChg chg="addSp delSp modSp mod">
        <pc:chgData name="Michaelsen, Børje" userId="c36523e3-11ed-4011-9a41-1983019c0634" providerId="ADAL" clId="{E6A33FFF-2505-483E-9155-3932C1EC5308}" dt="2023-09-22T06:45:36.398" v="1328"/>
        <pc:sldMkLst>
          <pc:docMk/>
          <pc:sldMk cId="2154520298" sldId="287"/>
        </pc:sldMkLst>
        <pc:spChg chg="mod">
          <ac:chgData name="Michaelsen, Børje" userId="c36523e3-11ed-4011-9a41-1983019c0634" providerId="ADAL" clId="{E6A33FFF-2505-483E-9155-3932C1EC5308}" dt="2023-09-22T06:44:33.019" v="1326" actId="14100"/>
          <ac:spMkLst>
            <pc:docMk/>
            <pc:sldMk cId="2154520298" sldId="287"/>
            <ac:spMk id="10" creationId="{00000000-0000-0000-0000-000000000000}"/>
          </ac:spMkLst>
        </pc:spChg>
        <pc:picChg chg="del">
          <ac:chgData name="Michaelsen, Børje" userId="c36523e3-11ed-4011-9a41-1983019c0634" providerId="ADAL" clId="{E6A33FFF-2505-483E-9155-3932C1EC5308}" dt="2023-09-22T06:41:58.200" v="1246" actId="478"/>
          <ac:picMkLst>
            <pc:docMk/>
            <pc:sldMk cId="2154520298" sldId="287"/>
            <ac:picMk id="4" creationId="{0BAFA7FA-889B-C04A-0AC7-74432ADF39FB}"/>
          </ac:picMkLst>
        </pc:picChg>
        <pc:picChg chg="add del mod">
          <ac:chgData name="Michaelsen, Børje" userId="c36523e3-11ed-4011-9a41-1983019c0634" providerId="ADAL" clId="{E6A33FFF-2505-483E-9155-3932C1EC5308}" dt="2023-09-22T06:42:18.063" v="1249" actId="478"/>
          <ac:picMkLst>
            <pc:docMk/>
            <pc:sldMk cId="2154520298" sldId="287"/>
            <ac:picMk id="5" creationId="{52AE706B-81C2-A9F8-430C-1CA663DB40CA}"/>
          </ac:picMkLst>
        </pc:picChg>
        <pc:picChg chg="add mod ord">
          <ac:chgData name="Michaelsen, Børje" userId="c36523e3-11ed-4011-9a41-1983019c0634" providerId="ADAL" clId="{E6A33FFF-2505-483E-9155-3932C1EC5308}" dt="2023-09-22T06:45:36.398" v="1328"/>
          <ac:picMkLst>
            <pc:docMk/>
            <pc:sldMk cId="2154520298" sldId="287"/>
            <ac:picMk id="7" creationId="{D4B57540-F80C-A695-5212-E43CBD00800E}"/>
          </ac:picMkLst>
        </pc:picChg>
      </pc:sldChg>
      <pc:sldChg chg="addSp delSp modSp mod">
        <pc:chgData name="Michaelsen, Børje" userId="c36523e3-11ed-4011-9a41-1983019c0634" providerId="ADAL" clId="{E6A33FFF-2505-483E-9155-3932C1EC5308}" dt="2023-09-15T08:25:50.080" v="1087"/>
        <pc:sldMkLst>
          <pc:docMk/>
          <pc:sldMk cId="2938880870" sldId="288"/>
        </pc:sldMkLst>
        <pc:spChg chg="mod">
          <ac:chgData name="Michaelsen, Børje" userId="c36523e3-11ed-4011-9a41-1983019c0634" providerId="ADAL" clId="{E6A33FFF-2505-483E-9155-3932C1EC5308}" dt="2023-09-15T08:25:13.824" v="1068" actId="14100"/>
          <ac:spMkLst>
            <pc:docMk/>
            <pc:sldMk cId="2938880870" sldId="288"/>
            <ac:spMk id="2" creationId="{00000000-0000-0000-0000-000000000000}"/>
          </ac:spMkLst>
        </pc:spChg>
        <pc:spChg chg="add mod">
          <ac:chgData name="Michaelsen, Børje" userId="c36523e3-11ed-4011-9a41-1983019c0634" providerId="ADAL" clId="{E6A33FFF-2505-483E-9155-3932C1EC5308}" dt="2023-09-08T10:33:15.872" v="570" actId="1038"/>
          <ac:spMkLst>
            <pc:docMk/>
            <pc:sldMk cId="2938880870" sldId="288"/>
            <ac:spMk id="5" creationId="{72C38B41-131A-AFC1-9683-784948204578}"/>
          </ac:spMkLst>
        </pc:spChg>
        <pc:spChg chg="add mod ord">
          <ac:chgData name="Michaelsen, Børje" userId="c36523e3-11ed-4011-9a41-1983019c0634" providerId="ADAL" clId="{E6A33FFF-2505-483E-9155-3932C1EC5308}" dt="2023-09-15T08:25:50.080" v="1087"/>
          <ac:spMkLst>
            <pc:docMk/>
            <pc:sldMk cId="2938880870" sldId="288"/>
            <ac:spMk id="6" creationId="{CE5207F9-4FA9-E328-167B-6EB1EF6311FA}"/>
          </ac:spMkLst>
        </pc:spChg>
        <pc:spChg chg="mod">
          <ac:chgData name="Michaelsen, Børje" userId="c36523e3-11ed-4011-9a41-1983019c0634" providerId="ADAL" clId="{E6A33FFF-2505-483E-9155-3932C1EC5308}" dt="2023-09-08T10:31:45.705" v="540" actId="20577"/>
          <ac:spMkLst>
            <pc:docMk/>
            <pc:sldMk cId="2938880870" sldId="288"/>
            <ac:spMk id="7" creationId="{00000000-0000-0000-0000-000000000000}"/>
          </ac:spMkLst>
        </pc:spChg>
        <pc:spChg chg="mod">
          <ac:chgData name="Michaelsen, Børje" userId="c36523e3-11ed-4011-9a41-1983019c0634" providerId="ADAL" clId="{E6A33FFF-2505-483E-9155-3932C1EC5308}" dt="2023-09-08T10:32:24.794" v="542" actId="20577"/>
          <ac:spMkLst>
            <pc:docMk/>
            <pc:sldMk cId="2938880870" sldId="288"/>
            <ac:spMk id="18" creationId="{00000000-0000-0000-0000-000000000000}"/>
          </ac:spMkLst>
        </pc:spChg>
        <pc:graphicFrameChg chg="add mod">
          <ac:chgData name="Michaelsen, Børje" userId="c36523e3-11ed-4011-9a41-1983019c0634" providerId="ADAL" clId="{E6A33FFF-2505-483E-9155-3932C1EC5308}" dt="2023-09-15T08:25:46.464" v="1084"/>
          <ac:graphicFrameMkLst>
            <pc:docMk/>
            <pc:sldMk cId="2938880870" sldId="288"/>
            <ac:graphicFrameMk id="3" creationId="{00000000-0008-0000-0100-000002000000}"/>
          </ac:graphicFrameMkLst>
        </pc:graphicFrameChg>
        <pc:graphicFrameChg chg="add mod">
          <ac:chgData name="Michaelsen, Børje" userId="c36523e3-11ed-4011-9a41-1983019c0634" providerId="ADAL" clId="{E6A33FFF-2505-483E-9155-3932C1EC5308}" dt="2023-09-15T08:11:12.787" v="776" actId="962"/>
          <ac:graphicFrameMkLst>
            <pc:docMk/>
            <pc:sldMk cId="2938880870" sldId="288"/>
            <ac:graphicFrameMk id="4" creationId="{00000000-0008-0000-0300-000003000000}"/>
          </ac:graphicFrameMkLst>
        </pc:graphicFrameChg>
        <pc:graphicFrameChg chg="del">
          <ac:chgData name="Michaelsen, Børje" userId="c36523e3-11ed-4011-9a41-1983019c0634" providerId="ADAL" clId="{E6A33FFF-2505-483E-9155-3932C1EC5308}" dt="2023-09-08T10:31:11.469" v="531" actId="478"/>
          <ac:graphicFrameMkLst>
            <pc:docMk/>
            <pc:sldMk cId="2938880870" sldId="288"/>
            <ac:graphicFrameMk id="9" creationId="{00000000-0000-0000-0000-000000000000}"/>
          </ac:graphicFrameMkLst>
        </pc:graphicFrameChg>
        <pc:graphicFrameChg chg="del">
          <ac:chgData name="Michaelsen, Børje" userId="c36523e3-11ed-4011-9a41-1983019c0634" providerId="ADAL" clId="{E6A33FFF-2505-483E-9155-3932C1EC5308}" dt="2023-09-08T10:32:40.612" v="543" actId="478"/>
          <ac:graphicFrameMkLst>
            <pc:docMk/>
            <pc:sldMk cId="2938880870" sldId="288"/>
            <ac:graphicFrameMk id="11" creationId="{00000000-0000-0000-0000-000000000000}"/>
          </ac:graphicFrameMkLst>
        </pc:graphicFrameChg>
      </pc:sldChg>
      <pc:sldChg chg="addSp delSp modSp mod">
        <pc:chgData name="Michaelsen, Børje" userId="c36523e3-11ed-4011-9a41-1983019c0634" providerId="ADAL" clId="{E6A33FFF-2505-483E-9155-3932C1EC5308}" dt="2023-09-29T12:51:09.853" v="1699"/>
        <pc:sldMkLst>
          <pc:docMk/>
          <pc:sldMk cId="990372706" sldId="289"/>
        </pc:sldMkLst>
        <pc:spChg chg="add mod">
          <ac:chgData name="Michaelsen, Børje" userId="c36523e3-11ed-4011-9a41-1983019c0634" providerId="ADAL" clId="{E6A33FFF-2505-483E-9155-3932C1EC5308}" dt="2023-09-29T12:51:09.853" v="1699"/>
          <ac:spMkLst>
            <pc:docMk/>
            <pc:sldMk cId="990372706" sldId="289"/>
            <ac:spMk id="7" creationId="{1A564FF0-F000-0644-C9E7-71F241E7A07C}"/>
          </ac:spMkLst>
        </pc:spChg>
        <pc:graphicFrameChg chg="add mod">
          <ac:chgData name="Michaelsen, Børje" userId="c36523e3-11ed-4011-9a41-1983019c0634" providerId="ADAL" clId="{E6A33FFF-2505-483E-9155-3932C1EC5308}" dt="2023-09-15T08:18:59.006" v="923" actId="962"/>
          <ac:graphicFrameMkLst>
            <pc:docMk/>
            <pc:sldMk cId="990372706" sldId="289"/>
            <ac:graphicFrameMk id="4" creationId="{00000000-0008-0000-0000-000002000000}"/>
          </ac:graphicFrameMkLst>
        </pc:graphicFrameChg>
        <pc:graphicFrameChg chg="add mod">
          <ac:chgData name="Michaelsen, Børje" userId="c36523e3-11ed-4011-9a41-1983019c0634" providerId="ADAL" clId="{E6A33FFF-2505-483E-9155-3932C1EC5308}" dt="2023-09-15T08:19:13.252" v="925" actId="962"/>
          <ac:graphicFrameMkLst>
            <pc:docMk/>
            <pc:sldMk cId="990372706" sldId="289"/>
            <ac:graphicFrameMk id="5" creationId="{00000000-0008-0000-0200-000002000000}"/>
          </ac:graphicFrameMkLst>
        </pc:graphicFrameChg>
        <pc:graphicFrameChg chg="add mod">
          <ac:chgData name="Michaelsen, Børje" userId="c36523e3-11ed-4011-9a41-1983019c0634" providerId="ADAL" clId="{E6A33FFF-2505-483E-9155-3932C1EC5308}" dt="2023-09-15T08:28:30.811" v="1132"/>
          <ac:graphicFrameMkLst>
            <pc:docMk/>
            <pc:sldMk cId="990372706" sldId="289"/>
            <ac:graphicFrameMk id="6" creationId="{00000000-0008-0000-0000-000002000000}"/>
          </ac:graphicFrameMkLst>
        </pc:graphicFrameChg>
        <pc:graphicFrameChg chg="del">
          <ac:chgData name="Michaelsen, Børje" userId="c36523e3-11ed-4011-9a41-1983019c0634" providerId="ADAL" clId="{E6A33FFF-2505-483E-9155-3932C1EC5308}" dt="2023-09-11T10:59:50.786" v="592" actId="478"/>
          <ac:graphicFrameMkLst>
            <pc:docMk/>
            <pc:sldMk cId="990372706" sldId="289"/>
            <ac:graphicFrameMk id="7" creationId="{00000000-0000-0000-0000-000000000000}"/>
          </ac:graphicFrameMkLst>
        </pc:graphicFrameChg>
        <pc:graphicFrameChg chg="del">
          <ac:chgData name="Michaelsen, Børje" userId="c36523e3-11ed-4011-9a41-1983019c0634" providerId="ADAL" clId="{E6A33FFF-2505-483E-9155-3932C1EC5308}" dt="2023-09-11T10:39:41.844" v="571" actId="478"/>
          <ac:graphicFrameMkLst>
            <pc:docMk/>
            <pc:sldMk cId="990372706" sldId="289"/>
            <ac:graphicFrameMk id="11" creationId="{00000000-0000-0000-0000-000000000000}"/>
          </ac:graphicFrameMkLst>
        </pc:graphicFrameChg>
        <pc:graphicFrameChg chg="del">
          <ac:chgData name="Michaelsen, Børje" userId="c36523e3-11ed-4011-9a41-1983019c0634" providerId="ADAL" clId="{E6A33FFF-2505-483E-9155-3932C1EC5308}" dt="2023-09-11T10:40:26.940" v="587" actId="478"/>
          <ac:graphicFrameMkLst>
            <pc:docMk/>
            <pc:sldMk cId="990372706" sldId="289"/>
            <ac:graphicFrameMk id="12" creationId="{00000000-0000-0000-0000-000000000000}"/>
          </ac:graphicFrameMkLst>
        </pc:graphicFrameChg>
      </pc:sldChg>
      <pc:sldChg chg="addSp delSp modSp mod modNotesTx">
        <pc:chgData name="Michaelsen, Børje" userId="c36523e3-11ed-4011-9a41-1983019c0634" providerId="ADAL" clId="{E6A33FFF-2505-483E-9155-3932C1EC5308}" dt="2023-09-21T10:16:25.431" v="1180"/>
        <pc:sldMkLst>
          <pc:docMk/>
          <pc:sldMk cId="1557024307" sldId="290"/>
        </pc:sldMkLst>
        <pc:spChg chg="mod">
          <ac:chgData name="Michaelsen, Børje" userId="c36523e3-11ed-4011-9a41-1983019c0634" providerId="ADAL" clId="{E6A33FFF-2505-483E-9155-3932C1EC5308}" dt="2023-09-21T10:16:14.014" v="1179" actId="20577"/>
          <ac:spMkLst>
            <pc:docMk/>
            <pc:sldMk cId="1557024307" sldId="290"/>
            <ac:spMk id="12" creationId="{00000000-0000-0000-0000-000000000000}"/>
          </ac:spMkLst>
        </pc:spChg>
        <pc:graphicFrameChg chg="add mod">
          <ac:chgData name="Michaelsen, Børje" userId="c36523e3-11ed-4011-9a41-1983019c0634" providerId="ADAL" clId="{E6A33FFF-2505-483E-9155-3932C1EC5308}" dt="2023-09-21T10:15:19.262" v="1167"/>
          <ac:graphicFrameMkLst>
            <pc:docMk/>
            <pc:sldMk cId="1557024307" sldId="290"/>
            <ac:graphicFrameMk id="2" creationId="{A2828B79-FC1F-CAD7-0E1E-06FB7EDB49F0}"/>
          </ac:graphicFrameMkLst>
        </pc:graphicFrameChg>
        <pc:graphicFrameChg chg="add mod">
          <ac:chgData name="Michaelsen, Børje" userId="c36523e3-11ed-4011-9a41-1983019c0634" providerId="ADAL" clId="{E6A33FFF-2505-483E-9155-3932C1EC5308}" dt="2023-09-21T10:15:32.219" v="1168"/>
          <ac:graphicFrameMkLst>
            <pc:docMk/>
            <pc:sldMk cId="1557024307" sldId="290"/>
            <ac:graphicFrameMk id="3" creationId="{9542FC25-152B-8DBB-047A-F68C8C823D8F}"/>
          </ac:graphicFrameMkLst>
        </pc:graphicFrameChg>
        <pc:graphicFrameChg chg="del mod">
          <ac:chgData name="Michaelsen, Børje" userId="c36523e3-11ed-4011-9a41-1983019c0634" providerId="ADAL" clId="{E6A33FFF-2505-483E-9155-3932C1EC5308}" dt="2023-09-21T10:14:42.825" v="1163" actId="478"/>
          <ac:graphicFrameMkLst>
            <pc:docMk/>
            <pc:sldMk cId="1557024307" sldId="290"/>
            <ac:graphicFrameMk id="6" creationId="{00000000-0000-0000-0000-000000000000}"/>
          </ac:graphicFrameMkLst>
        </pc:graphicFrameChg>
        <pc:graphicFrameChg chg="del mod">
          <ac:chgData name="Michaelsen, Børje" userId="c36523e3-11ed-4011-9a41-1983019c0634" providerId="ADAL" clId="{E6A33FFF-2505-483E-9155-3932C1EC5308}" dt="2023-09-21T10:14:35.755" v="1161" actId="478"/>
          <ac:graphicFrameMkLst>
            <pc:docMk/>
            <pc:sldMk cId="1557024307" sldId="290"/>
            <ac:graphicFrameMk id="7" creationId="{00000000-0000-0000-0000-000000000000}"/>
          </ac:graphicFrameMkLst>
        </pc:graphicFrameChg>
      </pc:sldChg>
      <pc:sldChg chg="delSp modSp mod modNotesTx">
        <pc:chgData name="Michaelsen, Børje" userId="c36523e3-11ed-4011-9a41-1983019c0634" providerId="ADAL" clId="{E6A33FFF-2505-483E-9155-3932C1EC5308}" dt="2023-09-15T08:29:38.689" v="1152"/>
        <pc:sldMkLst>
          <pc:docMk/>
          <pc:sldMk cId="559240798" sldId="1093"/>
        </pc:sldMkLst>
        <pc:spChg chg="del">
          <ac:chgData name="Michaelsen, Børje" userId="c36523e3-11ed-4011-9a41-1983019c0634" providerId="ADAL" clId="{E6A33FFF-2505-483E-9155-3932C1EC5308}" dt="2023-09-15T08:23:11.953" v="1048" actId="478"/>
          <ac:spMkLst>
            <pc:docMk/>
            <pc:sldMk cId="559240798" sldId="1093"/>
            <ac:spMk id="2" creationId="{A9CA4F69-0A00-457E-97C8-8D999E84DC62}"/>
          </ac:spMkLst>
        </pc:spChg>
        <pc:spChg chg="del">
          <ac:chgData name="Michaelsen, Børje" userId="c36523e3-11ed-4011-9a41-1983019c0634" providerId="ADAL" clId="{E6A33FFF-2505-483E-9155-3932C1EC5308}" dt="2023-09-15T08:29:22.305" v="1146" actId="478"/>
          <ac:spMkLst>
            <pc:docMk/>
            <pc:sldMk cId="559240798" sldId="1093"/>
            <ac:spMk id="3" creationId="{3C75413D-B741-4BCE-8D4A-86EFA4899773}"/>
          </ac:spMkLst>
        </pc:spChg>
        <pc:spChg chg="mod ord">
          <ac:chgData name="Michaelsen, Børje" userId="c36523e3-11ed-4011-9a41-1983019c0634" providerId="ADAL" clId="{E6A33FFF-2505-483E-9155-3932C1EC5308}" dt="2023-09-15T08:29:13.073" v="1142"/>
          <ac:spMkLst>
            <pc:docMk/>
            <pc:sldMk cId="559240798" sldId="1093"/>
            <ac:spMk id="6" creationId="{E6AD9810-77AD-40A7-B695-CF94C0980126}"/>
          </ac:spMkLst>
        </pc:spChg>
        <pc:spChg chg="ord">
          <ac:chgData name="Michaelsen, Børje" userId="c36523e3-11ed-4011-9a41-1983019c0634" providerId="ADAL" clId="{E6A33FFF-2505-483E-9155-3932C1EC5308}" dt="2023-09-15T08:29:34.560" v="1149"/>
          <ac:spMkLst>
            <pc:docMk/>
            <pc:sldMk cId="559240798" sldId="1093"/>
            <ac:spMk id="13" creationId="{0CE86C2E-3F6D-47F7-BCB9-A448CABB2558}"/>
          </ac:spMkLst>
        </pc:spChg>
        <pc:picChg chg="ord">
          <ac:chgData name="Michaelsen, Børje" userId="c36523e3-11ed-4011-9a41-1983019c0634" providerId="ADAL" clId="{E6A33FFF-2505-483E-9155-3932C1EC5308}" dt="2023-09-15T08:29:09.787" v="1141"/>
          <ac:picMkLst>
            <pc:docMk/>
            <pc:sldMk cId="559240798" sldId="1093"/>
            <ac:picMk id="5" creationId="{ED8D46D5-65B2-4C20-A99F-362A277E9657}"/>
          </ac:picMkLst>
        </pc:picChg>
        <pc:picChg chg="mod ord">
          <ac:chgData name="Michaelsen, Børje" userId="c36523e3-11ed-4011-9a41-1983019c0634" providerId="ADAL" clId="{E6A33FFF-2505-483E-9155-3932C1EC5308}" dt="2023-09-15T08:29:17.927" v="1145"/>
          <ac:picMkLst>
            <pc:docMk/>
            <pc:sldMk cId="559240798" sldId="1093"/>
            <ac:picMk id="14" creationId="{EB22ED9D-9831-9FFF-3846-4AF08DB4D4FD}"/>
          </ac:picMkLst>
        </pc:picChg>
        <pc:picChg chg="mod ord">
          <ac:chgData name="Michaelsen, Børje" userId="c36523e3-11ed-4011-9a41-1983019c0634" providerId="ADAL" clId="{E6A33FFF-2505-483E-9155-3932C1EC5308}" dt="2023-09-15T08:29:30.873" v="1147"/>
          <ac:picMkLst>
            <pc:docMk/>
            <pc:sldMk cId="559240798" sldId="1093"/>
            <ac:picMk id="15" creationId="{F8E05E94-D546-4936-0171-28F363AAC3C3}"/>
          </ac:picMkLst>
        </pc:picChg>
        <pc:picChg chg="mod">
          <ac:chgData name="Michaelsen, Børje" userId="c36523e3-11ed-4011-9a41-1983019c0634" providerId="ADAL" clId="{E6A33FFF-2505-483E-9155-3932C1EC5308}" dt="2023-09-15T08:20:59.404" v="963" actId="962"/>
          <ac:picMkLst>
            <pc:docMk/>
            <pc:sldMk cId="559240798" sldId="1093"/>
            <ac:picMk id="16" creationId="{40DFF8E8-EA72-34A8-1FD1-27D796B733EA}"/>
          </ac:picMkLst>
        </pc:picChg>
        <pc:picChg chg="mod ord">
          <ac:chgData name="Michaelsen, Børje" userId="c36523e3-11ed-4011-9a41-1983019c0634" providerId="ADAL" clId="{E6A33FFF-2505-483E-9155-3932C1EC5308}" dt="2023-09-15T08:29:38.689" v="1152"/>
          <ac:picMkLst>
            <pc:docMk/>
            <pc:sldMk cId="559240798" sldId="1093"/>
            <ac:picMk id="17" creationId="{E23712BA-72A5-001B-A2EA-CCF35A8264FF}"/>
          </ac:picMkLst>
        </pc:picChg>
      </pc:sldChg>
      <pc:sldChg chg="addSp delSp modSp add mod">
        <pc:chgData name="Michaelsen, Børje" userId="c36523e3-11ed-4011-9a41-1983019c0634" providerId="ADAL" clId="{E6A33FFF-2505-483E-9155-3932C1EC5308}" dt="2023-09-29T12:52:01.440" v="1704"/>
        <pc:sldMkLst>
          <pc:docMk/>
          <pc:sldMk cId="2611775227" sldId="1095"/>
        </pc:sldMkLst>
        <pc:spChg chg="mod">
          <ac:chgData name="Michaelsen, Børje" userId="c36523e3-11ed-4011-9a41-1983019c0634" providerId="ADAL" clId="{E6A33FFF-2505-483E-9155-3932C1EC5308}" dt="2023-09-29T12:51:52.936" v="1703" actId="14100"/>
          <ac:spMkLst>
            <pc:docMk/>
            <pc:sldMk cId="2611775227" sldId="1095"/>
            <ac:spMk id="2" creationId="{F435C770-84CE-FE99-7F0F-1CBC0D10658C}"/>
          </ac:spMkLst>
        </pc:spChg>
        <pc:spChg chg="add mod">
          <ac:chgData name="Michaelsen, Børje" userId="c36523e3-11ed-4011-9a41-1983019c0634" providerId="ADAL" clId="{E6A33FFF-2505-483E-9155-3932C1EC5308}" dt="2023-09-29T12:52:01.440" v="1704"/>
          <ac:spMkLst>
            <pc:docMk/>
            <pc:sldMk cId="2611775227" sldId="1095"/>
            <ac:spMk id="3" creationId="{DCD36BE4-2642-0790-85B5-10EDD5C92D5D}"/>
          </ac:spMkLst>
        </pc:spChg>
        <pc:spChg chg="mod">
          <ac:chgData name="Michaelsen, Børje" userId="c36523e3-11ed-4011-9a41-1983019c0634" providerId="ADAL" clId="{E6A33FFF-2505-483E-9155-3932C1EC5308}" dt="2023-09-26T07:46:31.046" v="1452" actId="6549"/>
          <ac:spMkLst>
            <pc:docMk/>
            <pc:sldMk cId="2611775227" sldId="1095"/>
            <ac:spMk id="4" creationId="{5E03F8CB-2FC6-6289-5575-EDBBBBB03428}"/>
          </ac:spMkLst>
        </pc:spChg>
        <pc:picChg chg="del">
          <ac:chgData name="Michaelsen, Børje" userId="c36523e3-11ed-4011-9a41-1983019c0634" providerId="ADAL" clId="{E6A33FFF-2505-483E-9155-3932C1EC5308}" dt="2023-09-26T07:44:31.525" v="1390" actId="478"/>
          <ac:picMkLst>
            <pc:docMk/>
            <pc:sldMk cId="2611775227" sldId="1095"/>
            <ac:picMk id="5" creationId="{8FD902E4-DF3C-27ED-02C8-4A3F73E439EC}"/>
          </ac:picMkLst>
        </pc:picChg>
        <pc:picChg chg="add mod">
          <ac:chgData name="Michaelsen, Børje" userId="c36523e3-11ed-4011-9a41-1983019c0634" providerId="ADAL" clId="{E6A33FFF-2505-483E-9155-3932C1EC5308}" dt="2023-09-29T12:51:40.785" v="1702" actId="962"/>
          <ac:picMkLst>
            <pc:docMk/>
            <pc:sldMk cId="2611775227" sldId="1095"/>
            <ac:picMk id="6" creationId="{6236BE43-1BE6-A3D6-387C-5631889937B8}"/>
          </ac:picMkLst>
        </pc:picChg>
      </pc:sldChg>
      <pc:sldChg chg="addSp delSp modSp add mod">
        <pc:chgData name="Michaelsen, Børje" userId="c36523e3-11ed-4011-9a41-1983019c0634" providerId="ADAL" clId="{E6A33FFF-2505-483E-9155-3932C1EC5308}" dt="2023-10-10T08:44:06.853" v="1827" actId="13244"/>
        <pc:sldMkLst>
          <pc:docMk/>
          <pc:sldMk cId="3440108124" sldId="1096"/>
        </pc:sldMkLst>
        <pc:spChg chg="mod">
          <ac:chgData name="Michaelsen, Børje" userId="c36523e3-11ed-4011-9a41-1983019c0634" providerId="ADAL" clId="{E6A33FFF-2505-483E-9155-3932C1EC5308}" dt="2023-10-10T08:40:53.431" v="1729" actId="20577"/>
          <ac:spMkLst>
            <pc:docMk/>
            <pc:sldMk cId="3440108124" sldId="1096"/>
            <ac:spMk id="7" creationId="{00000000-0000-0000-0000-000000000000}"/>
          </ac:spMkLst>
        </pc:spChg>
        <pc:spChg chg="mod">
          <ac:chgData name="Michaelsen, Børje" userId="c36523e3-11ed-4011-9a41-1983019c0634" providerId="ADAL" clId="{E6A33FFF-2505-483E-9155-3932C1EC5308}" dt="2023-10-10T08:43:36.132" v="1824" actId="20577"/>
          <ac:spMkLst>
            <pc:docMk/>
            <pc:sldMk cId="3440108124" sldId="1096"/>
            <ac:spMk id="16" creationId="{01B63842-A613-4DE2-23CF-65894B874DE1}"/>
          </ac:spMkLst>
        </pc:spChg>
        <pc:graphicFrameChg chg="mod">
          <ac:chgData name="Michaelsen, Børje" userId="c36523e3-11ed-4011-9a41-1983019c0634" providerId="ADAL" clId="{E6A33FFF-2505-483E-9155-3932C1EC5308}" dt="2023-10-10T08:41:35.909" v="1733" actId="14100"/>
          <ac:graphicFrameMkLst>
            <pc:docMk/>
            <pc:sldMk cId="3440108124" sldId="1096"/>
            <ac:graphicFrameMk id="12" creationId="{02F3DED4-52B2-ED4A-F002-268A294A1591}"/>
          </ac:graphicFrameMkLst>
        </pc:graphicFrameChg>
        <pc:picChg chg="del">
          <ac:chgData name="Michaelsen, Børje" userId="c36523e3-11ed-4011-9a41-1983019c0634" providerId="ADAL" clId="{E6A33FFF-2505-483E-9155-3932C1EC5308}" dt="2023-10-10T08:41:25.509" v="1730" actId="478"/>
          <ac:picMkLst>
            <pc:docMk/>
            <pc:sldMk cId="3440108124" sldId="1096"/>
            <ac:picMk id="4" creationId="{F6835613-0859-555F-1993-ED905A26FCBC}"/>
          </ac:picMkLst>
        </pc:picChg>
        <pc:picChg chg="add mod ord">
          <ac:chgData name="Michaelsen, Børje" userId="c36523e3-11ed-4011-9a41-1983019c0634" providerId="ADAL" clId="{E6A33FFF-2505-483E-9155-3932C1EC5308}" dt="2023-10-10T08:44:06.853" v="1827" actId="13244"/>
          <ac:picMkLst>
            <pc:docMk/>
            <pc:sldMk cId="3440108124" sldId="1096"/>
            <ac:picMk id="5" creationId="{94CA5AA8-391E-5594-FC27-A8503A8CBBCD}"/>
          </ac:picMkLst>
        </pc:picChg>
      </pc:sldChg>
    </pc:docChg>
  </pc:docChgLst>
  <pc:docChgLst>
    <pc:chgData name="Lindaas, Gunnar Ogwyn" userId="9f116345-df17-4e62-ba90-3f104129b024" providerId="ADAL" clId="{8DC179BE-7BFA-4B82-AC85-E38AD7CD139D}"/>
    <pc:docChg chg="modSld">
      <pc:chgData name="Lindaas, Gunnar Ogwyn" userId="9f116345-df17-4e62-ba90-3f104129b024" providerId="ADAL" clId="{8DC179BE-7BFA-4B82-AC85-E38AD7CD139D}" dt="2023-09-21T12:27:51.933" v="252" actId="20577"/>
      <pc:docMkLst>
        <pc:docMk/>
      </pc:docMkLst>
      <pc:sldChg chg="modSp mod">
        <pc:chgData name="Lindaas, Gunnar Ogwyn" userId="9f116345-df17-4e62-ba90-3f104129b024" providerId="ADAL" clId="{8DC179BE-7BFA-4B82-AC85-E38AD7CD139D}" dt="2023-09-21T12:27:51.933" v="252" actId="20577"/>
        <pc:sldMkLst>
          <pc:docMk/>
          <pc:sldMk cId="2044844844" sldId="273"/>
        </pc:sldMkLst>
        <pc:spChg chg="mod">
          <ac:chgData name="Lindaas, Gunnar Ogwyn" userId="9f116345-df17-4e62-ba90-3f104129b024" providerId="ADAL" clId="{8DC179BE-7BFA-4B82-AC85-E38AD7CD139D}" dt="2023-09-21T12:27:51.933" v="252" actId="20577"/>
          <ac:spMkLst>
            <pc:docMk/>
            <pc:sldMk cId="2044844844" sldId="273"/>
            <ac:spMk id="5" creationId="{00000000-0000-0000-0000-000000000000}"/>
          </ac:spMkLst>
        </pc:spChg>
        <pc:picChg chg="mod">
          <ac:chgData name="Lindaas, Gunnar Ogwyn" userId="9f116345-df17-4e62-ba90-3f104129b024" providerId="ADAL" clId="{8DC179BE-7BFA-4B82-AC85-E38AD7CD139D}" dt="2023-09-21T11:49:51.501" v="1" actId="1076"/>
          <ac:picMkLst>
            <pc:docMk/>
            <pc:sldMk cId="2044844844" sldId="273"/>
            <ac:picMk id="3" creationId="{00000000-0000-0000-0000-000000000000}"/>
          </ac:picMkLst>
        </pc:picChg>
      </pc:sldChg>
    </pc:docChg>
  </pc:docChgLst>
  <pc:docChgLst>
    <pc:chgData name="Lindaas, Gunnar Ogwyn" userId="9f116345-df17-4e62-ba90-3f104129b024" providerId="ADAL" clId="{3D5BBD47-1510-4D32-A6AF-EC91D79EA12F}"/>
    <pc:docChg chg="modSld">
      <pc:chgData name="Lindaas, Gunnar Ogwyn" userId="9f116345-df17-4e62-ba90-3f104129b024" providerId="ADAL" clId="{3D5BBD47-1510-4D32-A6AF-EC91D79EA12F}" dt="2022-08-16T16:34:20.415" v="30" actId="20577"/>
      <pc:docMkLst>
        <pc:docMk/>
      </pc:docMkLst>
      <pc:sldChg chg="modSp mod">
        <pc:chgData name="Lindaas, Gunnar Ogwyn" userId="9f116345-df17-4e62-ba90-3f104129b024" providerId="ADAL" clId="{3D5BBD47-1510-4D32-A6AF-EC91D79EA12F}" dt="2022-08-16T16:34:20.415" v="30" actId="20577"/>
        <pc:sldMkLst>
          <pc:docMk/>
          <pc:sldMk cId="2044844844" sldId="273"/>
        </pc:sldMkLst>
        <pc:spChg chg="mod">
          <ac:chgData name="Lindaas, Gunnar Ogwyn" userId="9f116345-df17-4e62-ba90-3f104129b024" providerId="ADAL" clId="{3D5BBD47-1510-4D32-A6AF-EC91D79EA12F}" dt="2022-08-16T16:34:20.415" v="30" actId="20577"/>
          <ac:spMkLst>
            <pc:docMk/>
            <pc:sldMk cId="2044844844" sldId="273"/>
            <ac:spMk id="5" creationId="{00000000-0000-0000-0000-000000000000}"/>
          </ac:spMkLst>
        </pc:spChg>
        <pc:picChg chg="mod">
          <ac:chgData name="Lindaas, Gunnar Ogwyn" userId="9f116345-df17-4e62-ba90-3f104129b024" providerId="ADAL" clId="{3D5BBD47-1510-4D32-A6AF-EC91D79EA12F}" dt="2022-08-16T16:29:02.412" v="0" actId="14826"/>
          <ac:picMkLst>
            <pc:docMk/>
            <pc:sldMk cId="2044844844" sldId="273"/>
            <ac:picMk id="3" creationId="{00000000-0000-0000-0000-000000000000}"/>
          </ac:picMkLst>
        </pc:picChg>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Michaelsen, Børje" userId="c36523e3-11ed-4011-9a41-1983019c0634" providerId="ADAL" clId="{C12AB3B8-6D48-42E0-855A-A2D631271CB3}"/>
    <pc:docChg chg="custSel modSld">
      <pc:chgData name="Michaelsen, Børje" userId="c36523e3-11ed-4011-9a41-1983019c0634" providerId="ADAL" clId="{C12AB3B8-6D48-42E0-855A-A2D631271CB3}" dt="2024-12-16T09:49:19.945" v="8"/>
      <pc:docMkLst>
        <pc:docMk/>
      </pc:docMkLst>
      <pc:sldChg chg="addSp delSp modSp mod modNotesTx">
        <pc:chgData name="Michaelsen, Børje" userId="c36523e3-11ed-4011-9a41-1983019c0634" providerId="ADAL" clId="{C12AB3B8-6D48-42E0-855A-A2D631271CB3}" dt="2024-12-16T09:49:19.945" v="8"/>
        <pc:sldMkLst>
          <pc:docMk/>
          <pc:sldMk cId="1557024307" sldId="290"/>
        </pc:sldMkLst>
        <pc:spChg chg="mod">
          <ac:chgData name="Michaelsen, Børje" userId="c36523e3-11ed-4011-9a41-1983019c0634" providerId="ADAL" clId="{C12AB3B8-6D48-42E0-855A-A2D631271CB3}" dt="2024-12-16T09:49:11.152" v="7" actId="20577"/>
          <ac:spMkLst>
            <pc:docMk/>
            <pc:sldMk cId="1557024307" sldId="290"/>
            <ac:spMk id="12" creationId="{00000000-0000-0000-0000-000000000000}"/>
          </ac:spMkLst>
        </pc:spChg>
        <pc:graphicFrameChg chg="add mod">
          <ac:chgData name="Michaelsen, Børje" userId="c36523e3-11ed-4011-9a41-1983019c0634" providerId="ADAL" clId="{C12AB3B8-6D48-42E0-855A-A2D631271CB3}" dt="2024-12-16T09:49:04.731" v="3" actId="1076"/>
          <ac:graphicFrameMkLst>
            <pc:docMk/>
            <pc:sldMk cId="1557024307" sldId="290"/>
            <ac:graphicFrameMk id="2" creationId="{79A0F035-6E3E-5A03-587D-E8262889D0DF}"/>
          </ac:graphicFrameMkLst>
        </pc:graphicFrameChg>
        <pc:graphicFrameChg chg="del">
          <ac:chgData name="Michaelsen, Børje" userId="c36523e3-11ed-4011-9a41-1983019c0634" providerId="ADAL" clId="{C12AB3B8-6D48-42E0-855A-A2D631271CB3}" dt="2024-12-16T09:48:57.528" v="1" actId="478"/>
          <ac:graphicFrameMkLst>
            <pc:docMk/>
            <pc:sldMk cId="1557024307" sldId="290"/>
            <ac:graphicFrameMk id="3" creationId="{9542FC25-152B-8DBB-047A-F68C8C823D8F}"/>
          </ac:graphicFrameMkLst>
        </pc:graphicFrameChg>
      </pc:sldChg>
    </pc:docChg>
  </pc:docChgLst>
  <pc:docChgLst>
    <pc:chgData name="Michaelsen, Børje" userId="c36523e3-11ed-4011-9a41-1983019c0634" providerId="ADAL" clId="{ECAEB5CB-3378-4487-ADA8-63ED5061A995}"/>
    <pc:docChg chg="custSel modSld">
      <pc:chgData name="Michaelsen, Børje" userId="c36523e3-11ed-4011-9a41-1983019c0634" providerId="ADAL" clId="{ECAEB5CB-3378-4487-ADA8-63ED5061A995}" dt="2024-09-20T08:43:06.013" v="39" actId="20577"/>
      <pc:docMkLst>
        <pc:docMk/>
      </pc:docMkLst>
      <pc:sldChg chg="modSp mod">
        <pc:chgData name="Michaelsen, Børje" userId="c36523e3-11ed-4011-9a41-1983019c0634" providerId="ADAL" clId="{ECAEB5CB-3378-4487-ADA8-63ED5061A995}" dt="2024-09-20T08:42:02.217" v="19" actId="13238"/>
        <pc:sldMkLst>
          <pc:docMk/>
          <pc:sldMk cId="3237931907" sldId="263"/>
        </pc:sldMkLst>
        <pc:graphicFrameChg chg="modGraphic">
          <ac:chgData name="Michaelsen, Børje" userId="c36523e3-11ed-4011-9a41-1983019c0634" providerId="ADAL" clId="{ECAEB5CB-3378-4487-ADA8-63ED5061A995}" dt="2024-09-20T08:42:02.217" v="19" actId="13238"/>
          <ac:graphicFrameMkLst>
            <pc:docMk/>
            <pc:sldMk cId="3237931907" sldId="263"/>
            <ac:graphicFrameMk id="8" creationId="{1F04DA60-B7B3-B4E8-515E-A41EE2EA22A3}"/>
          </ac:graphicFrameMkLst>
        </pc:graphicFrameChg>
      </pc:sldChg>
      <pc:sldChg chg="modSp">
        <pc:chgData name="Michaelsen, Børje" userId="c36523e3-11ed-4011-9a41-1983019c0634" providerId="ADAL" clId="{ECAEB5CB-3378-4487-ADA8-63ED5061A995}" dt="2024-09-20T08:42:15.412" v="21" actId="962"/>
        <pc:sldMkLst>
          <pc:docMk/>
          <pc:sldMk cId="1763573476" sldId="269"/>
        </pc:sldMkLst>
        <pc:graphicFrameChg chg="mod">
          <ac:chgData name="Michaelsen, Børje" userId="c36523e3-11ed-4011-9a41-1983019c0634" providerId="ADAL" clId="{ECAEB5CB-3378-4487-ADA8-63ED5061A995}" dt="2024-09-20T08:42:15.412" v="21" actId="962"/>
          <ac:graphicFrameMkLst>
            <pc:docMk/>
            <pc:sldMk cId="1763573476" sldId="269"/>
            <ac:graphicFrameMk id="4" creationId="{22427995-5A5A-15A8-3F06-87414C285E30}"/>
          </ac:graphicFrameMkLst>
        </pc:graphicFrameChg>
      </pc:sldChg>
      <pc:sldChg chg="addSp delSp modSp mod">
        <pc:chgData name="Michaelsen, Børje" userId="c36523e3-11ed-4011-9a41-1983019c0634" providerId="ADAL" clId="{ECAEB5CB-3378-4487-ADA8-63ED5061A995}" dt="2024-09-12T12:54:26.485" v="18" actId="962"/>
        <pc:sldMkLst>
          <pc:docMk/>
          <pc:sldMk cId="340623003" sldId="274"/>
        </pc:sldMkLst>
        <pc:spChg chg="mod">
          <ac:chgData name="Michaelsen, Børje" userId="c36523e3-11ed-4011-9a41-1983019c0634" providerId="ADAL" clId="{ECAEB5CB-3378-4487-ADA8-63ED5061A995}" dt="2024-09-12T12:53:48.385" v="16" actId="20577"/>
          <ac:spMkLst>
            <pc:docMk/>
            <pc:sldMk cId="340623003" sldId="274"/>
            <ac:spMk id="8" creationId="{00000000-0000-0000-0000-000000000000}"/>
          </ac:spMkLst>
        </pc:spChg>
        <pc:picChg chg="del">
          <ac:chgData name="Michaelsen, Børje" userId="c36523e3-11ed-4011-9a41-1983019c0634" providerId="ADAL" clId="{ECAEB5CB-3378-4487-ADA8-63ED5061A995}" dt="2024-09-12T11:42:45.373" v="0" actId="478"/>
          <ac:picMkLst>
            <pc:docMk/>
            <pc:sldMk cId="340623003" sldId="274"/>
            <ac:picMk id="5" creationId="{00000000-0000-0000-0000-000000000000}"/>
          </ac:picMkLst>
        </pc:picChg>
        <pc:picChg chg="add del mod">
          <ac:chgData name="Michaelsen, Børje" userId="c36523e3-11ed-4011-9a41-1983019c0634" providerId="ADAL" clId="{ECAEB5CB-3378-4487-ADA8-63ED5061A995}" dt="2024-09-12T12:53:20.447" v="8" actId="478"/>
          <ac:picMkLst>
            <pc:docMk/>
            <pc:sldMk cId="340623003" sldId="274"/>
            <ac:picMk id="9" creationId="{81D8294C-38B9-4CF2-9434-965B9A754FB9}"/>
          </ac:picMkLst>
        </pc:picChg>
        <pc:picChg chg="add mod">
          <ac:chgData name="Michaelsen, Børje" userId="c36523e3-11ed-4011-9a41-1983019c0634" providerId="ADAL" clId="{ECAEB5CB-3378-4487-ADA8-63ED5061A995}" dt="2024-09-12T12:54:26.485" v="18" actId="962"/>
          <ac:picMkLst>
            <pc:docMk/>
            <pc:sldMk cId="340623003" sldId="274"/>
            <ac:picMk id="11" creationId="{6959AA73-96B8-D87B-25CA-800BD17C5405}"/>
          </ac:picMkLst>
        </pc:picChg>
      </pc:sldChg>
      <pc:sldChg chg="modSp mod">
        <pc:chgData name="Michaelsen, Børje" userId="c36523e3-11ed-4011-9a41-1983019c0634" providerId="ADAL" clId="{ECAEB5CB-3378-4487-ADA8-63ED5061A995}" dt="2024-09-20T08:42:51.467" v="27" actId="962"/>
        <pc:sldMkLst>
          <pc:docMk/>
          <pc:sldMk cId="559240798" sldId="1093"/>
        </pc:sldMkLst>
        <pc:picChg chg="mod">
          <ac:chgData name="Michaelsen, Børje" userId="c36523e3-11ed-4011-9a41-1983019c0634" providerId="ADAL" clId="{ECAEB5CB-3378-4487-ADA8-63ED5061A995}" dt="2024-09-20T08:42:35.498" v="23" actId="962"/>
          <ac:picMkLst>
            <pc:docMk/>
            <pc:sldMk cId="559240798" sldId="1093"/>
            <ac:picMk id="2" creationId="{9ED16172-C3D5-8141-DDBA-F023E7536CAB}"/>
          </ac:picMkLst>
        </pc:picChg>
        <pc:picChg chg="mod">
          <ac:chgData name="Michaelsen, Børje" userId="c36523e3-11ed-4011-9a41-1983019c0634" providerId="ADAL" clId="{ECAEB5CB-3378-4487-ADA8-63ED5061A995}" dt="2024-09-20T08:42:51.467" v="27" actId="962"/>
          <ac:picMkLst>
            <pc:docMk/>
            <pc:sldMk cId="559240798" sldId="1093"/>
            <ac:picMk id="3" creationId="{9E448481-832A-35B7-1CDD-47F0120F02E0}"/>
          </ac:picMkLst>
        </pc:picChg>
        <pc:picChg chg="mod">
          <ac:chgData name="Michaelsen, Børje" userId="c36523e3-11ed-4011-9a41-1983019c0634" providerId="ADAL" clId="{ECAEB5CB-3378-4487-ADA8-63ED5061A995}" dt="2024-09-20T08:42:43.776" v="25" actId="962"/>
          <ac:picMkLst>
            <pc:docMk/>
            <pc:sldMk cId="559240798" sldId="1093"/>
            <ac:picMk id="4" creationId="{052C2109-C201-6D87-C7B9-CCF183200AAD}"/>
          </ac:picMkLst>
        </pc:picChg>
      </pc:sldChg>
      <pc:sldChg chg="modNotesTx">
        <pc:chgData name="Michaelsen, Børje" userId="c36523e3-11ed-4011-9a41-1983019c0634" providerId="ADAL" clId="{ECAEB5CB-3378-4487-ADA8-63ED5061A995}" dt="2024-09-20T08:43:06.013" v="39" actId="20577"/>
        <pc:sldMkLst>
          <pc:docMk/>
          <pc:sldMk cId="2611775227" sldId="1095"/>
        </pc:sldMkLst>
      </pc:sldChg>
    </pc:docChg>
  </pc:docChgLst>
  <pc:docChgLst>
    <pc:chgData name="Michaelsen, Børje" userId="c36523e3-11ed-4011-9a41-1983019c0634" providerId="ADAL" clId="{50C07F04-D920-4D01-A20B-D11D454E0958}"/>
    <pc:docChg chg="undo custSel modSld">
      <pc:chgData name="Michaelsen, Børje" userId="c36523e3-11ed-4011-9a41-1983019c0634" providerId="ADAL" clId="{50C07F04-D920-4D01-A20B-D11D454E0958}" dt="2024-08-28T11:15:03.064" v="947" actId="1076"/>
      <pc:docMkLst>
        <pc:docMk/>
      </pc:docMkLst>
      <pc:sldChg chg="modSp mod modNotesTx">
        <pc:chgData name="Michaelsen, Børje" userId="c36523e3-11ed-4011-9a41-1983019c0634" providerId="ADAL" clId="{50C07F04-D920-4D01-A20B-D11D454E0958}" dt="2024-08-06T08:51:32.973" v="357" actId="20577"/>
        <pc:sldMkLst>
          <pc:docMk/>
          <pc:sldMk cId="1380386693" sldId="260"/>
        </pc:sldMkLst>
        <pc:graphicFrameChg chg="modGraphic">
          <ac:chgData name="Michaelsen, Børje" userId="c36523e3-11ed-4011-9a41-1983019c0634" providerId="ADAL" clId="{50C07F04-D920-4D01-A20B-D11D454E0958}" dt="2024-08-06T08:48:58.729" v="325"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50C07F04-D920-4D01-A20B-D11D454E0958}" dt="2024-08-06T08:51:32.973" v="357"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50C07F04-D920-4D01-A20B-D11D454E0958}" dt="2024-08-06T08:50:35.477" v="345"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50C07F04-D920-4D01-A20B-D11D454E0958}" dt="2024-08-06T08:51:11.378" v="353" actId="20577"/>
          <ac:graphicFrameMkLst>
            <pc:docMk/>
            <pc:sldMk cId="1380386693" sldId="260"/>
            <ac:graphicFrameMk id="10" creationId="{00000000-0000-0000-0000-000000000000}"/>
          </ac:graphicFrameMkLst>
        </pc:graphicFrameChg>
      </pc:sldChg>
      <pc:sldChg chg="addSp delSp modSp mod modNotesTx">
        <pc:chgData name="Michaelsen, Børje" userId="c36523e3-11ed-4011-9a41-1983019c0634" providerId="ADAL" clId="{50C07F04-D920-4D01-A20B-D11D454E0958}" dt="2024-08-13T07:32:59.062" v="789" actId="478"/>
        <pc:sldMkLst>
          <pc:docMk/>
          <pc:sldMk cId="4123357996" sldId="261"/>
        </pc:sldMkLst>
        <pc:spChg chg="del">
          <ac:chgData name="Michaelsen, Børje" userId="c36523e3-11ed-4011-9a41-1983019c0634" providerId="ADAL" clId="{50C07F04-D920-4D01-A20B-D11D454E0958}" dt="2024-08-13T07:32:59.062" v="789" actId="478"/>
          <ac:spMkLst>
            <pc:docMk/>
            <pc:sldMk cId="4123357996" sldId="261"/>
            <ac:spMk id="2" creationId="{00000000-0000-0000-0000-000000000000}"/>
          </ac:spMkLst>
        </pc:spChg>
        <pc:spChg chg="mod">
          <ac:chgData name="Michaelsen, Børje" userId="c36523e3-11ed-4011-9a41-1983019c0634" providerId="ADAL" clId="{50C07F04-D920-4D01-A20B-D11D454E0958}" dt="2024-08-13T07:32:52.889" v="788" actId="20577"/>
          <ac:spMkLst>
            <pc:docMk/>
            <pc:sldMk cId="4123357996" sldId="261"/>
            <ac:spMk id="3" creationId="{0E208661-40B4-4483-9A05-FE473BED7235}"/>
          </ac:spMkLst>
        </pc:spChg>
        <pc:graphicFrameChg chg="del">
          <ac:chgData name="Michaelsen, Børje" userId="c36523e3-11ed-4011-9a41-1983019c0634" providerId="ADAL" clId="{50C07F04-D920-4D01-A20B-D11D454E0958}" dt="2024-08-13T07:32:22.581" v="776" actId="478"/>
          <ac:graphicFrameMkLst>
            <pc:docMk/>
            <pc:sldMk cId="4123357996" sldId="261"/>
            <ac:graphicFrameMk id="6" creationId="{18197FB1-9372-F1DC-4225-665AF0196003}"/>
          </ac:graphicFrameMkLst>
        </pc:graphicFrameChg>
        <pc:graphicFrameChg chg="add mod">
          <ac:chgData name="Michaelsen, Børje" userId="c36523e3-11ed-4011-9a41-1983019c0634" providerId="ADAL" clId="{50C07F04-D920-4D01-A20B-D11D454E0958}" dt="2024-08-13T07:32:37.350" v="781" actId="14100"/>
          <ac:graphicFrameMkLst>
            <pc:docMk/>
            <pc:sldMk cId="4123357996" sldId="261"/>
            <ac:graphicFrameMk id="7" creationId="{20743EAD-2704-49A5-4317-249C8750BC66}"/>
          </ac:graphicFrameMkLst>
        </pc:graphicFrameChg>
      </pc:sldChg>
      <pc:sldChg chg="addSp delSp modSp mod">
        <pc:chgData name="Michaelsen, Børje" userId="c36523e3-11ed-4011-9a41-1983019c0634" providerId="ADAL" clId="{50C07F04-D920-4D01-A20B-D11D454E0958}" dt="2024-08-07T14:17:04.397" v="617" actId="27918"/>
        <pc:sldMkLst>
          <pc:docMk/>
          <pc:sldMk cId="3237931907" sldId="263"/>
        </pc:sldMkLst>
        <pc:spChg chg="mod">
          <ac:chgData name="Michaelsen, Børje" userId="c36523e3-11ed-4011-9a41-1983019c0634" providerId="ADAL" clId="{50C07F04-D920-4D01-A20B-D11D454E0958}" dt="2024-08-07T12:09:01.358" v="539" actId="6549"/>
          <ac:spMkLst>
            <pc:docMk/>
            <pc:sldMk cId="3237931907" sldId="263"/>
            <ac:spMk id="10" creationId="{00000000-0000-0000-0000-000000000000}"/>
          </ac:spMkLst>
        </pc:spChg>
        <pc:graphicFrameChg chg="del">
          <ac:chgData name="Michaelsen, Børje" userId="c36523e3-11ed-4011-9a41-1983019c0634" providerId="ADAL" clId="{50C07F04-D920-4D01-A20B-D11D454E0958}" dt="2024-08-07T12:06:18.811" v="468" actId="478"/>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50C07F04-D920-4D01-A20B-D11D454E0958}" dt="2024-08-07T12:06:44.097" v="473" actId="14100"/>
          <ac:graphicFrameMkLst>
            <pc:docMk/>
            <pc:sldMk cId="3237931907" sldId="263"/>
            <ac:graphicFrameMk id="4" creationId="{900796C7-9568-AA7D-48B1-D162673FAB3E}"/>
          </ac:graphicFrameMkLst>
        </pc:graphicFrameChg>
        <pc:graphicFrameChg chg="del">
          <ac:chgData name="Michaelsen, Børje" userId="c36523e3-11ed-4011-9a41-1983019c0634" providerId="ADAL" clId="{50C07F04-D920-4D01-A20B-D11D454E0958}" dt="2024-08-07T12:07:00.454" v="475" actId="478"/>
          <ac:graphicFrameMkLst>
            <pc:docMk/>
            <pc:sldMk cId="3237931907" sldId="263"/>
            <ac:graphicFrameMk id="5" creationId="{E5C71C2E-AF53-CAD5-0770-CF80592B48C1}"/>
          </ac:graphicFrameMkLst>
        </pc:graphicFrameChg>
        <pc:graphicFrameChg chg="del">
          <ac:chgData name="Michaelsen, Børje" userId="c36523e3-11ed-4011-9a41-1983019c0634" providerId="ADAL" clId="{50C07F04-D920-4D01-A20B-D11D454E0958}" dt="2024-08-07T12:07:19.273" v="480" actId="478"/>
          <ac:graphicFrameMkLst>
            <pc:docMk/>
            <pc:sldMk cId="3237931907" sldId="263"/>
            <ac:graphicFrameMk id="6" creationId="{5811086E-7EBB-5CCF-E9C8-6A367F6717D6}"/>
          </ac:graphicFrameMkLst>
        </pc:graphicFrameChg>
        <pc:graphicFrameChg chg="add mod">
          <ac:chgData name="Michaelsen, Børje" userId="c36523e3-11ed-4011-9a41-1983019c0634" providerId="ADAL" clId="{50C07F04-D920-4D01-A20B-D11D454E0958}" dt="2024-08-07T12:07:14.971" v="479" actId="14100"/>
          <ac:graphicFrameMkLst>
            <pc:docMk/>
            <pc:sldMk cId="3237931907" sldId="263"/>
            <ac:graphicFrameMk id="7" creationId="{E5C71C2E-AF53-CAD5-0770-CF80592B48C1}"/>
          </ac:graphicFrameMkLst>
        </pc:graphicFrameChg>
        <pc:graphicFrameChg chg="add mod modGraphic">
          <ac:chgData name="Michaelsen, Børje" userId="c36523e3-11ed-4011-9a41-1983019c0634" providerId="ADAL" clId="{50C07F04-D920-4D01-A20B-D11D454E0958}" dt="2024-08-07T12:08:09.340" v="493" actId="13926"/>
          <ac:graphicFrameMkLst>
            <pc:docMk/>
            <pc:sldMk cId="3237931907" sldId="263"/>
            <ac:graphicFrameMk id="8" creationId="{1F04DA60-B7B3-B4E8-515E-A41EE2EA22A3}"/>
          </ac:graphicFrameMkLst>
        </pc:graphicFrameChg>
      </pc:sldChg>
      <pc:sldChg chg="addSp delSp modSp mod modNotesTx">
        <pc:chgData name="Michaelsen, Børje" userId="c36523e3-11ed-4011-9a41-1983019c0634" providerId="ADAL" clId="{50C07F04-D920-4D01-A20B-D11D454E0958}" dt="2024-08-28T11:15:03.064" v="947" actId="1076"/>
        <pc:sldMkLst>
          <pc:docMk/>
          <pc:sldMk cId="394652420" sldId="268"/>
        </pc:sldMkLst>
        <pc:spChg chg="mod">
          <ac:chgData name="Michaelsen, Børje" userId="c36523e3-11ed-4011-9a41-1983019c0634" providerId="ADAL" clId="{50C07F04-D920-4D01-A20B-D11D454E0958}" dt="2024-08-28T11:14:29.359" v="934" actId="14100"/>
          <ac:spMkLst>
            <pc:docMk/>
            <pc:sldMk cId="394652420" sldId="268"/>
            <ac:spMk id="3" creationId="{00000000-0000-0000-0000-000000000000}"/>
          </ac:spMkLst>
        </pc:spChg>
        <pc:spChg chg="mod">
          <ac:chgData name="Michaelsen, Børje" userId="c36523e3-11ed-4011-9a41-1983019c0634" providerId="ADAL" clId="{50C07F04-D920-4D01-A20B-D11D454E0958}" dt="2024-08-28T11:14:38.701" v="944" actId="20577"/>
          <ac:spMkLst>
            <pc:docMk/>
            <pc:sldMk cId="394652420" sldId="268"/>
            <ac:spMk id="5" creationId="{00000000-0000-0000-0000-000000000000}"/>
          </ac:spMkLst>
        </pc:spChg>
        <pc:graphicFrameChg chg="add mod">
          <ac:chgData name="Michaelsen, Børje" userId="c36523e3-11ed-4011-9a41-1983019c0634" providerId="ADAL" clId="{50C07F04-D920-4D01-A20B-D11D454E0958}" dt="2024-08-28T11:15:03.064" v="947" actId="1076"/>
          <ac:graphicFrameMkLst>
            <pc:docMk/>
            <pc:sldMk cId="394652420" sldId="268"/>
            <ac:graphicFrameMk id="7" creationId="{D005A174-951D-5523-A50A-72D519C22056}"/>
          </ac:graphicFrameMkLst>
        </pc:graphicFrameChg>
        <pc:picChg chg="del">
          <ac:chgData name="Michaelsen, Børje" userId="c36523e3-11ed-4011-9a41-1983019c0634" providerId="ADAL" clId="{50C07F04-D920-4D01-A20B-D11D454E0958}" dt="2024-08-28T11:14:33.008" v="935" actId="478"/>
          <ac:picMkLst>
            <pc:docMk/>
            <pc:sldMk cId="394652420" sldId="268"/>
            <ac:picMk id="6" creationId="{00000000-0000-0000-0000-000000000000}"/>
          </ac:picMkLst>
        </pc:picChg>
      </pc:sldChg>
      <pc:sldChg chg="addSp delSp modSp mod modNotesTx">
        <pc:chgData name="Michaelsen, Børje" userId="c36523e3-11ed-4011-9a41-1983019c0634" providerId="ADAL" clId="{50C07F04-D920-4D01-A20B-D11D454E0958}" dt="2024-08-05T07:54:02.704" v="121" actId="207"/>
        <pc:sldMkLst>
          <pc:docMk/>
          <pc:sldMk cId="1763573476" sldId="269"/>
        </pc:sldMkLst>
        <pc:graphicFrameChg chg="add mod">
          <ac:chgData name="Michaelsen, Børje" userId="c36523e3-11ed-4011-9a41-1983019c0634" providerId="ADAL" clId="{50C07F04-D920-4D01-A20B-D11D454E0958}" dt="2024-08-05T07:54:02.704" v="121" actId="207"/>
          <ac:graphicFrameMkLst>
            <pc:docMk/>
            <pc:sldMk cId="1763573476" sldId="269"/>
            <ac:graphicFrameMk id="4" creationId="{22427995-5A5A-15A8-3F06-87414C285E30}"/>
          </ac:graphicFrameMkLst>
        </pc:graphicFrameChg>
        <pc:graphicFrameChg chg="del">
          <ac:chgData name="Michaelsen, Børje" userId="c36523e3-11ed-4011-9a41-1983019c0634" providerId="ADAL" clId="{50C07F04-D920-4D01-A20B-D11D454E0958}" dt="2024-08-05T07:52:03.388" v="57" actId="478"/>
          <ac:graphicFrameMkLst>
            <pc:docMk/>
            <pc:sldMk cId="1763573476" sldId="269"/>
            <ac:graphicFrameMk id="6" creationId="{A1A94EB7-1276-6FE4-BDE8-4C8AFDB3ADC4}"/>
          </ac:graphicFrameMkLst>
        </pc:graphicFrameChg>
        <pc:picChg chg="mod">
          <ac:chgData name="Michaelsen, Børje" userId="c36523e3-11ed-4011-9a41-1983019c0634" providerId="ADAL" clId="{50C07F04-D920-4D01-A20B-D11D454E0958}" dt="2024-08-05T07:52:26.849" v="87" actId="1035"/>
          <ac:picMkLst>
            <pc:docMk/>
            <pc:sldMk cId="1763573476" sldId="269"/>
            <ac:picMk id="7" creationId="{E88FB574-9C5C-6D5D-27DB-EB3A93C82932}"/>
          </ac:picMkLst>
        </pc:picChg>
        <pc:picChg chg="mod">
          <ac:chgData name="Michaelsen, Børje" userId="c36523e3-11ed-4011-9a41-1983019c0634" providerId="ADAL" clId="{50C07F04-D920-4D01-A20B-D11D454E0958}" dt="2024-08-05T07:53:22.103" v="115" actId="1076"/>
          <ac:picMkLst>
            <pc:docMk/>
            <pc:sldMk cId="1763573476" sldId="269"/>
            <ac:picMk id="8" creationId="{2B31ED66-DB86-9EE4-FFB7-0BAD64CB21E3}"/>
          </ac:picMkLst>
        </pc:picChg>
        <pc:picChg chg="mod">
          <ac:chgData name="Michaelsen, Børje" userId="c36523e3-11ed-4011-9a41-1983019c0634" providerId="ADAL" clId="{50C07F04-D920-4D01-A20B-D11D454E0958}" dt="2024-08-05T07:53:27.304" v="116" actId="1076"/>
          <ac:picMkLst>
            <pc:docMk/>
            <pc:sldMk cId="1763573476" sldId="269"/>
            <ac:picMk id="9" creationId="{55AE8C8D-9E3A-D80A-DD58-070538506059}"/>
          </ac:picMkLst>
        </pc:picChg>
        <pc:picChg chg="mod">
          <ac:chgData name="Michaelsen, Børje" userId="c36523e3-11ed-4011-9a41-1983019c0634" providerId="ADAL" clId="{50C07F04-D920-4D01-A20B-D11D454E0958}" dt="2024-08-05T07:52:26.849" v="87" actId="1035"/>
          <ac:picMkLst>
            <pc:docMk/>
            <pc:sldMk cId="1763573476" sldId="269"/>
            <ac:picMk id="10" creationId="{18F445A5-70C2-1058-659F-0AAF121E2D7F}"/>
          </ac:picMkLst>
        </pc:picChg>
        <pc:picChg chg="mod">
          <ac:chgData name="Michaelsen, Børje" userId="c36523e3-11ed-4011-9a41-1983019c0634" providerId="ADAL" clId="{50C07F04-D920-4D01-A20B-D11D454E0958}" dt="2024-08-05T07:53:38.312" v="117" actId="1076"/>
          <ac:picMkLst>
            <pc:docMk/>
            <pc:sldMk cId="1763573476" sldId="269"/>
            <ac:picMk id="11" creationId="{A70B7425-EDCF-5850-EB83-36F03A315FD3}"/>
          </ac:picMkLst>
        </pc:picChg>
        <pc:picChg chg="mod">
          <ac:chgData name="Michaelsen, Børje" userId="c36523e3-11ed-4011-9a41-1983019c0634" providerId="ADAL" clId="{50C07F04-D920-4D01-A20B-D11D454E0958}" dt="2024-08-05T07:53:44.832" v="118" actId="1076"/>
          <ac:picMkLst>
            <pc:docMk/>
            <pc:sldMk cId="1763573476" sldId="269"/>
            <ac:picMk id="12" creationId="{97BB1E70-2BE2-ABB1-014F-C1B860AFBD6A}"/>
          </ac:picMkLst>
        </pc:picChg>
      </pc:sldChg>
      <pc:sldChg chg="addSp delSp modSp mod modNotesTx">
        <pc:chgData name="Michaelsen, Børje" userId="c36523e3-11ed-4011-9a41-1983019c0634" providerId="ADAL" clId="{50C07F04-D920-4D01-A20B-D11D454E0958}" dt="2024-08-08T11:32:53.174" v="742" actId="20577"/>
        <pc:sldMkLst>
          <pc:docMk/>
          <pc:sldMk cId="1348694183" sldId="272"/>
        </pc:sldMkLst>
        <pc:graphicFrameChg chg="add del mod modGraphic">
          <ac:chgData name="Michaelsen, Børje" userId="c36523e3-11ed-4011-9a41-1983019c0634" providerId="ADAL" clId="{50C07F04-D920-4D01-A20B-D11D454E0958}" dt="2024-08-08T11:32:53.174" v="742" actId="20577"/>
          <ac:graphicFrameMkLst>
            <pc:docMk/>
            <pc:sldMk cId="1348694183" sldId="272"/>
            <ac:graphicFrameMk id="6" creationId="{00000000-0000-0000-0000-000000000000}"/>
          </ac:graphicFrameMkLst>
        </pc:graphicFrameChg>
        <pc:picChg chg="add mod">
          <ac:chgData name="Michaelsen, Børje" userId="c36523e3-11ed-4011-9a41-1983019c0634" providerId="ADAL" clId="{50C07F04-D920-4D01-A20B-D11D454E0958}" dt="2024-08-08T11:31:50.341" v="730"/>
          <ac:picMkLst>
            <pc:docMk/>
            <pc:sldMk cId="1348694183" sldId="272"/>
            <ac:picMk id="3" creationId="{349EAD55-3964-EECF-3CA3-5584868A594B}"/>
          </ac:picMkLst>
        </pc:picChg>
        <pc:picChg chg="add del">
          <ac:chgData name="Michaelsen, Børje" userId="c36523e3-11ed-4011-9a41-1983019c0634" providerId="ADAL" clId="{50C07F04-D920-4D01-A20B-D11D454E0958}" dt="2024-08-08T11:31:48.678" v="729" actId="478"/>
          <ac:picMkLst>
            <pc:docMk/>
            <pc:sldMk cId="1348694183" sldId="272"/>
            <ac:picMk id="4" creationId="{2F1426EA-EA5E-6D12-19E7-4BC62398CF34}"/>
          </ac:picMkLst>
        </pc:picChg>
      </pc:sldChg>
      <pc:sldChg chg="addSp delSp modSp mod modNotesTx">
        <pc:chgData name="Michaelsen, Børje" userId="c36523e3-11ed-4011-9a41-1983019c0634" providerId="ADAL" clId="{50C07F04-D920-4D01-A20B-D11D454E0958}" dt="2024-08-05T13:02:31.709" v="233" actId="27918"/>
        <pc:sldMkLst>
          <pc:docMk/>
          <pc:sldMk cId="4110371661" sldId="275"/>
        </pc:sldMkLst>
        <pc:graphicFrameChg chg="del">
          <ac:chgData name="Michaelsen, Børje" userId="c36523e3-11ed-4011-9a41-1983019c0634" providerId="ADAL" clId="{50C07F04-D920-4D01-A20B-D11D454E0958}" dt="2024-08-05T12:24:54.255" v="187" actId="478"/>
          <ac:graphicFrameMkLst>
            <pc:docMk/>
            <pc:sldMk cId="4110371661" sldId="275"/>
            <ac:graphicFrameMk id="5" creationId="{A9AB4960-5BA5-6AF9-F3ED-65DFE4591263}"/>
          </ac:graphicFrameMkLst>
        </pc:graphicFrameChg>
        <pc:graphicFrameChg chg="add mod">
          <ac:chgData name="Michaelsen, Børje" userId="c36523e3-11ed-4011-9a41-1983019c0634" providerId="ADAL" clId="{50C07F04-D920-4D01-A20B-D11D454E0958}" dt="2024-08-05T12:25:25.337" v="193" actId="14100"/>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50C07F04-D920-4D01-A20B-D11D454E0958}" dt="2024-08-05T11:13:39.221" v="185" actId="20577"/>
        <pc:sldMkLst>
          <pc:docMk/>
          <pc:sldMk cId="768537486" sldId="276"/>
        </pc:sldMkLst>
        <pc:spChg chg="mod">
          <ac:chgData name="Michaelsen, Børje" userId="c36523e3-11ed-4011-9a41-1983019c0634" providerId="ADAL" clId="{50C07F04-D920-4D01-A20B-D11D454E0958}" dt="2024-08-05T11:12:47.749" v="144" actId="1035"/>
          <ac:spMkLst>
            <pc:docMk/>
            <pc:sldMk cId="768537486" sldId="276"/>
            <ac:spMk id="5" creationId="{1259BCDE-C1A8-3652-C344-859271CDD0C8}"/>
          </ac:spMkLst>
        </pc:spChg>
        <pc:spChg chg="add del mod">
          <ac:chgData name="Michaelsen, Børje" userId="c36523e3-11ed-4011-9a41-1983019c0634" providerId="ADAL" clId="{50C07F04-D920-4D01-A20B-D11D454E0958}" dt="2024-08-05T11:12:20.659" v="125" actId="478"/>
          <ac:spMkLst>
            <pc:docMk/>
            <pc:sldMk cId="768537486" sldId="276"/>
            <ac:spMk id="6" creationId="{E0A4552D-5027-6192-0EF7-8589B4F8E0BE}"/>
          </ac:spMkLst>
        </pc:spChg>
        <pc:spChg chg="del">
          <ac:chgData name="Michaelsen, Børje" userId="c36523e3-11ed-4011-9a41-1983019c0634" providerId="ADAL" clId="{50C07F04-D920-4D01-A20B-D11D454E0958}" dt="2024-08-05T11:12:18.419" v="124" actId="478"/>
          <ac:spMkLst>
            <pc:docMk/>
            <pc:sldMk cId="768537486" sldId="276"/>
            <ac:spMk id="9" creationId="{00000000-0000-0000-0000-000000000000}"/>
          </ac:spMkLst>
        </pc:spChg>
        <pc:graphicFrameChg chg="add mod modGraphic">
          <ac:chgData name="Michaelsen, Børje" userId="c36523e3-11ed-4011-9a41-1983019c0634" providerId="ADAL" clId="{50C07F04-D920-4D01-A20B-D11D454E0958}" dt="2024-08-05T11:13:39.221" v="185" actId="20577"/>
          <ac:graphicFrameMkLst>
            <pc:docMk/>
            <pc:sldMk cId="768537486" sldId="276"/>
            <ac:graphicFrameMk id="7" creationId="{D6D52708-4DCD-2CC3-B3DD-80633FD8B8D1}"/>
          </ac:graphicFrameMkLst>
        </pc:graphicFrameChg>
        <pc:graphicFrameChg chg="del">
          <ac:chgData name="Michaelsen, Børje" userId="c36523e3-11ed-4011-9a41-1983019c0634" providerId="ADAL" clId="{50C07F04-D920-4D01-A20B-D11D454E0958}" dt="2024-08-05T11:12:23.971" v="126" actId="478"/>
          <ac:graphicFrameMkLst>
            <pc:docMk/>
            <pc:sldMk cId="768537486" sldId="276"/>
            <ac:graphicFrameMk id="8" creationId="{00000000-0000-0000-0000-000000000000}"/>
          </ac:graphicFrameMkLst>
        </pc:graphicFrameChg>
        <pc:picChg chg="del">
          <ac:chgData name="Michaelsen, Børje" userId="c36523e3-11ed-4011-9a41-1983019c0634" providerId="ADAL" clId="{50C07F04-D920-4D01-A20B-D11D454E0958}" dt="2024-08-05T11:12:26.148" v="127" actId="478"/>
          <ac:picMkLst>
            <pc:docMk/>
            <pc:sldMk cId="768537486" sldId="276"/>
            <ac:picMk id="3" creationId="{B8E6DEDC-974D-81F9-72CC-E0F68FEFD9A5}"/>
          </ac:picMkLst>
        </pc:picChg>
        <pc:picChg chg="add mod">
          <ac:chgData name="Michaelsen, Børje" userId="c36523e3-11ed-4011-9a41-1983019c0634" providerId="ADAL" clId="{50C07F04-D920-4D01-A20B-D11D454E0958}" dt="2024-08-05T11:12:36.485" v="128"/>
          <ac:picMkLst>
            <pc:docMk/>
            <pc:sldMk cId="768537486" sldId="276"/>
            <ac:picMk id="10" creationId="{D69D462F-8223-0935-7B28-35F730F42C79}"/>
          </ac:picMkLst>
        </pc:picChg>
        <pc:picChg chg="add mod">
          <ac:chgData name="Michaelsen, Børje" userId="c36523e3-11ed-4011-9a41-1983019c0634" providerId="ADAL" clId="{50C07F04-D920-4D01-A20B-D11D454E0958}" dt="2024-08-05T11:12:36.485" v="128"/>
          <ac:picMkLst>
            <pc:docMk/>
            <pc:sldMk cId="768537486" sldId="276"/>
            <ac:picMk id="11" creationId="{CAEABCBC-DE6C-E964-9CCE-DA3EA2609265}"/>
          </ac:picMkLst>
        </pc:picChg>
      </pc:sldChg>
      <pc:sldChg chg="addSp delSp modSp mod">
        <pc:chgData name="Michaelsen, Børje" userId="c36523e3-11ed-4011-9a41-1983019c0634" providerId="ADAL" clId="{50C07F04-D920-4D01-A20B-D11D454E0958}" dt="2024-08-05T13:46:23.738" v="274" actId="27918"/>
        <pc:sldMkLst>
          <pc:docMk/>
          <pc:sldMk cId="2721633966" sldId="277"/>
        </pc:sldMkLst>
        <pc:graphicFrameChg chg="del">
          <ac:chgData name="Michaelsen, Børje" userId="c36523e3-11ed-4011-9a41-1983019c0634" providerId="ADAL" clId="{50C07F04-D920-4D01-A20B-D11D454E0958}" dt="2024-08-05T13:19:56.517" v="234" actId="478"/>
          <ac:graphicFrameMkLst>
            <pc:docMk/>
            <pc:sldMk cId="2721633966" sldId="277"/>
            <ac:graphicFrameMk id="5" creationId="{1E871170-F82D-1EDA-BE6F-558892AFB706}"/>
          </ac:graphicFrameMkLst>
        </pc:graphicFrameChg>
        <pc:graphicFrameChg chg="add mod">
          <ac:chgData name="Michaelsen, Børje" userId="c36523e3-11ed-4011-9a41-1983019c0634" providerId="ADAL" clId="{50C07F04-D920-4D01-A20B-D11D454E0958}" dt="2024-08-05T13:20:10.436" v="238"/>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50C07F04-D920-4D01-A20B-D11D454E0958}" dt="2024-08-26T13:01:36.744" v="931" actId="13926"/>
        <pc:sldMkLst>
          <pc:docMk/>
          <pc:sldMk cId="662108869" sldId="279"/>
        </pc:sldMkLst>
        <pc:spChg chg="mod">
          <ac:chgData name="Michaelsen, Børje" userId="c36523e3-11ed-4011-9a41-1983019c0634" providerId="ADAL" clId="{50C07F04-D920-4D01-A20B-D11D454E0958}" dt="2024-08-08T07:22:38.168" v="619" actId="20577"/>
          <ac:spMkLst>
            <pc:docMk/>
            <pc:sldMk cId="662108869" sldId="279"/>
            <ac:spMk id="2" creationId="{00000000-0000-0000-0000-000000000000}"/>
          </ac:spMkLst>
        </pc:spChg>
        <pc:spChg chg="mod">
          <ac:chgData name="Michaelsen, Børje" userId="c36523e3-11ed-4011-9a41-1983019c0634" providerId="ADAL" clId="{50C07F04-D920-4D01-A20B-D11D454E0958}" dt="2024-08-26T13:01:36.744" v="931" actId="13926"/>
          <ac:spMkLst>
            <pc:docMk/>
            <pc:sldMk cId="662108869" sldId="279"/>
            <ac:spMk id="10" creationId="{00000000-0000-0000-0000-000000000000}"/>
          </ac:spMkLst>
        </pc:spChg>
        <pc:graphicFrameChg chg="del">
          <ac:chgData name="Michaelsen, Børje" userId="c36523e3-11ed-4011-9a41-1983019c0634" providerId="ADAL" clId="{50C07F04-D920-4D01-A20B-D11D454E0958}" dt="2024-08-08T07:23:06.431" v="620"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50C07F04-D920-4D01-A20B-D11D454E0958}" dt="2024-08-08T07:24:35.274" v="623" actId="478"/>
          <ac:graphicFrameMkLst>
            <pc:docMk/>
            <pc:sldMk cId="662108869" sldId="279"/>
            <ac:graphicFrameMk id="4" creationId="{24E4A504-A222-3225-2904-7772932E33DE}"/>
          </ac:graphicFrameMkLst>
        </pc:graphicFrameChg>
        <pc:graphicFrameChg chg="add mod">
          <ac:chgData name="Michaelsen, Børje" userId="c36523e3-11ed-4011-9a41-1983019c0634" providerId="ADAL" clId="{50C07F04-D920-4D01-A20B-D11D454E0958}" dt="2024-08-08T07:23:17.064" v="622" actId="1076"/>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50C07F04-D920-4D01-A20B-D11D454E0958}" dt="2024-08-08T07:24:51.962" v="629" actId="14100"/>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50C07F04-D920-4D01-A20B-D11D454E0958}" dt="2024-08-26T11:36:52.602" v="801" actId="20577"/>
        <pc:sldMkLst>
          <pc:docMk/>
          <pc:sldMk cId="835482435" sldId="282"/>
        </pc:sldMkLst>
        <pc:spChg chg="mod">
          <ac:chgData name="Michaelsen, Børje" userId="c36523e3-11ed-4011-9a41-1983019c0634" providerId="ADAL" clId="{50C07F04-D920-4D01-A20B-D11D454E0958}" dt="2024-08-26T11:36:52.602" v="801" actId="20577"/>
          <ac:spMkLst>
            <pc:docMk/>
            <pc:sldMk cId="835482435" sldId="282"/>
            <ac:spMk id="3" creationId="{00000000-0000-0000-0000-000000000000}"/>
          </ac:spMkLst>
        </pc:spChg>
        <pc:graphicFrameChg chg="del">
          <ac:chgData name="Michaelsen, Børje" userId="c36523e3-11ed-4011-9a41-1983019c0634" providerId="ADAL" clId="{50C07F04-D920-4D01-A20B-D11D454E0958}" dt="2024-08-26T11:36:36.173" v="790" actId="478"/>
          <ac:graphicFrameMkLst>
            <pc:docMk/>
            <pc:sldMk cId="835482435" sldId="282"/>
            <ac:graphicFrameMk id="4" creationId="{78039546-200C-51F9-A3B8-CF9627E87368}"/>
          </ac:graphicFrameMkLst>
        </pc:graphicFrameChg>
        <pc:graphicFrameChg chg="add mod">
          <ac:chgData name="Michaelsen, Børje" userId="c36523e3-11ed-4011-9a41-1983019c0634" providerId="ADAL" clId="{50C07F04-D920-4D01-A20B-D11D454E0958}" dt="2024-08-26T11:36:42.737" v="793" actId="1076"/>
          <ac:graphicFrameMkLst>
            <pc:docMk/>
            <pc:sldMk cId="835482435" sldId="282"/>
            <ac:graphicFrameMk id="5" creationId="{78039546-200C-51F9-A3B8-CF9627E87368}"/>
          </ac:graphicFrameMkLst>
        </pc:graphicFrameChg>
      </pc:sldChg>
      <pc:sldChg chg="addSp delSp modSp mod modNotesTx">
        <pc:chgData name="Michaelsen, Børje" userId="c36523e3-11ed-4011-9a41-1983019c0634" providerId="ADAL" clId="{50C07F04-D920-4D01-A20B-D11D454E0958}" dt="2024-08-12T09:10:00.983" v="773" actId="6549"/>
        <pc:sldMkLst>
          <pc:docMk/>
          <pc:sldMk cId="1751997248" sldId="284"/>
        </pc:sldMkLst>
        <pc:spChg chg="mod">
          <ac:chgData name="Michaelsen, Børje" userId="c36523e3-11ed-4011-9a41-1983019c0634" providerId="ADAL" clId="{50C07F04-D920-4D01-A20B-D11D454E0958}" dt="2024-08-12T09:10:00.983" v="773" actId="6549"/>
          <ac:spMkLst>
            <pc:docMk/>
            <pc:sldMk cId="1751997248" sldId="284"/>
            <ac:spMk id="3" creationId="{00000000-0000-0000-0000-000000000000}"/>
          </ac:spMkLst>
        </pc:spChg>
        <pc:spChg chg="mod">
          <ac:chgData name="Michaelsen, Børje" userId="c36523e3-11ed-4011-9a41-1983019c0634" providerId="ADAL" clId="{50C07F04-D920-4D01-A20B-D11D454E0958}" dt="2024-08-12T09:06:54.819" v="754" actId="1076"/>
          <ac:spMkLst>
            <pc:docMk/>
            <pc:sldMk cId="1751997248" sldId="284"/>
            <ac:spMk id="29" creationId="{00000000-0000-0000-0000-000000000000}"/>
          </ac:spMkLst>
        </pc:spChg>
        <pc:picChg chg="del">
          <ac:chgData name="Michaelsen, Børje" userId="c36523e3-11ed-4011-9a41-1983019c0634" providerId="ADAL" clId="{50C07F04-D920-4D01-A20B-D11D454E0958}" dt="2024-08-12T09:06:26.731" v="747" actId="478"/>
          <ac:picMkLst>
            <pc:docMk/>
            <pc:sldMk cId="1751997248" sldId="284"/>
            <ac:picMk id="40" creationId="{C94BB9D9-353B-93F7-B7F8-D9C88EDEDD68}"/>
          </ac:picMkLst>
        </pc:picChg>
        <pc:picChg chg="add mod ord">
          <ac:chgData name="Michaelsen, Børje" userId="c36523e3-11ed-4011-9a41-1983019c0634" providerId="ADAL" clId="{50C07F04-D920-4D01-A20B-D11D454E0958}" dt="2024-08-12T09:07:52.240" v="758" actId="962"/>
          <ac:picMkLst>
            <pc:docMk/>
            <pc:sldMk cId="1751997248" sldId="284"/>
            <ac:picMk id="42" creationId="{EAC818AA-139F-1D5B-A1C0-1C6F00CEC76E}"/>
          </ac:picMkLst>
        </pc:picChg>
        <pc:picChg chg="mod">
          <ac:chgData name="Michaelsen, Børje" userId="c36523e3-11ed-4011-9a41-1983019c0634" providerId="ADAL" clId="{50C07F04-D920-4D01-A20B-D11D454E0958}" dt="2024-08-12T09:08:37.320" v="763" actId="167"/>
          <ac:picMkLst>
            <pc:docMk/>
            <pc:sldMk cId="1751997248" sldId="284"/>
            <ac:picMk id="2050" creationId="{00000000-0000-0000-0000-000000000000}"/>
          </ac:picMkLst>
        </pc:picChg>
      </pc:sldChg>
      <pc:sldChg chg="addSp delSp modSp mod">
        <pc:chgData name="Michaelsen, Børje" userId="c36523e3-11ed-4011-9a41-1983019c0634" providerId="ADAL" clId="{50C07F04-D920-4D01-A20B-D11D454E0958}" dt="2024-08-07T09:56:49.664" v="467" actId="27918"/>
        <pc:sldMkLst>
          <pc:docMk/>
          <pc:sldMk cId="2938880870" sldId="288"/>
        </pc:sldMkLst>
        <pc:spChg chg="mod">
          <ac:chgData name="Michaelsen, Børje" userId="c36523e3-11ed-4011-9a41-1983019c0634" providerId="ADAL" clId="{50C07F04-D920-4D01-A20B-D11D454E0958}" dt="2024-08-06T12:37:57.827" v="362" actId="1076"/>
          <ac:spMkLst>
            <pc:docMk/>
            <pc:sldMk cId="2938880870" sldId="288"/>
            <ac:spMk id="5" creationId="{72C38B41-131A-AFC1-9683-784948204578}"/>
          </ac:spMkLst>
        </pc:spChg>
        <pc:spChg chg="mod">
          <ac:chgData name="Michaelsen, Børje" userId="c36523e3-11ed-4011-9a41-1983019c0634" providerId="ADAL" clId="{50C07F04-D920-4D01-A20B-D11D454E0958}" dt="2024-08-06T13:10:59.770" v="424" actId="6549"/>
          <ac:spMkLst>
            <pc:docMk/>
            <pc:sldMk cId="2938880870" sldId="288"/>
            <ac:spMk id="7" creationId="{00000000-0000-0000-0000-000000000000}"/>
          </ac:spMkLst>
        </pc:spChg>
        <pc:spChg chg="mod">
          <ac:chgData name="Michaelsen, Børje" userId="c36523e3-11ed-4011-9a41-1983019c0634" providerId="ADAL" clId="{50C07F04-D920-4D01-A20B-D11D454E0958}" dt="2024-08-06T12:40:22.776" v="400" actId="20577"/>
          <ac:spMkLst>
            <pc:docMk/>
            <pc:sldMk cId="2938880870" sldId="288"/>
            <ac:spMk id="18" creationId="{00000000-0000-0000-0000-000000000000}"/>
          </ac:spMkLst>
        </pc:spChg>
        <pc:graphicFrameChg chg="del">
          <ac:chgData name="Michaelsen, Børje" userId="c36523e3-11ed-4011-9a41-1983019c0634" providerId="ADAL" clId="{50C07F04-D920-4D01-A20B-D11D454E0958}" dt="2024-08-06T12:37:32.209" v="358" actId="478"/>
          <ac:graphicFrameMkLst>
            <pc:docMk/>
            <pc:sldMk cId="2938880870" sldId="288"/>
            <ac:graphicFrameMk id="3" creationId="{00000000-0008-0000-0100-000002000000}"/>
          </ac:graphicFrameMkLst>
        </pc:graphicFrameChg>
        <pc:graphicFrameChg chg="del">
          <ac:chgData name="Michaelsen, Børje" userId="c36523e3-11ed-4011-9a41-1983019c0634" providerId="ADAL" clId="{50C07F04-D920-4D01-A20B-D11D454E0958}" dt="2024-08-06T12:39:54.639" v="389" actId="478"/>
          <ac:graphicFrameMkLst>
            <pc:docMk/>
            <pc:sldMk cId="2938880870" sldId="288"/>
            <ac:graphicFrameMk id="4" creationId="{00000000-0008-0000-0300-000003000000}"/>
          </ac:graphicFrameMkLst>
        </pc:graphicFrameChg>
        <pc:graphicFrameChg chg="add mod">
          <ac:chgData name="Michaelsen, Børje" userId="c36523e3-11ed-4011-9a41-1983019c0634" providerId="ADAL" clId="{50C07F04-D920-4D01-A20B-D11D454E0958}" dt="2024-08-06T13:11:05.094" v="428" actId="1036"/>
          <ac:graphicFrameMkLst>
            <pc:docMk/>
            <pc:sldMk cId="2938880870" sldId="288"/>
            <ac:graphicFrameMk id="8" creationId="{00000000-0008-0000-0100-000002000000}"/>
          </ac:graphicFrameMkLst>
        </pc:graphicFrameChg>
        <pc:graphicFrameChg chg="add mod">
          <ac:chgData name="Michaelsen, Børje" userId="c36523e3-11ed-4011-9a41-1983019c0634" providerId="ADAL" clId="{50C07F04-D920-4D01-A20B-D11D454E0958}" dt="2024-08-06T13:11:14.366" v="429" actId="1076"/>
          <ac:graphicFrameMkLst>
            <pc:docMk/>
            <pc:sldMk cId="2938880870" sldId="288"/>
            <ac:graphicFrameMk id="9" creationId="{00000000-0008-0000-0300-000003000000}"/>
          </ac:graphicFrameMkLst>
        </pc:graphicFrameChg>
      </pc:sldChg>
      <pc:sldChg chg="addSp delSp modSp mod">
        <pc:chgData name="Michaelsen, Børje" userId="c36523e3-11ed-4011-9a41-1983019c0634" providerId="ADAL" clId="{50C07F04-D920-4D01-A20B-D11D454E0958}" dt="2024-08-06T06:47:47.465" v="292" actId="1076"/>
        <pc:sldMkLst>
          <pc:docMk/>
          <pc:sldMk cId="990372706" sldId="289"/>
        </pc:sldMkLst>
        <pc:graphicFrameChg chg="del">
          <ac:chgData name="Michaelsen, Børje" userId="c36523e3-11ed-4011-9a41-1983019c0634" providerId="ADAL" clId="{50C07F04-D920-4D01-A20B-D11D454E0958}" dt="2024-08-06T06:47:25.954" v="287" actId="478"/>
          <ac:graphicFrameMkLst>
            <pc:docMk/>
            <pc:sldMk cId="990372706" sldId="289"/>
            <ac:graphicFrameMk id="4" creationId="{00000000-0008-0000-0000-000002000000}"/>
          </ac:graphicFrameMkLst>
        </pc:graphicFrameChg>
        <pc:graphicFrameChg chg="del">
          <ac:chgData name="Michaelsen, Børje" userId="c36523e3-11ed-4011-9a41-1983019c0634" providerId="ADAL" clId="{50C07F04-D920-4D01-A20B-D11D454E0958}" dt="2024-08-06T06:46:01.006" v="275" actId="478"/>
          <ac:graphicFrameMkLst>
            <pc:docMk/>
            <pc:sldMk cId="990372706" sldId="289"/>
            <ac:graphicFrameMk id="5" creationId="{00000000-0008-0000-0200-000002000000}"/>
          </ac:graphicFrameMkLst>
        </pc:graphicFrameChg>
        <pc:graphicFrameChg chg="del">
          <ac:chgData name="Michaelsen, Børje" userId="c36523e3-11ed-4011-9a41-1983019c0634" providerId="ADAL" clId="{50C07F04-D920-4D01-A20B-D11D454E0958}" dt="2024-08-06T06:46:42.479" v="280" actId="478"/>
          <ac:graphicFrameMkLst>
            <pc:docMk/>
            <pc:sldMk cId="990372706" sldId="289"/>
            <ac:graphicFrameMk id="6" creationId="{00000000-0008-0000-0000-000002000000}"/>
          </ac:graphicFrameMkLst>
        </pc:graphicFrameChg>
        <pc:graphicFrameChg chg="add mod">
          <ac:chgData name="Michaelsen, Børje" userId="c36523e3-11ed-4011-9a41-1983019c0634" providerId="ADAL" clId="{50C07F04-D920-4D01-A20B-D11D454E0958}" dt="2024-08-06T06:47:08.873" v="286" actId="14100"/>
          <ac:graphicFrameMkLst>
            <pc:docMk/>
            <pc:sldMk cId="990372706" sldId="289"/>
            <ac:graphicFrameMk id="8" creationId="{00000000-0008-0000-0200-000002000000}"/>
          </ac:graphicFrameMkLst>
        </pc:graphicFrameChg>
        <pc:graphicFrameChg chg="add mod">
          <ac:chgData name="Michaelsen, Børje" userId="c36523e3-11ed-4011-9a41-1983019c0634" providerId="ADAL" clId="{50C07F04-D920-4D01-A20B-D11D454E0958}" dt="2024-08-06T06:47:47.465" v="292" actId="1076"/>
          <ac:graphicFrameMkLst>
            <pc:docMk/>
            <pc:sldMk cId="990372706" sldId="289"/>
            <ac:graphicFrameMk id="9" creationId="{028D2252-F4B0-498F-AA99-FB6CF217ADD0}"/>
          </ac:graphicFrameMkLst>
        </pc:graphicFrameChg>
        <pc:graphicFrameChg chg="add mod">
          <ac:chgData name="Michaelsen, Børje" userId="c36523e3-11ed-4011-9a41-1983019c0634" providerId="ADAL" clId="{50C07F04-D920-4D01-A20B-D11D454E0958}" dt="2024-08-06T06:47:43.537" v="291" actId="1076"/>
          <ac:graphicFrameMkLst>
            <pc:docMk/>
            <pc:sldMk cId="990372706" sldId="289"/>
            <ac:graphicFrameMk id="10" creationId="{00000000-0008-0000-0000-000002000000}"/>
          </ac:graphicFrameMkLst>
        </pc:graphicFrameChg>
      </pc:sldChg>
      <pc:sldChg chg="addSp delSp modSp mod modNotesTx">
        <pc:chgData name="Michaelsen, Børje" userId="c36523e3-11ed-4011-9a41-1983019c0634" providerId="ADAL" clId="{50C07F04-D920-4D01-A20B-D11D454E0958}" dt="2024-08-05T07:51:32.735" v="53" actId="20577"/>
        <pc:sldMkLst>
          <pc:docMk/>
          <pc:sldMk cId="559240798" sldId="1093"/>
        </pc:sldMkLst>
        <pc:picChg chg="add mod">
          <ac:chgData name="Michaelsen, Børje" userId="c36523e3-11ed-4011-9a41-1983019c0634" providerId="ADAL" clId="{50C07F04-D920-4D01-A20B-D11D454E0958}" dt="2024-08-05T07:51:18.896" v="24" actId="1037"/>
          <ac:picMkLst>
            <pc:docMk/>
            <pc:sldMk cId="559240798" sldId="1093"/>
            <ac:picMk id="2" creationId="{9ED16172-C3D5-8141-DDBA-F023E7536CAB}"/>
          </ac:picMkLst>
        </pc:picChg>
        <pc:picChg chg="add mod">
          <ac:chgData name="Michaelsen, Børje" userId="c36523e3-11ed-4011-9a41-1983019c0634" providerId="ADAL" clId="{50C07F04-D920-4D01-A20B-D11D454E0958}" dt="2024-08-05T07:51:29.335" v="51" actId="1037"/>
          <ac:picMkLst>
            <pc:docMk/>
            <pc:sldMk cId="559240798" sldId="1093"/>
            <ac:picMk id="3" creationId="{9E448481-832A-35B7-1CDD-47F0120F02E0}"/>
          </ac:picMkLst>
        </pc:picChg>
        <pc:picChg chg="add mod">
          <ac:chgData name="Michaelsen, Børje" userId="c36523e3-11ed-4011-9a41-1983019c0634" providerId="ADAL" clId="{50C07F04-D920-4D01-A20B-D11D454E0958}" dt="2024-08-05T07:51:25.348" v="42" actId="1037"/>
          <ac:picMkLst>
            <pc:docMk/>
            <pc:sldMk cId="559240798" sldId="1093"/>
            <ac:picMk id="4" creationId="{052C2109-C201-6D87-C7B9-CCF183200AAD}"/>
          </ac:picMkLst>
        </pc:picChg>
        <pc:picChg chg="del">
          <ac:chgData name="Michaelsen, Børje" userId="c36523e3-11ed-4011-9a41-1983019c0634" providerId="ADAL" clId="{50C07F04-D920-4D01-A20B-D11D454E0958}" dt="2024-08-05T07:50:55.944" v="0" actId="478"/>
          <ac:picMkLst>
            <pc:docMk/>
            <pc:sldMk cId="559240798" sldId="1093"/>
            <ac:picMk id="15" creationId="{F8E05E94-D546-4936-0171-28F363AAC3C3}"/>
          </ac:picMkLst>
        </pc:picChg>
        <pc:picChg chg="del">
          <ac:chgData name="Michaelsen, Børje" userId="c36523e3-11ed-4011-9a41-1983019c0634" providerId="ADAL" clId="{50C07F04-D920-4D01-A20B-D11D454E0958}" dt="2024-08-05T07:50:55.944" v="0" actId="478"/>
          <ac:picMkLst>
            <pc:docMk/>
            <pc:sldMk cId="559240798" sldId="1093"/>
            <ac:picMk id="16" creationId="{40DFF8E8-EA72-34A8-1FD1-27D796B733EA}"/>
          </ac:picMkLst>
        </pc:picChg>
        <pc:picChg chg="del">
          <ac:chgData name="Michaelsen, Børje" userId="c36523e3-11ed-4011-9a41-1983019c0634" providerId="ADAL" clId="{50C07F04-D920-4D01-A20B-D11D454E0958}" dt="2024-08-05T07:50:55.944" v="0" actId="478"/>
          <ac:picMkLst>
            <pc:docMk/>
            <pc:sldMk cId="559240798" sldId="1093"/>
            <ac:picMk id="17" creationId="{E23712BA-72A5-001B-A2EA-CCF35A8264FF}"/>
          </ac:picMkLst>
        </pc:picChg>
      </pc:sldChg>
    </pc:docChg>
  </pc:docChgLst>
  <pc:docChgLst>
    <pc:chgData name="Michaelsen, Børje" userId="S::borje.michaelsen@agderfk.no::c36523e3-11ed-4011-9a41-1983019c0634" providerId="AD" clId="Web-{BC89D4EA-A993-DA2E-E809-4887DE22A273}"/>
    <pc:docChg chg="modSld">
      <pc:chgData name="Michaelsen, Børje" userId="S::borje.michaelsen@agderfk.no::c36523e3-11ed-4011-9a41-1983019c0634" providerId="AD" clId="Web-{BC89D4EA-A993-DA2E-E809-4887DE22A273}" dt="2024-08-13T12:57:00.971" v="11"/>
      <pc:docMkLst>
        <pc:docMk/>
      </pc:docMkLst>
      <pc:sldChg chg="addSp delSp modSp">
        <pc:chgData name="Michaelsen, Børje" userId="S::borje.michaelsen@agderfk.no::c36523e3-11ed-4011-9a41-1983019c0634" providerId="AD" clId="Web-{BC89D4EA-A993-DA2E-E809-4887DE22A273}" dt="2024-08-13T12:57:00.971" v="11"/>
        <pc:sldMkLst>
          <pc:docMk/>
          <pc:sldMk cId="340623003" sldId="274"/>
        </pc:sldMkLst>
        <pc:spChg chg="add del mod">
          <ac:chgData name="Michaelsen, Børje" userId="S::borje.michaelsen@agderfk.no::c36523e3-11ed-4011-9a41-1983019c0634" providerId="AD" clId="Web-{BC89D4EA-A993-DA2E-E809-4887DE22A273}" dt="2024-08-13T12:56:53.706" v="10"/>
          <ac:spMkLst>
            <pc:docMk/>
            <pc:sldMk cId="340623003" sldId="274"/>
            <ac:spMk id="9" creationId="{0F62F8B3-B045-3C9E-24B4-9187A83DFBED}"/>
          </ac:spMkLst>
        </pc:spChg>
        <pc:graphicFrameChg chg="del">
          <ac:chgData name="Michaelsen, Børje" userId="S::borje.michaelsen@agderfk.no::c36523e3-11ed-4011-9a41-1983019c0634" providerId="AD" clId="Web-{BC89D4EA-A993-DA2E-E809-4887DE22A273}" dt="2024-08-13T12:55:22.156" v="0"/>
          <ac:graphicFrameMkLst>
            <pc:docMk/>
            <pc:sldMk cId="340623003" sldId="274"/>
            <ac:graphicFrameMk id="7" creationId="{00000000-0008-0000-0100-000002000000}"/>
          </ac:graphicFrameMkLst>
        </pc:graphicFrameChg>
        <pc:picChg chg="add mod">
          <ac:chgData name="Michaelsen, Børje" userId="S::borje.michaelsen@agderfk.no::c36523e3-11ed-4011-9a41-1983019c0634" providerId="AD" clId="Web-{BC89D4EA-A993-DA2E-E809-4887DE22A273}" dt="2024-08-13T12:57:00.971" v="11"/>
          <ac:picMkLst>
            <pc:docMk/>
            <pc:sldMk cId="340623003" sldId="274"/>
            <ac:picMk id="6" creationId="{305BC23D-9D7C-A93A-D3C9-3E7CDE55AE74}"/>
          </ac:picMkLst>
        </pc:picChg>
      </pc:sldChg>
    </pc:docChg>
  </pc:docChgLst>
  <pc:docChgLst>
    <pc:chgData name="Michaelsen, Børje" userId="S::borje.michaelsen@agderfk.no::c36523e3-11ed-4011-9a41-1983019c0634" providerId="AD" clId="Web-{D9ECD9CB-FFD7-98C2-6833-B4D3CA80F585}"/>
    <pc:docChg chg="modSld">
      <pc:chgData name="Michaelsen, Børje" userId="S::borje.michaelsen@agderfk.no::c36523e3-11ed-4011-9a41-1983019c0634" providerId="AD" clId="Web-{D9ECD9CB-FFD7-98C2-6833-B4D3CA80F585}" dt="2024-08-13T12:59:39.259" v="2"/>
      <pc:docMkLst>
        <pc:docMk/>
      </pc:docMkLst>
      <pc:sldChg chg="modNotes">
        <pc:chgData name="Michaelsen, Børje" userId="S::borje.michaelsen@agderfk.no::c36523e3-11ed-4011-9a41-1983019c0634" providerId="AD" clId="Web-{D9ECD9CB-FFD7-98C2-6833-B4D3CA80F585}" dt="2024-08-13T12:59:39.259" v="2"/>
        <pc:sldMkLst>
          <pc:docMk/>
          <pc:sldMk cId="340623003" sldId="274"/>
        </pc:sldMkLst>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docChgLst>
    <pc:chgData name="Michaelsen, Børje" userId="c36523e3-11ed-4011-9a41-1983019c0634" providerId="ADAL" clId="{DC8383EE-1F39-4596-ADEC-6C914FA21851}"/>
    <pc:docChg chg="custSel modSld">
      <pc:chgData name="Michaelsen, Børje" userId="c36523e3-11ed-4011-9a41-1983019c0634" providerId="ADAL" clId="{DC8383EE-1F39-4596-ADEC-6C914FA21851}" dt="2024-11-11T08:26:23.840" v="59" actId="6549"/>
      <pc:docMkLst>
        <pc:docMk/>
      </pc:docMkLst>
      <pc:sldChg chg="addSp delSp modSp mod">
        <pc:chgData name="Michaelsen, Børje" userId="c36523e3-11ed-4011-9a41-1983019c0634" providerId="ADAL" clId="{DC8383EE-1F39-4596-ADEC-6C914FA21851}" dt="2024-10-29T18:39:23.973" v="16" actId="14100"/>
        <pc:sldMkLst>
          <pc:docMk/>
          <pc:sldMk cId="3237931907" sldId="263"/>
        </pc:sldMkLst>
        <pc:graphicFrameChg chg="add mod">
          <ac:chgData name="Michaelsen, Børje" userId="c36523e3-11ed-4011-9a41-1983019c0634" providerId="ADAL" clId="{DC8383EE-1F39-4596-ADEC-6C914FA21851}" dt="2024-10-29T18:39:01.311" v="11" actId="1076"/>
          <ac:graphicFrameMkLst>
            <pc:docMk/>
            <pc:sldMk cId="3237931907" sldId="263"/>
            <ac:graphicFrameMk id="3" creationId="{900796C7-9568-AA7D-48B1-D162673FAB3E}"/>
          </ac:graphicFrameMkLst>
        </pc:graphicFrameChg>
        <pc:graphicFrameChg chg="del">
          <ac:chgData name="Michaelsen, Børje" userId="c36523e3-11ed-4011-9a41-1983019c0634" providerId="ADAL" clId="{DC8383EE-1F39-4596-ADEC-6C914FA21851}" dt="2024-10-29T18:38:55.028" v="9" actId="478"/>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DC8383EE-1F39-4596-ADEC-6C914FA21851}" dt="2024-10-29T18:39:23.973" v="16" actId="14100"/>
          <ac:graphicFrameMkLst>
            <pc:docMk/>
            <pc:sldMk cId="3237931907" sldId="263"/>
            <ac:graphicFrameMk id="5" creationId="{E5C71C2E-AF53-CAD5-0770-CF80592B48C1}"/>
          </ac:graphicFrameMkLst>
        </pc:graphicFrameChg>
        <pc:graphicFrameChg chg="del">
          <ac:chgData name="Michaelsen, Børje" userId="c36523e3-11ed-4011-9a41-1983019c0634" providerId="ADAL" clId="{DC8383EE-1F39-4596-ADEC-6C914FA21851}" dt="2024-10-29T18:39:06.236" v="12" actId="478"/>
          <ac:graphicFrameMkLst>
            <pc:docMk/>
            <pc:sldMk cId="3237931907" sldId="263"/>
            <ac:graphicFrameMk id="7" creationId="{E5C71C2E-AF53-CAD5-0770-CF80592B48C1}"/>
          </ac:graphicFrameMkLst>
        </pc:graphicFrameChg>
      </pc:sldChg>
      <pc:sldChg chg="addSp delSp modSp mod">
        <pc:chgData name="Michaelsen, Børje" userId="c36523e3-11ed-4011-9a41-1983019c0634" providerId="ADAL" clId="{DC8383EE-1F39-4596-ADEC-6C914FA21851}" dt="2024-10-29T18:41:45.807" v="24" actId="14100"/>
        <pc:sldMkLst>
          <pc:docMk/>
          <pc:sldMk cId="4110371661" sldId="275"/>
        </pc:sldMkLst>
        <pc:graphicFrameChg chg="add mod">
          <ac:chgData name="Michaelsen, Børje" userId="c36523e3-11ed-4011-9a41-1983019c0634" providerId="ADAL" clId="{DC8383EE-1F39-4596-ADEC-6C914FA21851}" dt="2024-10-29T18:41:45.807" v="24" actId="14100"/>
          <ac:graphicFrameMkLst>
            <pc:docMk/>
            <pc:sldMk cId="4110371661" sldId="275"/>
            <ac:graphicFrameMk id="5" creationId="{A9AB4960-5BA5-6AF9-F3ED-65DFE4591263}"/>
          </ac:graphicFrameMkLst>
        </pc:graphicFrameChg>
        <pc:graphicFrameChg chg="del">
          <ac:chgData name="Michaelsen, Børje" userId="c36523e3-11ed-4011-9a41-1983019c0634" providerId="ADAL" clId="{DC8383EE-1F39-4596-ADEC-6C914FA21851}" dt="2024-10-29T18:41:37.681" v="21" actId="478"/>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DC8383EE-1F39-4596-ADEC-6C914FA21851}" dt="2024-10-29T18:42:15.905" v="28"/>
        <pc:sldMkLst>
          <pc:docMk/>
          <pc:sldMk cId="2721633966" sldId="277"/>
        </pc:sldMkLst>
        <pc:graphicFrameChg chg="add mod">
          <ac:chgData name="Michaelsen, Børje" userId="c36523e3-11ed-4011-9a41-1983019c0634" providerId="ADAL" clId="{DC8383EE-1F39-4596-ADEC-6C914FA21851}" dt="2024-10-29T18:42:15.905" v="28"/>
          <ac:graphicFrameMkLst>
            <pc:docMk/>
            <pc:sldMk cId="2721633966" sldId="277"/>
            <ac:graphicFrameMk id="5" creationId="{1E871170-F82D-1EDA-BE6F-558892AFB706}"/>
          </ac:graphicFrameMkLst>
        </pc:graphicFrameChg>
        <pc:graphicFrameChg chg="del">
          <ac:chgData name="Michaelsen, Børje" userId="c36523e3-11ed-4011-9a41-1983019c0634" providerId="ADAL" clId="{DC8383EE-1F39-4596-ADEC-6C914FA21851}" dt="2024-10-29T18:42:04.714" v="25" actId="478"/>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DC8383EE-1F39-4596-ADEC-6C914FA21851}" dt="2024-10-29T18:40:55.797" v="20" actId="14100"/>
        <pc:sldMkLst>
          <pc:docMk/>
          <pc:sldMk cId="662108869" sldId="279"/>
        </pc:sldMkLst>
        <pc:graphicFrameChg chg="add mod">
          <ac:chgData name="Michaelsen, Børje" userId="c36523e3-11ed-4011-9a41-1983019c0634" providerId="ADAL" clId="{DC8383EE-1F39-4596-ADEC-6C914FA21851}" dt="2024-10-29T18:40:55.797" v="20" actId="14100"/>
          <ac:graphicFrameMkLst>
            <pc:docMk/>
            <pc:sldMk cId="662108869" sldId="279"/>
            <ac:graphicFrameMk id="3" creationId="{24E4A504-A222-3225-2904-7772932E33DE}"/>
          </ac:graphicFrameMkLst>
        </pc:graphicFrameChg>
        <pc:graphicFrameChg chg="del">
          <ac:chgData name="Michaelsen, Børje" userId="c36523e3-11ed-4011-9a41-1983019c0634" providerId="ADAL" clId="{DC8383EE-1F39-4596-ADEC-6C914FA21851}" dt="2024-10-29T18:40:47.620" v="17" actId="478"/>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DC8383EE-1F39-4596-ADEC-6C914FA21851}" dt="2024-10-29T18:38:32.759" v="8" actId="14100"/>
        <pc:sldMkLst>
          <pc:docMk/>
          <pc:sldMk cId="2938880870" sldId="288"/>
        </pc:sldMkLst>
        <pc:spChg chg="mod">
          <ac:chgData name="Michaelsen, Børje" userId="c36523e3-11ed-4011-9a41-1983019c0634" providerId="ADAL" clId="{DC8383EE-1F39-4596-ADEC-6C914FA21851}" dt="2024-10-29T18:37:51.046" v="3" actId="1076"/>
          <ac:spMkLst>
            <pc:docMk/>
            <pc:sldMk cId="2938880870" sldId="288"/>
            <ac:spMk id="5" creationId="{72C38B41-131A-AFC1-9683-784948204578}"/>
          </ac:spMkLst>
        </pc:spChg>
        <pc:graphicFrameChg chg="add mod">
          <ac:chgData name="Michaelsen, Børje" userId="c36523e3-11ed-4011-9a41-1983019c0634" providerId="ADAL" clId="{DC8383EE-1F39-4596-ADEC-6C914FA21851}" dt="2024-10-29T18:37:56.726" v="4" actId="1076"/>
          <ac:graphicFrameMkLst>
            <pc:docMk/>
            <pc:sldMk cId="2938880870" sldId="288"/>
            <ac:graphicFrameMk id="3" creationId="{00000000-0008-0000-0100-000002000000}"/>
          </ac:graphicFrameMkLst>
        </pc:graphicFrameChg>
        <pc:graphicFrameChg chg="add mod">
          <ac:chgData name="Michaelsen, Børje" userId="c36523e3-11ed-4011-9a41-1983019c0634" providerId="ADAL" clId="{DC8383EE-1F39-4596-ADEC-6C914FA21851}" dt="2024-10-29T18:38:32.759" v="8" actId="14100"/>
          <ac:graphicFrameMkLst>
            <pc:docMk/>
            <pc:sldMk cId="2938880870" sldId="288"/>
            <ac:graphicFrameMk id="4" creationId="{00000000-0008-0000-0300-000003000000}"/>
          </ac:graphicFrameMkLst>
        </pc:graphicFrameChg>
        <pc:graphicFrameChg chg="del">
          <ac:chgData name="Michaelsen, Børje" userId="c36523e3-11ed-4011-9a41-1983019c0634" providerId="ADAL" clId="{DC8383EE-1F39-4596-ADEC-6C914FA21851}" dt="2024-10-29T18:37:38.970" v="0" actId="478"/>
          <ac:graphicFrameMkLst>
            <pc:docMk/>
            <pc:sldMk cId="2938880870" sldId="288"/>
            <ac:graphicFrameMk id="8" creationId="{00000000-0008-0000-0100-000002000000}"/>
          </ac:graphicFrameMkLst>
        </pc:graphicFrameChg>
        <pc:graphicFrameChg chg="del">
          <ac:chgData name="Michaelsen, Børje" userId="c36523e3-11ed-4011-9a41-1983019c0634" providerId="ADAL" clId="{DC8383EE-1F39-4596-ADEC-6C914FA21851}" dt="2024-10-29T18:38:21.157" v="5" actId="478"/>
          <ac:graphicFrameMkLst>
            <pc:docMk/>
            <pc:sldMk cId="2938880870" sldId="288"/>
            <ac:graphicFrameMk id="9" creationId="{00000000-0008-0000-0300-000003000000}"/>
          </ac:graphicFrameMkLst>
        </pc:graphicFrameChg>
      </pc:sldChg>
      <pc:sldChg chg="addSp delSp modSp mod modNotesTx">
        <pc:chgData name="Michaelsen, Børje" userId="c36523e3-11ed-4011-9a41-1983019c0634" providerId="ADAL" clId="{DC8383EE-1F39-4596-ADEC-6C914FA21851}" dt="2024-11-11T08:26:23.840" v="59" actId="6549"/>
        <pc:sldMkLst>
          <pc:docMk/>
          <pc:sldMk cId="1557024307" sldId="290"/>
        </pc:sldMkLst>
        <pc:spChg chg="mod">
          <ac:chgData name="Michaelsen, Børje" userId="c36523e3-11ed-4011-9a41-1983019c0634" providerId="ADAL" clId="{DC8383EE-1F39-4596-ADEC-6C914FA21851}" dt="2024-11-11T08:25:52.715" v="56" actId="20577"/>
          <ac:spMkLst>
            <pc:docMk/>
            <pc:sldMk cId="1557024307" sldId="290"/>
            <ac:spMk id="12" creationId="{00000000-0000-0000-0000-000000000000}"/>
          </ac:spMkLst>
        </pc:spChg>
        <pc:graphicFrameChg chg="del">
          <ac:chgData name="Michaelsen, Børje" userId="c36523e3-11ed-4011-9a41-1983019c0634" providerId="ADAL" clId="{DC8383EE-1F39-4596-ADEC-6C914FA21851}" dt="2024-11-11T08:22:54.204" v="29" actId="478"/>
          <ac:graphicFrameMkLst>
            <pc:docMk/>
            <pc:sldMk cId="1557024307" sldId="290"/>
            <ac:graphicFrameMk id="2" creationId="{A2828B79-FC1F-CAD7-0E1E-06FB7EDB49F0}"/>
          </ac:graphicFrameMkLst>
        </pc:graphicFrameChg>
        <pc:graphicFrameChg chg="add mod">
          <ac:chgData name="Michaelsen, Børje" userId="c36523e3-11ed-4011-9a41-1983019c0634" providerId="ADAL" clId="{DC8383EE-1F39-4596-ADEC-6C914FA21851}" dt="2024-11-11T08:23:54.783" v="32"/>
          <ac:graphicFrameMkLst>
            <pc:docMk/>
            <pc:sldMk cId="1557024307" sldId="290"/>
            <ac:graphicFrameMk id="4" creationId="{8E44FFB8-1F8F-A867-D0FF-B96BB286E5D3}"/>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3.xlsx"/></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runnskolepoeng.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7.bin"/></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nalyseavdelingen/Shared%20Documents/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pivot'!$AA$30:$AF$30</c:f>
              <c:numCache>
                <c:formatCode>General</c:formatCode>
                <c:ptCount val="6"/>
                <c:pt idx="0">
                  <c:v>15</c:v>
                </c:pt>
                <c:pt idx="1">
                  <c:v>8</c:v>
                </c:pt>
                <c:pt idx="2">
                  <c:v>13</c:v>
                </c:pt>
                <c:pt idx="3">
                  <c:v>20</c:v>
                </c:pt>
                <c:pt idx="4">
                  <c:v>17</c:v>
                </c:pt>
                <c:pt idx="5">
                  <c:v>14</c:v>
                </c:pt>
              </c:numCache>
            </c:numRef>
          </c:val>
          <c:extLst>
            <c:ext xmlns:c16="http://schemas.microsoft.com/office/drawing/2014/chart" uri="{C3380CC4-5D6E-409C-BE32-E72D297353CC}">
              <c16:uniqueId val="{00000000-49F0-46DC-8B73-A59790A0179F}"/>
            </c:ext>
          </c:extLst>
        </c:ser>
        <c:ser>
          <c:idx val="1"/>
          <c:order val="1"/>
          <c:tx>
            <c:strRef>
              <c:f>'[Igangsatt_bolig.xlsx]Bolig pivot'!$R$31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pivot'!$AA$31:$AF$31</c:f>
              <c:numCache>
                <c:formatCode>General</c:formatCode>
                <c:ptCount val="6"/>
                <c:pt idx="0">
                  <c:v>2</c:v>
                </c:pt>
                <c:pt idx="1">
                  <c:v>0</c:v>
                </c:pt>
                <c:pt idx="2">
                  <c:v>1</c:v>
                </c:pt>
                <c:pt idx="3">
                  <c:v>23</c:v>
                </c:pt>
                <c:pt idx="4">
                  <c:v>11</c:v>
                </c:pt>
                <c:pt idx="5">
                  <c:v>22</c:v>
                </c:pt>
              </c:numCache>
            </c:numRef>
          </c:val>
          <c:extLst>
            <c:ext xmlns:c16="http://schemas.microsoft.com/office/drawing/2014/chart" uri="{C3380CC4-5D6E-409C-BE32-E72D297353CC}">
              <c16:uniqueId val="{00000001-49F0-46DC-8B73-A59790A0179F}"/>
            </c:ext>
          </c:extLst>
        </c:ser>
        <c:ser>
          <c:idx val="2"/>
          <c:order val="2"/>
          <c:tx>
            <c:strRef>
              <c:f>'[Igangsatt_bolig.xlsx]Bolig pivot'!$R$32</c:f>
              <c:strCache>
                <c:ptCount val="1"/>
                <c:pt idx="0">
                  <c:v>Leilighetsbygg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pivot'!$AA$32:$AF$32</c:f>
              <c:numCache>
                <c:formatCode>General</c:formatCode>
                <c:ptCount val="6"/>
                <c:pt idx="0">
                  <c:v>4</c:v>
                </c:pt>
                <c:pt idx="1">
                  <c:v>0</c:v>
                </c:pt>
                <c:pt idx="2">
                  <c:v>30</c:v>
                </c:pt>
                <c:pt idx="3">
                  <c:v>0</c:v>
                </c:pt>
                <c:pt idx="4">
                  <c:v>12</c:v>
                </c:pt>
                <c:pt idx="5">
                  <c:v>0</c:v>
                </c:pt>
              </c:numCache>
            </c:numRef>
          </c:val>
          <c:extLst>
            <c:ext xmlns:c16="http://schemas.microsoft.com/office/drawing/2014/chart" uri="{C3380CC4-5D6E-409C-BE32-E72D297353CC}">
              <c16:uniqueId val="{00000002-49F0-46DC-8B73-A59790A0179F}"/>
            </c:ext>
          </c:extLst>
        </c:ser>
        <c:ser>
          <c:idx val="3"/>
          <c:order val="3"/>
          <c:tx>
            <c:strRef>
              <c:f>'[Igangsatt_bolig.xlsx]Bolig pivot'!$R$33</c:f>
              <c:strCache>
                <c:ptCount val="1"/>
                <c:pt idx="0">
                  <c:v>Institusjon, studenthjem, bofellesskap</c:v>
                </c:pt>
              </c:strCache>
            </c:strRef>
          </c:tx>
          <c:spPr>
            <a:solidFill>
              <a:schemeClr val="accent4"/>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F0-46DC-8B73-A59790A0179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F0-46DC-8B73-A59790A017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pivot'!$AA$33:$AF$33</c:f>
              <c:numCache>
                <c:formatCode>General</c:formatCode>
                <c:ptCount val="6"/>
                <c:pt idx="0">
                  <c:v>3</c:v>
                </c:pt>
                <c:pt idx="1">
                  <c:v>0</c:v>
                </c:pt>
                <c:pt idx="2">
                  <c:v>0</c:v>
                </c:pt>
                <c:pt idx="3">
                  <c:v>0</c:v>
                </c:pt>
                <c:pt idx="4">
                  <c:v>0</c:v>
                </c:pt>
                <c:pt idx="5">
                  <c:v>6</c:v>
                </c:pt>
              </c:numCache>
            </c:numRef>
          </c:val>
          <c:extLst>
            <c:ext xmlns:c16="http://schemas.microsoft.com/office/drawing/2014/chart" uri="{C3380CC4-5D6E-409C-BE32-E72D297353CC}">
              <c16:uniqueId val="{00000005-49F0-46DC-8B73-A59790A0179F}"/>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74.8</c:v>
                </c:pt>
                <c:pt idx="1">
                  <c:v>78.900000000000006</c:v>
                </c:pt>
                <c:pt idx="2">
                  <c:v>58.7</c:v>
                </c:pt>
                <c:pt idx="3">
                  <c:v>58.6</c:v>
                </c:pt>
              </c:numCache>
            </c:numRef>
          </c:val>
          <c:extLst>
            <c:ext xmlns:c16="http://schemas.microsoft.com/office/drawing/2014/chart" uri="{C3380CC4-5D6E-409C-BE32-E72D297353CC}">
              <c16:uniqueId val="{00000000-0F35-4482-AB5F-F4AA20CE1E0E}"/>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75.900000000000006</c:v>
                </c:pt>
                <c:pt idx="1">
                  <c:v>81</c:v>
                </c:pt>
                <c:pt idx="2">
                  <c:v>61.3</c:v>
                </c:pt>
                <c:pt idx="3">
                  <c:v>70.900000000000006</c:v>
                </c:pt>
              </c:numCache>
            </c:numRef>
          </c:val>
          <c:extLst>
            <c:ext xmlns:c16="http://schemas.microsoft.com/office/drawing/2014/chart" uri="{C3380CC4-5D6E-409C-BE32-E72D297353CC}">
              <c16:uniqueId val="{00000001-0F35-4482-AB5F-F4AA20CE1E0E}"/>
            </c:ext>
          </c:extLst>
        </c:ser>
        <c:ser>
          <c:idx val="2"/>
          <c:order val="2"/>
          <c:tx>
            <c:strRef>
              <c:f>Pivot!$D$3:$D$4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75.099999999999994</c:v>
                </c:pt>
                <c:pt idx="1">
                  <c:v>80.8</c:v>
                </c:pt>
                <c:pt idx="2">
                  <c:v>54</c:v>
                </c:pt>
                <c:pt idx="3">
                  <c:v>63.6</c:v>
                </c:pt>
              </c:numCache>
            </c:numRef>
          </c:val>
          <c:extLst>
            <c:ext xmlns:c16="http://schemas.microsoft.com/office/drawing/2014/chart" uri="{C3380CC4-5D6E-409C-BE32-E72D297353CC}">
              <c16:uniqueId val="{00000002-0F35-4482-AB5F-F4AA20CE1E0E}"/>
            </c:ext>
          </c:extLst>
        </c:ser>
        <c:ser>
          <c:idx val="3"/>
          <c:order val="3"/>
          <c:tx>
            <c:strRef>
              <c:f>Pivot!$E$3:$E$4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74.7</c:v>
                </c:pt>
                <c:pt idx="1">
                  <c:v>80.5</c:v>
                </c:pt>
                <c:pt idx="2">
                  <c:v>54.8</c:v>
                </c:pt>
                <c:pt idx="3">
                  <c:v>57.2</c:v>
                </c:pt>
              </c:numCache>
            </c:numRef>
          </c:val>
          <c:extLst>
            <c:ext xmlns:c16="http://schemas.microsoft.com/office/drawing/2014/chart" uri="{C3380CC4-5D6E-409C-BE32-E72D297353CC}">
              <c16:uniqueId val="{00000003-0F35-4482-AB5F-F4AA20CE1E0E}"/>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3"/>
          </a:solidFill>
          <a:ln>
            <a:noFill/>
          </a:ln>
          <a:effectLst/>
        </c:spPr>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3"/>
          </a:solidFill>
          <a:ln>
            <a:noFill/>
          </a:ln>
          <a:effectLst/>
        </c:spPr>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3"/>
          </a:solidFill>
          <a:ln>
            <a:noFill/>
          </a:ln>
          <a:effectLst/>
        </c:spPr>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3"/>
          </a:solidFill>
          <a:ln>
            <a:noFill/>
          </a:ln>
          <a:effectLst/>
        </c:spPr>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3"/>
          </a:solidFill>
          <a:ln>
            <a:noFill/>
          </a:ln>
          <a:effectLst/>
        </c:spPr>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3"/>
          </a:solidFill>
          <a:ln>
            <a:noFill/>
          </a:ln>
          <a:effectLst/>
        </c:spPr>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3"/>
          </a:solidFill>
          <a:ln>
            <a:noFill/>
          </a:ln>
          <a:effectLst/>
        </c:spPr>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3"/>
          </a:solidFill>
          <a:ln>
            <a:noFill/>
          </a:ln>
          <a:effectLst/>
        </c:spPr>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3"/>
          </a:solidFill>
          <a:ln>
            <a:noFill/>
          </a:ln>
          <a:effectLst/>
        </c:spPr>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3"/>
          </a:solidFill>
          <a:ln>
            <a:noFill/>
          </a:ln>
          <a:effectLst/>
        </c:spPr>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E892-4428-969E-E23EDE1D7C3E}"/>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E892-4428-969E-E23EDE1D7C3E}"/>
            </c:ext>
          </c:extLst>
        </c:ser>
        <c:ser>
          <c:idx val="2"/>
          <c:order val="2"/>
          <c:tx>
            <c:strRef>
              <c:f>Pivot_2022!$D$3:$D$4</c:f>
              <c:strCache>
                <c:ptCount val="1"/>
                <c:pt idx="0">
                  <c:v>Flekkefjord</c:v>
                </c:pt>
              </c:strCache>
            </c:strRef>
          </c:tx>
          <c:spPr>
            <a:solidFill>
              <a:schemeClr val="accent3"/>
            </a:solidFill>
            <a:ln>
              <a:noFill/>
            </a:ln>
            <a:effectLst/>
          </c:spPr>
          <c:invertIfNegative val="0"/>
          <c:dLbls>
            <c:dLbl>
              <c:idx val="0"/>
              <c:layout>
                <c:manualLayout>
                  <c:x val="1.0627798015889308E-2"/>
                  <c:y val="-5.9794901628469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92-4428-969E-E23EDE1D7C3E}"/>
                </c:ext>
              </c:extLst>
            </c:dLbl>
            <c:dLbl>
              <c:idx val="1"/>
              <c:layout>
                <c:manualLayout>
                  <c:x val="1.0627798015889308E-2"/>
                  <c:y val="-6.5231555328300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92-4428-969E-E23EDE1D7C3E}"/>
                </c:ext>
              </c:extLst>
            </c:dLbl>
            <c:dLbl>
              <c:idx val="2"/>
              <c:layout>
                <c:manualLayout>
                  <c:x val="7.59128429706381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92-4428-969E-E23EDE1D7C3E}"/>
                </c:ext>
              </c:extLst>
            </c:dLbl>
            <c:dLbl>
              <c:idx val="3"/>
              <c:layout>
                <c:manualLayout>
                  <c:x val="9.10954115647651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92-4428-969E-E23EDE1D7C3E}"/>
                </c:ext>
              </c:extLst>
            </c:dLbl>
            <c:dLbl>
              <c:idx val="4"/>
              <c:layout>
                <c:manualLayout>
                  <c:x val="1.3664311734714916E-2"/>
                  <c:y val="-5.9794901628469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92-4428-969E-E23EDE1D7C3E}"/>
                </c:ext>
              </c:extLst>
            </c:dLbl>
            <c:dLbl>
              <c:idx val="5"/>
              <c:layout>
                <c:manualLayout>
                  <c:x val="1.6700825453540385E-2"/>
                  <c:y val="-5.9794901628469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92-4428-969E-E23EDE1D7C3E}"/>
                </c:ext>
              </c:extLst>
            </c:dLbl>
            <c:dLbl>
              <c:idx val="6"/>
              <c:layout>
                <c:manualLayout>
                  <c:x val="9.109541156476573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92-4428-969E-E23EDE1D7C3E}"/>
                </c:ext>
              </c:extLst>
            </c:dLbl>
            <c:dLbl>
              <c:idx val="7"/>
              <c:layout>
                <c:manualLayout>
                  <c:x val="1.366431173471485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892-4428-969E-E23EDE1D7C3E}"/>
                </c:ext>
              </c:extLst>
            </c:dLbl>
            <c:dLbl>
              <c:idx val="8"/>
              <c:layout>
                <c:manualLayout>
                  <c:x val="1.518256859412762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892-4428-969E-E23EDE1D7C3E}"/>
                </c:ext>
              </c:extLst>
            </c:dLbl>
            <c:dLbl>
              <c:idx val="9"/>
              <c:layout>
                <c:manualLayout>
                  <c:x val="1.366431173471463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892-4428-969E-E23EDE1D7C3E}"/>
                </c:ext>
              </c:extLst>
            </c:dLbl>
            <c:dLbl>
              <c:idx val="10"/>
              <c:layout>
                <c:manualLayout>
                  <c:x val="1.6122531237404272E-2"/>
                  <c:y val="-1.431229103491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892-4428-969E-E23EDE1D7C3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7.2000000000000008E-2</c:v>
                </c:pt>
                <c:pt idx="1">
                  <c:v>7.5999999999999998E-2</c:v>
                </c:pt>
                <c:pt idx="2">
                  <c:v>7.400000000000001E-2</c:v>
                </c:pt>
                <c:pt idx="3">
                  <c:v>7.2999999999999995E-2</c:v>
                </c:pt>
                <c:pt idx="4">
                  <c:v>7.8E-2</c:v>
                </c:pt>
                <c:pt idx="5">
                  <c:v>8.3000000000000004E-2</c:v>
                </c:pt>
                <c:pt idx="6">
                  <c:v>9.3000000000000013E-2</c:v>
                </c:pt>
                <c:pt idx="7">
                  <c:v>9.9000000000000005E-2</c:v>
                </c:pt>
                <c:pt idx="8">
                  <c:v>0.10099999999999999</c:v>
                </c:pt>
                <c:pt idx="9">
                  <c:v>0.10099999999999999</c:v>
                </c:pt>
                <c:pt idx="10">
                  <c:v>9.4E-2</c:v>
                </c:pt>
              </c:numCache>
            </c:numRef>
          </c:val>
          <c:extLst>
            <c:ext xmlns:c16="http://schemas.microsoft.com/office/drawing/2014/chart" uri="{C3380CC4-5D6E-409C-BE32-E72D297353CC}">
              <c16:uniqueId val="{0000000C-E892-4428-969E-E23EDE1D7C3E}"/>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16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122</c:v>
                </c:pt>
                <c:pt idx="1">
                  <c:v>124</c:v>
                </c:pt>
                <c:pt idx="2">
                  <c:v>98</c:v>
                </c:pt>
                <c:pt idx="3">
                  <c:v>112</c:v>
                </c:pt>
                <c:pt idx="4">
                  <c:v>94</c:v>
                </c:pt>
                <c:pt idx="5">
                  <c:v>102</c:v>
                </c:pt>
                <c:pt idx="6">
                  <c:v>102</c:v>
                </c:pt>
                <c:pt idx="7">
                  <c:v>107</c:v>
                </c:pt>
                <c:pt idx="8">
                  <c:v>100</c:v>
                </c:pt>
                <c:pt idx="9">
                  <c:v>112</c:v>
                </c:pt>
                <c:pt idx="10">
                  <c:v>109</c:v>
                </c:pt>
                <c:pt idx="11">
                  <c:v>104</c:v>
                </c:pt>
                <c:pt idx="12">
                  <c:v>122</c:v>
                </c:pt>
                <c:pt idx="13">
                  <c:v>117</c:v>
                </c:pt>
                <c:pt idx="14">
                  <c:v>118</c:v>
                </c:pt>
                <c:pt idx="15">
                  <c:v>94</c:v>
                </c:pt>
                <c:pt idx="16">
                  <c:v>132</c:v>
                </c:pt>
                <c:pt idx="17">
                  <c:v>108</c:v>
                </c:pt>
                <c:pt idx="18">
                  <c:v>94</c:v>
                </c:pt>
                <c:pt idx="19">
                  <c:v>99</c:v>
                </c:pt>
                <c:pt idx="20">
                  <c:v>92</c:v>
                </c:pt>
                <c:pt idx="21">
                  <c:v>91</c:v>
                </c:pt>
              </c:numCache>
            </c:numRef>
          </c:val>
          <c:smooth val="0"/>
          <c:extLst>
            <c:ext xmlns:c16="http://schemas.microsoft.com/office/drawing/2014/chart" uri="{C3380CC4-5D6E-409C-BE32-E72D297353CC}">
              <c16:uniqueId val="{00000000-E2F6-47F9-95D8-BD98024DB6CA}"/>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4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49</c:v>
                </c:pt>
                <c:pt idx="1">
                  <c:v>64</c:v>
                </c:pt>
                <c:pt idx="2">
                  <c:v>35</c:v>
                </c:pt>
                <c:pt idx="3">
                  <c:v>69</c:v>
                </c:pt>
                <c:pt idx="4">
                  <c:v>56</c:v>
                </c:pt>
                <c:pt idx="5">
                  <c:v>78</c:v>
                </c:pt>
                <c:pt idx="6">
                  <c:v>74</c:v>
                </c:pt>
                <c:pt idx="7">
                  <c:v>77</c:v>
                </c:pt>
                <c:pt idx="8">
                  <c:v>77</c:v>
                </c:pt>
                <c:pt idx="9">
                  <c:v>77</c:v>
                </c:pt>
                <c:pt idx="10">
                  <c:v>81</c:v>
                </c:pt>
                <c:pt idx="11">
                  <c:v>78</c:v>
                </c:pt>
                <c:pt idx="12">
                  <c:v>82</c:v>
                </c:pt>
                <c:pt idx="13">
                  <c:v>86</c:v>
                </c:pt>
                <c:pt idx="14">
                  <c:v>79</c:v>
                </c:pt>
                <c:pt idx="15">
                  <c:v>81</c:v>
                </c:pt>
                <c:pt idx="16">
                  <c:v>89</c:v>
                </c:pt>
                <c:pt idx="17">
                  <c:v>66.7</c:v>
                </c:pt>
                <c:pt idx="18">
                  <c:v>58</c:v>
                </c:pt>
                <c:pt idx="19">
                  <c:v>77</c:v>
                </c:pt>
                <c:pt idx="20">
                  <c:v>74</c:v>
                </c:pt>
              </c:numCache>
            </c:numRef>
          </c:val>
          <c:extLst>
            <c:ext xmlns:c16="http://schemas.microsoft.com/office/drawing/2014/chart" uri="{C3380CC4-5D6E-409C-BE32-E72D297353CC}">
              <c16:uniqueId val="{00000000-055B-45E6-B03A-EE89929864C4}"/>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4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1.7</c:v>
                </c:pt>
                <c:pt idx="1">
                  <c:v>1.8</c:v>
                </c:pt>
                <c:pt idx="2">
                  <c:v>2.8</c:v>
                </c:pt>
                <c:pt idx="3">
                  <c:v>1.3</c:v>
                </c:pt>
                <c:pt idx="4">
                  <c:v>0.9</c:v>
                </c:pt>
                <c:pt idx="5">
                  <c:v>0.58536585365853655</c:v>
                </c:pt>
                <c:pt idx="6">
                  <c:v>0.7857142857142857</c:v>
                </c:pt>
                <c:pt idx="7">
                  <c:v>1.0701754385964912</c:v>
                </c:pt>
                <c:pt idx="8">
                  <c:v>0.546875</c:v>
                </c:pt>
                <c:pt idx="9">
                  <c:v>0.87912087912087911</c:v>
                </c:pt>
                <c:pt idx="10">
                  <c:v>0.7</c:v>
                </c:pt>
                <c:pt idx="11">
                  <c:v>0.7</c:v>
                </c:pt>
                <c:pt idx="12">
                  <c:v>0.5</c:v>
                </c:pt>
                <c:pt idx="13">
                  <c:v>0.4</c:v>
                </c:pt>
                <c:pt idx="14">
                  <c:v>0.6</c:v>
                </c:pt>
                <c:pt idx="15">
                  <c:v>0.8</c:v>
                </c:pt>
                <c:pt idx="16">
                  <c:v>0.4</c:v>
                </c:pt>
                <c:pt idx="17">
                  <c:v>0.7</c:v>
                </c:pt>
                <c:pt idx="18">
                  <c:v>1.9</c:v>
                </c:pt>
                <c:pt idx="19">
                  <c:v>0.6</c:v>
                </c:pt>
                <c:pt idx="20">
                  <c:v>1.5</c:v>
                </c:pt>
              </c:numCache>
            </c:numRef>
          </c:val>
          <c:extLst>
            <c:ext xmlns:c16="http://schemas.microsoft.com/office/drawing/2014/chart" uri="{C3380CC4-5D6E-409C-BE32-E72D297353CC}">
              <c16:uniqueId val="{00000000-3D03-4C05-960F-9F4A3A8D551F}"/>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61"/>
  </c:pivotSource>
  <c:chart>
    <c:title>
      <c:tx>
        <c:strRef>
          <c:f>'4. Pivot'!$B$2</c:f>
          <c:strCache>
            <c:ptCount val="1"/>
            <c:pt idx="0">
              <c:v>Flekkefjord</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#,##0</c:formatCode>
                <c:ptCount val="22"/>
                <c:pt idx="0">
                  <c:v>52628.547995934139</c:v>
                </c:pt>
                <c:pt idx="1">
                  <c:v>54045.750177892362</c:v>
                </c:pt>
                <c:pt idx="2">
                  <c:v>55462.952359850577</c:v>
                </c:pt>
                <c:pt idx="3">
                  <c:v>55315.402790485954</c:v>
                </c:pt>
                <c:pt idx="4">
                  <c:v>55167.853221121339</c:v>
                </c:pt>
                <c:pt idx="5">
                  <c:v>54829.607970411394</c:v>
                </c:pt>
                <c:pt idx="6">
                  <c:v>54491.362719701443</c:v>
                </c:pt>
                <c:pt idx="7">
                  <c:v>49769.692384291571</c:v>
                </c:pt>
                <c:pt idx="8">
                  <c:v>50883.538843969196</c:v>
                </c:pt>
                <c:pt idx="9">
                  <c:v>56945.887130420684</c:v>
                </c:pt>
                <c:pt idx="10">
                  <c:v>55763.950047609971</c:v>
                </c:pt>
                <c:pt idx="11">
                  <c:v>55673.282644406332</c:v>
                </c:pt>
                <c:pt idx="12">
                  <c:v>53905.780238894025</c:v>
                </c:pt>
                <c:pt idx="13">
                  <c:v>53668.977869251379</c:v>
                </c:pt>
              </c:numCache>
            </c:numRef>
          </c:val>
          <c:smooth val="0"/>
          <c:extLst>
            <c:ext xmlns:c16="http://schemas.microsoft.com/office/drawing/2014/chart" uri="{C3380CC4-5D6E-409C-BE32-E72D297353CC}">
              <c16:uniqueId val="{00000000-9CF0-44E8-9ACB-A0DADB96D594}"/>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formatCode="#,##0">
                  <c:v>53668.977869251379</c:v>
                </c:pt>
                <c:pt idx="14" formatCode="#,##0">
                  <c:v>49886.484540071957</c:v>
                </c:pt>
                <c:pt idx="15" formatCode="#,##0">
                  <c:v>48589.2959512909</c:v>
                </c:pt>
                <c:pt idx="16" formatCode="#,##0">
                  <c:v>47002.875534430335</c:v>
                </c:pt>
                <c:pt idx="17" formatCode="#,##0">
                  <c:v>46070.102603267587</c:v>
                </c:pt>
                <c:pt idx="18" formatCode="#,##0">
                  <c:v>44772.914014486531</c:v>
                </c:pt>
                <c:pt idx="19" formatCode="#,##0">
                  <c:v>43589.725511243065</c:v>
                </c:pt>
                <c:pt idx="20" formatCode="#,##0">
                  <c:v>43225.899097723021</c:v>
                </c:pt>
                <c:pt idx="21" formatCode="#,##0">
                  <c:v>41928.710508941964</c:v>
                </c:pt>
              </c:numCache>
            </c:numRef>
          </c:val>
          <c:smooth val="0"/>
          <c:extLst>
            <c:ext xmlns:c16="http://schemas.microsoft.com/office/drawing/2014/chart" uri="{C3380CC4-5D6E-409C-BE32-E72D297353CC}">
              <c16:uniqueId val="{00000001-9CF0-44E8-9ACB-A0DADB96D594}"/>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754E-41FE-8AEB-8F56E3F4B4A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2.4795381847234361E-2</c:v>
                </c:pt>
                <c:pt idx="1">
                  <c:v>0</c:v>
                </c:pt>
                <c:pt idx="2" formatCode="###0.000\ %_ ;_*\-###0.000\ %_ ;_*&quot;-&quot;">
                  <c:v>0</c:v>
                </c:pt>
                <c:pt idx="3">
                  <c:v>0.9021551484100907</c:v>
                </c:pt>
                <c:pt idx="4">
                  <c:v>0.91898251912883222</c:v>
                </c:pt>
                <c:pt idx="5">
                  <c:v>0.44437336142076905</c:v>
                </c:pt>
              </c:numCache>
            </c:numRef>
          </c:val>
          <c:extLst>
            <c:ext xmlns:c16="http://schemas.microsoft.com/office/drawing/2014/chart" uri="{C3380CC4-5D6E-409C-BE32-E72D297353CC}">
              <c16:uniqueId val="{00000001-754E-41FE-8AEB-8F56E3F4B4A4}"/>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754E-41FE-8AEB-8F56E3F4B4A4}"/>
                </c:ext>
              </c:extLst>
            </c:dLbl>
            <c:dLbl>
              <c:idx val="2"/>
              <c:delete val="1"/>
              <c:extLst>
                <c:ext xmlns:c15="http://schemas.microsoft.com/office/drawing/2012/chart" uri="{CE6537A1-D6FC-4f65-9D91-7224C49458BB}"/>
                <c:ext xmlns:c16="http://schemas.microsoft.com/office/drawing/2014/chart" uri="{C3380CC4-5D6E-409C-BE32-E72D297353CC}">
                  <c16:uniqueId val="{00000003-754E-41FE-8AEB-8F56E3F4B4A4}"/>
                </c:ext>
              </c:extLst>
            </c:dLbl>
            <c:dLbl>
              <c:idx val="3"/>
              <c:delete val="1"/>
              <c:extLst>
                <c:ext xmlns:c15="http://schemas.microsoft.com/office/drawing/2012/chart" uri="{CE6537A1-D6FC-4f65-9D91-7224C49458BB}"/>
                <c:ext xmlns:c16="http://schemas.microsoft.com/office/drawing/2014/chart" uri="{C3380CC4-5D6E-409C-BE32-E72D297353CC}">
                  <c16:uniqueId val="{00000004-754E-41FE-8AEB-8F56E3F4B4A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0.12989614288383677</c:v>
                </c:pt>
                <c:pt idx="1">
                  <c:v>0</c:v>
                </c:pt>
                <c:pt idx="2">
                  <c:v>0</c:v>
                </c:pt>
                <c:pt idx="3">
                  <c:v>0</c:v>
                </c:pt>
                <c:pt idx="4">
                  <c:v>7.868930656695701E-2</c:v>
                </c:pt>
                <c:pt idx="5">
                  <c:v>6.7935362622954673E-2</c:v>
                </c:pt>
              </c:numCache>
            </c:numRef>
          </c:val>
          <c:extLst>
            <c:ext xmlns:c16="http://schemas.microsoft.com/office/drawing/2014/chart" uri="{C3380CC4-5D6E-409C-BE32-E72D297353CC}">
              <c16:uniqueId val="{00000005-754E-41FE-8AEB-8F56E3F4B4A4}"/>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7-754E-41FE-8AEB-8F56E3F4B4A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0.84530847526892894</c:v>
                </c:pt>
                <c:pt idx="1">
                  <c:v>1</c:v>
                </c:pt>
                <c:pt idx="2">
                  <c:v>1</c:v>
                </c:pt>
                <c:pt idx="3">
                  <c:v>9.7844851589909229E-2</c:v>
                </c:pt>
                <c:pt idx="4">
                  <c:v>2.3281743042108567E-3</c:v>
                </c:pt>
                <c:pt idx="5">
                  <c:v>0.48769127595627632</c:v>
                </c:pt>
              </c:numCache>
            </c:numRef>
          </c:val>
          <c:extLst>
            <c:ext xmlns:c16="http://schemas.microsoft.com/office/drawing/2014/chart" uri="{C3380CC4-5D6E-409C-BE32-E72D297353CC}">
              <c16:uniqueId val="{00000006-754E-41FE-8AEB-8F56E3F4B4A4}"/>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6</c:v>
                </c:pt>
                <c:pt idx="1">
                  <c:v>7</c:v>
                </c:pt>
                <c:pt idx="2">
                  <c:v>1</c:v>
                </c:pt>
                <c:pt idx="3">
                  <c:v>72</c:v>
                </c:pt>
                <c:pt idx="4">
                  <c:v>8</c:v>
                </c:pt>
                <c:pt idx="5">
                  <c:v>6</c:v>
                </c:pt>
              </c:numCache>
            </c:numRef>
          </c:val>
          <c:extLst>
            <c:ext xmlns:c16="http://schemas.microsoft.com/office/drawing/2014/chart" uri="{C3380CC4-5D6E-409C-BE32-E72D297353CC}">
              <c16:uniqueId val="{00000000-9523-4A7A-92BA-0C7E61E64EB8}"/>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9523-4A7A-92BA-0C7E61E64EB8}"/>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90</c:v>
                </c:pt>
                <c:pt idx="1">
                  <c:v>87</c:v>
                </c:pt>
                <c:pt idx="2">
                  <c:v>100</c:v>
                </c:pt>
                <c:pt idx="3">
                  <c:v>111</c:v>
                </c:pt>
                <c:pt idx="4">
                  <c:v>107</c:v>
                </c:pt>
                <c:pt idx="5">
                  <c:v>111</c:v>
                </c:pt>
              </c:numCache>
            </c:numRef>
          </c:val>
          <c:extLst>
            <c:ext xmlns:c16="http://schemas.microsoft.com/office/drawing/2014/chart" uri="{C3380CC4-5D6E-409C-BE32-E72D297353CC}">
              <c16:uniqueId val="{00000000-7353-4EDA-960F-EC8C6F48E180}"/>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1138</c:v>
                </c:pt>
                <c:pt idx="1">
                  <c:v>1123</c:v>
                </c:pt>
                <c:pt idx="2">
                  <c:v>1099</c:v>
                </c:pt>
                <c:pt idx="3">
                  <c:v>1179</c:v>
                </c:pt>
                <c:pt idx="4">
                  <c:v>1143</c:v>
                </c:pt>
                <c:pt idx="5">
                  <c:v>1168</c:v>
                </c:pt>
              </c:numCache>
            </c:numRef>
          </c:val>
          <c:extLst>
            <c:ext xmlns:c16="http://schemas.microsoft.com/office/drawing/2014/chart" uri="{C3380CC4-5D6E-409C-BE32-E72D297353CC}">
              <c16:uniqueId val="{00000001-7353-4EDA-960F-EC8C6F48E180}"/>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72</c:v>
                </c:pt>
                <c:pt idx="1">
                  <c:v>64</c:v>
                </c:pt>
                <c:pt idx="2">
                  <c:v>76</c:v>
                </c:pt>
                <c:pt idx="3">
                  <c:v>77</c:v>
                </c:pt>
                <c:pt idx="4">
                  <c:v>77</c:v>
                </c:pt>
                <c:pt idx="5">
                  <c:v>62</c:v>
                </c:pt>
              </c:numCache>
            </c:numRef>
          </c:val>
          <c:extLst>
            <c:ext xmlns:c16="http://schemas.microsoft.com/office/drawing/2014/chart" uri="{C3380CC4-5D6E-409C-BE32-E72D297353CC}">
              <c16:uniqueId val="{00000002-7353-4EDA-960F-EC8C6F48E180}"/>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2227</c:v>
                </c:pt>
                <c:pt idx="1">
                  <c:v>2248</c:v>
                </c:pt>
                <c:pt idx="2">
                  <c:v>2301</c:v>
                </c:pt>
                <c:pt idx="3">
                  <c:v>2427</c:v>
                </c:pt>
                <c:pt idx="4">
                  <c:v>2432</c:v>
                </c:pt>
                <c:pt idx="5">
                  <c:v>2479</c:v>
                </c:pt>
              </c:numCache>
            </c:numRef>
          </c:val>
          <c:extLst>
            <c:ext xmlns:c16="http://schemas.microsoft.com/office/drawing/2014/chart" uri="{C3380CC4-5D6E-409C-BE32-E72D297353CC}">
              <c16:uniqueId val="{00000003-7353-4EDA-960F-EC8C6F48E180}"/>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7353-4EDA-960F-EC8C6F48E180}"/>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7353-4EDA-960F-EC8C6F48E180}"/>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7353-4EDA-960F-EC8C6F48E180}"/>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7353-4EDA-960F-EC8C6F48E180}"/>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7353-4EDA-960F-EC8C6F48E180}"/>
              </c:ext>
            </c:extLst>
          </c:dPt>
          <c:dPt>
            <c:idx val="5"/>
            <c:invertIfNegative val="0"/>
            <c:bubble3D val="0"/>
            <c:extLst>
              <c:ext xmlns:c16="http://schemas.microsoft.com/office/drawing/2014/chart" uri="{C3380CC4-5D6E-409C-BE32-E72D297353CC}">
                <c16:uniqueId val="{0000000E-7353-4EDA-960F-EC8C6F48E180}"/>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53-4EDA-960F-EC8C6F48E180}"/>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53-4EDA-960F-EC8C6F48E180}"/>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53-4EDA-960F-EC8C6F48E180}"/>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353-4EDA-960F-EC8C6F48E180}"/>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353-4EDA-960F-EC8C6F48E18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522</c:v>
                </c:pt>
                <c:pt idx="1">
                  <c:v>513</c:v>
                </c:pt>
                <c:pt idx="2">
                  <c:v>509</c:v>
                </c:pt>
                <c:pt idx="3">
                  <c:v>492</c:v>
                </c:pt>
                <c:pt idx="4">
                  <c:v>509</c:v>
                </c:pt>
                <c:pt idx="5">
                  <c:v>514</c:v>
                </c:pt>
              </c:numCache>
            </c:numRef>
          </c:val>
          <c:extLst>
            <c:ext xmlns:c16="http://schemas.microsoft.com/office/drawing/2014/chart" uri="{C3380CC4-5D6E-409C-BE32-E72D297353CC}">
              <c16:uniqueId val="{0000000F-7353-4EDA-960F-EC8C6F48E180}"/>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E5CE-4FB7-80C7-3B4CED2A7ECC}"/>
              </c:ext>
            </c:extLst>
          </c:dPt>
          <c:dPt>
            <c:idx val="1"/>
            <c:bubble3D val="0"/>
            <c:spPr>
              <a:solidFill>
                <a:schemeClr val="accent2"/>
              </a:solidFill>
              <a:ln>
                <a:noFill/>
              </a:ln>
              <a:effectLst/>
            </c:spPr>
            <c:extLst>
              <c:ext xmlns:c16="http://schemas.microsoft.com/office/drawing/2014/chart" uri="{C3380CC4-5D6E-409C-BE32-E72D297353CC}">
                <c16:uniqueId val="{00000003-E5CE-4FB7-80C7-3B4CED2A7ECC}"/>
              </c:ext>
            </c:extLst>
          </c:dPt>
          <c:dPt>
            <c:idx val="2"/>
            <c:bubble3D val="0"/>
            <c:spPr>
              <a:solidFill>
                <a:schemeClr val="accent3"/>
              </a:solidFill>
              <a:ln>
                <a:noFill/>
              </a:ln>
              <a:effectLst/>
            </c:spPr>
            <c:extLst>
              <c:ext xmlns:c16="http://schemas.microsoft.com/office/drawing/2014/chart" uri="{C3380CC4-5D6E-409C-BE32-E72D297353CC}">
                <c16:uniqueId val="{00000005-E5CE-4FB7-80C7-3B4CED2A7ECC}"/>
              </c:ext>
            </c:extLst>
          </c:dPt>
          <c:dPt>
            <c:idx val="3"/>
            <c:bubble3D val="0"/>
            <c:spPr>
              <a:solidFill>
                <a:schemeClr val="accent4"/>
              </a:solidFill>
              <a:ln>
                <a:noFill/>
              </a:ln>
              <a:effectLst/>
            </c:spPr>
            <c:extLst>
              <c:ext xmlns:c16="http://schemas.microsoft.com/office/drawing/2014/chart" uri="{C3380CC4-5D6E-409C-BE32-E72D297353CC}">
                <c16:uniqueId val="{00000007-E5CE-4FB7-80C7-3B4CED2A7ECC}"/>
              </c:ext>
            </c:extLst>
          </c:dPt>
          <c:dPt>
            <c:idx val="4"/>
            <c:bubble3D val="0"/>
            <c:spPr>
              <a:solidFill>
                <a:schemeClr val="accent5"/>
              </a:solidFill>
              <a:ln>
                <a:noFill/>
              </a:ln>
              <a:effectLst/>
            </c:spPr>
            <c:extLst>
              <c:ext xmlns:c16="http://schemas.microsoft.com/office/drawing/2014/chart" uri="{C3380CC4-5D6E-409C-BE32-E72D297353CC}">
                <c16:uniqueId val="{00000009-E5CE-4FB7-80C7-3B4CED2A7ECC}"/>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5CE-4FB7-80C7-3B4CED2A7ECC}"/>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111</c:v>
                </c:pt>
                <c:pt idx="1">
                  <c:v>1168</c:v>
                </c:pt>
                <c:pt idx="2">
                  <c:v>62</c:v>
                </c:pt>
                <c:pt idx="3">
                  <c:v>2479</c:v>
                </c:pt>
                <c:pt idx="4">
                  <c:v>514</c:v>
                </c:pt>
              </c:numCache>
            </c:numRef>
          </c:val>
          <c:extLst>
            <c:ext xmlns:c16="http://schemas.microsoft.com/office/drawing/2014/chart" uri="{C3380CC4-5D6E-409C-BE32-E72D297353CC}">
              <c16:uniqueId val="{0000000A-E5CE-4FB7-80C7-3B4CED2A7ECC}"/>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25 Metallvareindustri</c:v>
                </c:pt>
              </c:strCache>
            </c:strRef>
          </c:tx>
          <c:spPr>
            <a:ln w="28575" cap="rnd">
              <a:solidFill>
                <a:schemeClr val="accent1"/>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75</c:v>
                </c:pt>
                <c:pt idx="1">
                  <c:v>73</c:v>
                </c:pt>
                <c:pt idx="2">
                  <c:v>84</c:v>
                </c:pt>
                <c:pt idx="3">
                  <c:v>88</c:v>
                </c:pt>
                <c:pt idx="4">
                  <c:v>95</c:v>
                </c:pt>
                <c:pt idx="5">
                  <c:v>119</c:v>
                </c:pt>
              </c:numCache>
            </c:numRef>
          </c:val>
          <c:smooth val="0"/>
          <c:extLst>
            <c:ext xmlns:c16="http://schemas.microsoft.com/office/drawing/2014/chart" uri="{C3380CC4-5D6E-409C-BE32-E72D297353CC}">
              <c16:uniqueId val="{00000000-FD36-424D-AD23-9B8C9A67BD1F}"/>
            </c:ext>
          </c:extLst>
        </c:ser>
        <c:ser>
          <c:idx val="3"/>
          <c:order val="1"/>
          <c:tx>
            <c:strRef>
              <c:f>'pivot 2 siffer'!$C$4:$C$5</c:f>
              <c:strCache>
                <c:ptCount val="1"/>
                <c:pt idx="0">
                  <c:v>28 Maskinindustri</c:v>
                </c:pt>
              </c:strCache>
            </c:strRef>
          </c:tx>
          <c:spPr>
            <a:ln w="28575" cap="rnd">
              <a:solidFill>
                <a:schemeClr val="accent4"/>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157</c:v>
                </c:pt>
                <c:pt idx="1">
                  <c:v>170</c:v>
                </c:pt>
                <c:pt idx="2">
                  <c:v>175</c:v>
                </c:pt>
                <c:pt idx="3">
                  <c:v>197</c:v>
                </c:pt>
                <c:pt idx="4">
                  <c:v>209</c:v>
                </c:pt>
                <c:pt idx="5">
                  <c:v>223</c:v>
                </c:pt>
              </c:numCache>
            </c:numRef>
          </c:val>
          <c:smooth val="0"/>
          <c:extLst>
            <c:ext xmlns:c16="http://schemas.microsoft.com/office/drawing/2014/chart" uri="{C3380CC4-5D6E-409C-BE32-E72D297353CC}">
              <c16:uniqueId val="{00000001-FD36-424D-AD23-9B8C9A67BD1F}"/>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132</c:v>
                </c:pt>
                <c:pt idx="1">
                  <c:v>126</c:v>
                </c:pt>
                <c:pt idx="2">
                  <c:v>119</c:v>
                </c:pt>
                <c:pt idx="3">
                  <c:v>126</c:v>
                </c:pt>
                <c:pt idx="4">
                  <c:v>123</c:v>
                </c:pt>
                <c:pt idx="5">
                  <c:v>119</c:v>
                </c:pt>
              </c:numCache>
            </c:numRef>
          </c:val>
          <c:smooth val="0"/>
          <c:extLst>
            <c:ext xmlns:c16="http://schemas.microsoft.com/office/drawing/2014/chart" uri="{C3380CC4-5D6E-409C-BE32-E72D297353CC}">
              <c16:uniqueId val="{00000002-FD36-424D-AD23-9B8C9A67BD1F}"/>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172</c:v>
                </c:pt>
                <c:pt idx="1">
                  <c:v>181</c:v>
                </c:pt>
                <c:pt idx="2">
                  <c:v>183</c:v>
                </c:pt>
                <c:pt idx="3">
                  <c:v>196</c:v>
                </c:pt>
                <c:pt idx="4">
                  <c:v>243</c:v>
                </c:pt>
                <c:pt idx="5">
                  <c:v>250</c:v>
                </c:pt>
              </c:numCache>
            </c:numRef>
          </c:val>
          <c:smooth val="0"/>
          <c:extLst>
            <c:ext xmlns:c16="http://schemas.microsoft.com/office/drawing/2014/chart" uri="{C3380CC4-5D6E-409C-BE32-E72D297353CC}">
              <c16:uniqueId val="{00000003-FD36-424D-AD23-9B8C9A67BD1F}"/>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10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Flekkefjord</c:v>
                </c:pt>
              </c:strCache>
            </c:strRef>
          </c:cat>
          <c:val>
            <c:numRef>
              <c:f>Pivot_tom_2023!$B$6:$B$8</c:f>
              <c:numCache>
                <c:formatCode>General</c:formatCode>
                <c:ptCount val="2"/>
                <c:pt idx="0">
                  <c:v>42.3</c:v>
                </c:pt>
                <c:pt idx="1">
                  <c:v>42.5</c:v>
                </c:pt>
              </c:numCache>
            </c:numRef>
          </c:val>
          <c:extLst>
            <c:ext xmlns:c16="http://schemas.microsoft.com/office/drawing/2014/chart" uri="{C3380CC4-5D6E-409C-BE32-E72D297353CC}">
              <c16:uniqueId val="{00000000-43E5-4D4A-BAC5-4166BC8E40F2}"/>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Flekkefjord</c:v>
                </c:pt>
              </c:strCache>
            </c:strRef>
          </c:cat>
          <c:val>
            <c:numRef>
              <c:f>Pivot_tom_2023!$C$6:$C$8</c:f>
              <c:numCache>
                <c:formatCode>General</c:formatCode>
                <c:ptCount val="2"/>
                <c:pt idx="0">
                  <c:v>42.6</c:v>
                </c:pt>
                <c:pt idx="1">
                  <c:v>43</c:v>
                </c:pt>
              </c:numCache>
            </c:numRef>
          </c:val>
          <c:extLst>
            <c:ext xmlns:c16="http://schemas.microsoft.com/office/drawing/2014/chart" uri="{C3380CC4-5D6E-409C-BE32-E72D297353CC}">
              <c16:uniqueId val="{00000001-43E5-4D4A-BAC5-4166BC8E40F2}"/>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Flekkefjord</c:v>
                </c:pt>
              </c:strCache>
            </c:strRef>
          </c:cat>
          <c:val>
            <c:numRef>
              <c:f>Pivot_tom_2023!$D$6:$D$8</c:f>
              <c:numCache>
                <c:formatCode>General</c:formatCode>
                <c:ptCount val="2"/>
                <c:pt idx="0">
                  <c:v>42.8</c:v>
                </c:pt>
                <c:pt idx="1">
                  <c:v>44</c:v>
                </c:pt>
              </c:numCache>
            </c:numRef>
          </c:val>
          <c:extLst>
            <c:ext xmlns:c16="http://schemas.microsoft.com/office/drawing/2014/chart" uri="{C3380CC4-5D6E-409C-BE32-E72D297353CC}">
              <c16:uniqueId val="{00000002-43E5-4D4A-BAC5-4166BC8E40F2}"/>
            </c:ext>
          </c:extLst>
        </c:ser>
        <c:ser>
          <c:idx val="3"/>
          <c:order val="3"/>
          <c:tx>
            <c:strRef>
              <c:f>Pivot_tom_2023!$E$4:$E$5</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Flekkefjord</c:v>
                </c:pt>
              </c:strCache>
            </c:strRef>
          </c:cat>
          <c:val>
            <c:numRef>
              <c:f>Pivot_tom_2023!$E$6:$E$8</c:f>
              <c:numCache>
                <c:formatCode>General</c:formatCode>
                <c:ptCount val="2"/>
                <c:pt idx="0">
                  <c:v>41.5</c:v>
                </c:pt>
                <c:pt idx="1">
                  <c:v>41.1</c:v>
                </c:pt>
              </c:numCache>
            </c:numRef>
          </c:val>
          <c:extLst>
            <c:ext xmlns:c16="http://schemas.microsoft.com/office/drawing/2014/chart" uri="{C3380CC4-5D6E-409C-BE32-E72D297353CC}">
              <c16:uniqueId val="{00000003-43E5-4D4A-BAC5-4166BC8E40F2}"/>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Flekkefjord</c:v>
                </c:pt>
              </c:strCache>
            </c:strRef>
          </c:cat>
          <c:val>
            <c:numRef>
              <c:f>Pivot_tom_2023!$F$6:$F$8</c:f>
              <c:numCache>
                <c:formatCode>General</c:formatCode>
                <c:ptCount val="2"/>
                <c:pt idx="0">
                  <c:v>41.6</c:v>
                </c:pt>
                <c:pt idx="1">
                  <c:v>43.1</c:v>
                </c:pt>
              </c:numCache>
            </c:numRef>
          </c:val>
          <c:extLst>
            <c:ext xmlns:c16="http://schemas.microsoft.com/office/drawing/2014/chart" uri="{C3380CC4-5D6E-409C-BE32-E72D297353CC}">
              <c16:uniqueId val="{00000004-43E5-4D4A-BAC5-4166BC8E40F2}"/>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2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dLbl>
          <c:idx val="0"/>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B30B-4C8C-9825-B28DA454B331}"/>
            </c:ext>
          </c:extLst>
        </c:ser>
        <c:ser>
          <c:idx val="1"/>
          <c:order val="1"/>
          <c:tx>
            <c:strRef>
              <c:f>'bruk 2024'!$C$5:$C$6</c:f>
              <c:strCache>
                <c:ptCount val="1"/>
                <c:pt idx="0">
                  <c:v>Flekkefjord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81.099999999999994</c:v>
                </c:pt>
                <c:pt idx="1">
                  <c:v>78.400000000000006</c:v>
                </c:pt>
                <c:pt idx="2">
                  <c:v>87.2</c:v>
                </c:pt>
                <c:pt idx="3">
                  <c:v>86.6</c:v>
                </c:pt>
                <c:pt idx="4">
                  <c:v>85</c:v>
                </c:pt>
              </c:numCache>
            </c:numRef>
          </c:val>
          <c:extLst>
            <c:ext xmlns:c16="http://schemas.microsoft.com/office/drawing/2014/chart" uri="{C3380CC4-5D6E-409C-BE32-E72D297353CC}">
              <c16:uniqueId val="{00000001-B30B-4C8C-9825-B28DA454B331}"/>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B31A-4941-9A98-69FB5886773E}"/>
              </c:ext>
            </c:extLst>
          </c:dPt>
          <c:dPt>
            <c:idx val="15"/>
            <c:invertIfNegative val="0"/>
            <c:bubble3D val="0"/>
            <c:spPr>
              <a:solidFill>
                <a:schemeClr val="accent1"/>
              </a:solidFill>
              <a:ln>
                <a:noFill/>
              </a:ln>
              <a:effectLst/>
            </c:spPr>
            <c:extLst>
              <c:ext xmlns:c16="http://schemas.microsoft.com/office/drawing/2014/chart" uri="{C3380CC4-5D6E-409C-BE32-E72D297353CC}">
                <c16:uniqueId val="{00000004-B31A-4941-9A98-69FB5886773E}"/>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2-B31A-4941-9A98-69FB5886773E}"/>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B31A-4941-9A98-69FB5886773E}"/>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'[Lærekontrakter_180923.xlsx]08.11.24_privat_sektor'!$I$3</c:f>
              <c:strCache>
                <c:ptCount val="1"/>
                <c:pt idx="0">
                  <c:v>Antall kontrakter per 1000 innbyggere</c:v>
                </c:pt>
              </c:strCache>
            </c:strRef>
          </c:tx>
          <c:spPr>
            <a:solidFill>
              <a:srgbClr val="002060"/>
            </a:solidFill>
            <a:ln>
              <a:noFill/>
            </a:ln>
            <a:effectLst/>
          </c:spPr>
          <c:invertIfNegative val="0"/>
          <c:dPt>
            <c:idx val="16"/>
            <c:invertIfNegative val="0"/>
            <c:bubble3D val="0"/>
            <c:spPr>
              <a:solidFill>
                <a:srgbClr val="FFC000"/>
              </a:solidFill>
              <a:ln>
                <a:noFill/>
              </a:ln>
              <a:effectLst/>
            </c:spPr>
            <c:extLst>
              <c:ext xmlns:c16="http://schemas.microsoft.com/office/drawing/2014/chart" uri="{C3380CC4-5D6E-409C-BE32-E72D297353CC}">
                <c16:uniqueId val="{00000001-CFD5-4BC4-98FE-A29F7BCCDF41}"/>
              </c:ext>
            </c:extLst>
          </c:dPt>
          <c:dPt>
            <c:idx val="25"/>
            <c:invertIfNegative val="0"/>
            <c:bubble3D val="0"/>
            <c:spPr>
              <a:solidFill>
                <a:srgbClr val="00B0F0"/>
              </a:solidFill>
              <a:ln>
                <a:noFill/>
              </a:ln>
              <a:effectLst/>
            </c:spPr>
            <c:extLst>
              <c:ext xmlns:c16="http://schemas.microsoft.com/office/drawing/2014/chart" uri="{C3380CC4-5D6E-409C-BE32-E72D297353CC}">
                <c16:uniqueId val="{00000003-CFD5-4BC4-98FE-A29F7BCCDF41}"/>
              </c:ext>
            </c:extLst>
          </c:dPt>
          <c:cat>
            <c:strRef>
              <c:f>'[Lærekontrakter_180923.xlsx]08.11.24_privat_sektor'!$H$4:$H$29</c:f>
              <c:strCache>
                <c:ptCount val="26"/>
                <c:pt idx="0">
                  <c:v>Iveland</c:v>
                </c:pt>
                <c:pt idx="1">
                  <c:v>Vegårshei</c:v>
                </c:pt>
                <c:pt idx="2">
                  <c:v>Åseral</c:v>
                </c:pt>
                <c:pt idx="3">
                  <c:v>Gjerstad</c:v>
                </c:pt>
                <c:pt idx="4">
                  <c:v>Sirdal</c:v>
                </c:pt>
                <c:pt idx="5">
                  <c:v>Vennesla</c:v>
                </c:pt>
                <c:pt idx="6">
                  <c:v>Lillesand</c:v>
                </c:pt>
                <c:pt idx="7">
                  <c:v>Bygland</c:v>
                </c:pt>
                <c:pt idx="8">
                  <c:v>Evje og Hornnes</c:v>
                </c:pt>
                <c:pt idx="9">
                  <c:v>Åmli</c:v>
                </c:pt>
                <c:pt idx="10">
                  <c:v>Arendal</c:v>
                </c:pt>
                <c:pt idx="11">
                  <c:v>Tvedestrand</c:v>
                </c:pt>
                <c:pt idx="12">
                  <c:v>Birkenes</c:v>
                </c:pt>
                <c:pt idx="13">
                  <c:v>Kvinesdal</c:v>
                </c:pt>
                <c:pt idx="14">
                  <c:v>Risør</c:v>
                </c:pt>
                <c:pt idx="15">
                  <c:v>Grimstad</c:v>
                </c:pt>
                <c:pt idx="16">
                  <c:v>Agder</c:v>
                </c:pt>
                <c:pt idx="17">
                  <c:v>Lindesnes</c:v>
                </c:pt>
                <c:pt idx="18">
                  <c:v>Lyngdal</c:v>
                </c:pt>
                <c:pt idx="19">
                  <c:v>Froland</c:v>
                </c:pt>
                <c:pt idx="20">
                  <c:v>Bykle</c:v>
                </c:pt>
                <c:pt idx="21">
                  <c:v>Valle</c:v>
                </c:pt>
                <c:pt idx="22">
                  <c:v>Hægebostad</c:v>
                </c:pt>
                <c:pt idx="23">
                  <c:v>Kristiansand</c:v>
                </c:pt>
                <c:pt idx="24">
                  <c:v>Farsund</c:v>
                </c:pt>
                <c:pt idx="25">
                  <c:v>Flekkefjord</c:v>
                </c:pt>
              </c:strCache>
            </c:strRef>
          </c:cat>
          <c:val>
            <c:numRef>
              <c:f>'[Lærekontrakter_180923.xlsx]08.11.24_privat_sektor'!$I$4:$I$29</c:f>
              <c:numCache>
                <c:formatCode>0</c:formatCode>
                <c:ptCount val="26"/>
                <c:pt idx="0">
                  <c:v>2.1739130434782608</c:v>
                </c:pt>
                <c:pt idx="1">
                  <c:v>2.204585537918871</c:v>
                </c:pt>
                <c:pt idx="2">
                  <c:v>3.2502708559046587</c:v>
                </c:pt>
                <c:pt idx="3">
                  <c:v>4.5008183306055649</c:v>
                </c:pt>
                <c:pt idx="4">
                  <c:v>5.3390282968499738</c:v>
                </c:pt>
                <c:pt idx="5">
                  <c:v>6.5363706963499872</c:v>
                </c:pt>
                <c:pt idx="6">
                  <c:v>6.5955046428881374</c:v>
                </c:pt>
                <c:pt idx="7">
                  <c:v>6.7796610169491522</c:v>
                </c:pt>
                <c:pt idx="8">
                  <c:v>7.0582304008066545</c:v>
                </c:pt>
                <c:pt idx="9">
                  <c:v>7.2142064372918977</c:v>
                </c:pt>
                <c:pt idx="10">
                  <c:v>7.226836371480962</c:v>
                </c:pt>
                <c:pt idx="11">
                  <c:v>7.4331804523169387</c:v>
                </c:pt>
                <c:pt idx="12">
                  <c:v>7.4817518248175183</c:v>
                </c:pt>
                <c:pt idx="13">
                  <c:v>7.7519379844961236</c:v>
                </c:pt>
                <c:pt idx="14">
                  <c:v>8.4981684981684982</c:v>
                </c:pt>
                <c:pt idx="15">
                  <c:v>8.6106772397773241</c:v>
                </c:pt>
                <c:pt idx="16">
                  <c:v>8.7978740034391123</c:v>
                </c:pt>
                <c:pt idx="17">
                  <c:v>8.8222878851836217</c:v>
                </c:pt>
                <c:pt idx="18">
                  <c:v>9.6908167974157831</c:v>
                </c:pt>
                <c:pt idx="19">
                  <c:v>9.7819114817190513</c:v>
                </c:pt>
                <c:pt idx="20">
                  <c:v>9.8911968348170127</c:v>
                </c:pt>
                <c:pt idx="21">
                  <c:v>9.9585062240663902</c:v>
                </c:pt>
                <c:pt idx="22">
                  <c:v>10.135135135135135</c:v>
                </c:pt>
                <c:pt idx="23">
                  <c:v>10.146513257996684</c:v>
                </c:pt>
                <c:pt idx="24">
                  <c:v>10.935601458080194</c:v>
                </c:pt>
                <c:pt idx="25">
                  <c:v>10.992563853863563</c:v>
                </c:pt>
              </c:numCache>
            </c:numRef>
          </c:val>
          <c:extLst>
            <c:ext xmlns:c16="http://schemas.microsoft.com/office/drawing/2014/chart" uri="{C3380CC4-5D6E-409C-BE32-E72D297353CC}">
              <c16:uniqueId val="{00000004-CFD5-4BC4-98FE-A29F7BCCDF41}"/>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Standard">
          <cx:pt idx="0">168</cx:pt>
          <cx:pt idx="1">3</cx:pt>
          <cx:pt idx="2">671</cx:pt>
          <cx:pt idx="3">45</cx:pt>
          <cx:pt idx="4">438</cx:pt>
          <cx:pt idx="5">443</cx:pt>
          <cx:pt idx="6">127</cx:pt>
          <cx:pt idx="7">103</cx:pt>
          <cx:pt idx="8">33</cx:pt>
          <cx:pt idx="9">77</cx:pt>
          <cx:pt idx="10">150</cx:pt>
          <cx:pt idx="11">109</cx:pt>
          <cx:pt idx="12">166</cx:pt>
          <cx:pt idx="13">368</cx:pt>
          <cx:pt idx="14">1321</cx:pt>
          <cx:pt idx="15">91</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16.12.2024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Gjennomsnittsalder Flekkefjord samlet for hele befolkningen: 42,2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Gjennomsnittsalder Agder: alle 40,7</a:t>
            </a:r>
            <a:r>
              <a:rPr lang="nb-NO" sz="1200" baseline="0">
                <a:solidFill>
                  <a:schemeClr val="tx1"/>
                </a:solidFill>
              </a:rPr>
              <a:t> – menn 40,0 – kvinner 41,4 </a:t>
            </a:r>
            <a:r>
              <a:rPr lang="nb-NO" sz="1200">
                <a:solidFill>
                  <a:schemeClr val="tx1"/>
                </a:solidFill>
              </a:rPr>
              <a:t>(SSB – 2024)</a:t>
            </a:r>
            <a:endParaRPr lang="nb-NO" sz="1200" baseline="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Gjennomsnittsalder Norge: alle 40,8</a:t>
            </a:r>
            <a:r>
              <a:rPr lang="nb-NO" sz="1200" baseline="0">
                <a:solidFill>
                  <a:schemeClr val="tx1"/>
                </a:solidFill>
              </a:rPr>
              <a:t> – menn 40,2 – kvinner 41,5 </a:t>
            </a:r>
            <a:r>
              <a:rPr lang="nb-NO" sz="120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solidFill>
                  <a:schemeClr val="tx1"/>
                </a:solidFill>
              </a:rPr>
              <a:t>Forventa levealder Agder: menn 79,9</a:t>
            </a:r>
            <a:r>
              <a:rPr lang="nn-NO" sz="1200" baseline="0" noProof="0">
                <a:solidFill>
                  <a:schemeClr val="tx1"/>
                </a:solidFill>
              </a:rPr>
              <a:t> - kvinner </a:t>
            </a:r>
            <a:r>
              <a:rPr lang="nn-NO" sz="1200" noProof="0">
                <a:solidFill>
                  <a:schemeClr val="tx1"/>
                </a:solidFill>
              </a:rPr>
              <a:t>83,8 (Tall</a:t>
            </a:r>
            <a:r>
              <a:rPr lang="nn-NO" sz="1200" baseline="0" noProof="0">
                <a:solidFill>
                  <a:schemeClr val="tx1"/>
                </a:solidFill>
              </a:rPr>
              <a:t> er gjennomsnitt</a:t>
            </a:r>
            <a:r>
              <a:rPr lang="nn-NO" sz="1200" noProof="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Forventet levealder </a:t>
            </a:r>
            <a:r>
              <a:rPr lang="nb-NO"/>
              <a:t>Norge: menn 80,3</a:t>
            </a:r>
            <a:r>
              <a:rPr lang="nb-NO" baseline="0"/>
              <a:t> -</a:t>
            </a:r>
            <a:r>
              <a:rPr lang="nb-NO"/>
              <a:t> kvinner 84,0 </a:t>
            </a:r>
            <a:r>
              <a:rPr lang="nn-NO" sz="1200" noProof="0">
                <a:solidFill>
                  <a:schemeClr val="tx1"/>
                </a:solidFill>
              </a:rPr>
              <a:t>(Tall</a:t>
            </a:r>
            <a:r>
              <a:rPr lang="nn-NO" sz="1200" baseline="0" noProof="0">
                <a:solidFill>
                  <a:schemeClr val="tx1"/>
                </a:solidFill>
              </a:rPr>
              <a:t> er gjennomsnitt</a:t>
            </a:r>
            <a:r>
              <a:rPr lang="nn-NO" sz="1200" noProof="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solidFill>
                  <a:schemeClr val="tx1"/>
                </a:solidFill>
              </a:rPr>
              <a:t>Alle areal tall (2024), </a:t>
            </a:r>
            <a:r>
              <a:rPr lang="nn-NO" sz="1200" noProof="0" err="1">
                <a:solidFill>
                  <a:schemeClr val="tx1"/>
                </a:solidFill>
              </a:rPr>
              <a:t>Folketall</a:t>
            </a:r>
            <a:r>
              <a:rPr lang="nn-NO" sz="1200" noProof="0">
                <a:solidFill>
                  <a:schemeClr val="tx1"/>
                </a:solidFill>
              </a:rPr>
              <a:t> (2024), </a:t>
            </a:r>
            <a:r>
              <a:rPr lang="nn-NO" sz="1200" noProof="0" err="1">
                <a:solidFill>
                  <a:schemeClr val="tx1"/>
                </a:solidFill>
              </a:rPr>
              <a:t>Andel</a:t>
            </a:r>
            <a:r>
              <a:rPr lang="nn-NO" sz="1200" baseline="0" noProof="0">
                <a:solidFill>
                  <a:schemeClr val="tx1"/>
                </a:solidFill>
              </a:rPr>
              <a:t> kvinner (2024), </a:t>
            </a:r>
            <a:r>
              <a:rPr lang="nn-NO" sz="1200" baseline="0" noProof="0" err="1">
                <a:solidFill>
                  <a:schemeClr val="tx1"/>
                </a:solidFill>
              </a:rPr>
              <a:t>Andel</a:t>
            </a:r>
            <a:r>
              <a:rPr lang="nn-NO" sz="1200" baseline="0" noProof="0">
                <a:solidFill>
                  <a:schemeClr val="tx1"/>
                </a:solidFill>
              </a:rPr>
              <a:t> i </a:t>
            </a:r>
            <a:r>
              <a:rPr lang="nn-NO" sz="1200" baseline="0" noProof="0" err="1">
                <a:solidFill>
                  <a:schemeClr val="tx1"/>
                </a:solidFill>
              </a:rPr>
              <a:t>tettsted</a:t>
            </a:r>
            <a:r>
              <a:rPr lang="nn-NO" sz="1200" baseline="0" noProof="0">
                <a:solidFill>
                  <a:schemeClr val="tx1"/>
                </a:solidFill>
              </a:rPr>
              <a:t> (2023), </a:t>
            </a:r>
            <a:r>
              <a:rPr lang="nn-NO" sz="1200" baseline="0" noProof="0" err="1">
                <a:solidFill>
                  <a:schemeClr val="tx1"/>
                </a:solidFill>
              </a:rPr>
              <a:t>Personer</a:t>
            </a:r>
            <a:r>
              <a:rPr lang="nn-NO" sz="1200" baseline="0" noProof="0">
                <a:solidFill>
                  <a:schemeClr val="tx1"/>
                </a:solidFill>
              </a:rPr>
              <a:t> per </a:t>
            </a:r>
            <a:r>
              <a:rPr lang="nn-NO" sz="1200" baseline="0" noProof="0" err="1">
                <a:solidFill>
                  <a:schemeClr val="tx1"/>
                </a:solidFill>
              </a:rPr>
              <a:t>husholdning</a:t>
            </a:r>
            <a:r>
              <a:rPr lang="nn-NO" sz="1200" baseline="0" noProof="0">
                <a:solidFill>
                  <a:schemeClr val="tx1"/>
                </a:solidFill>
              </a:rPr>
              <a:t> (2023), </a:t>
            </a:r>
            <a:r>
              <a:rPr lang="nn-NO" sz="1200" baseline="0" noProof="0" err="1">
                <a:solidFill>
                  <a:schemeClr val="tx1"/>
                </a:solidFill>
              </a:rPr>
              <a:t>Elevtall</a:t>
            </a:r>
            <a:r>
              <a:rPr lang="nn-NO" sz="1200" baseline="0" noProof="0">
                <a:solidFill>
                  <a:schemeClr val="tx1"/>
                </a:solidFill>
              </a:rPr>
              <a:t> (2023-24), Distriktsindeks (2023).</a:t>
            </a:r>
            <a:r>
              <a:rPr lang="nn-NO" sz="1200" noProof="0">
                <a:solidFill>
                  <a:schemeClr val="tx1"/>
                </a:solidFill>
              </a:rPr>
              <a:t> </a:t>
            </a:r>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a:t>
            </a:r>
            <a:r>
              <a:rPr lang="nb-NO" b="0"/>
              <a:t>november – Agder – Alle sektorer 3494- privat sektor 2814 - kommunal sektor 680</a:t>
            </a:r>
          </a:p>
          <a:p>
            <a:r>
              <a:rPr lang="nb-NO" b="0"/>
              <a:t>2023 </a:t>
            </a:r>
            <a:r>
              <a:rPr lang="nb-NO" b="0" dirty="0"/>
              <a:t>–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39813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a:solidFill>
                  <a:schemeClr val="bg2">
                    <a:lumMod val="10000"/>
                  </a:schemeClr>
                </a:solidFill>
              </a:rPr>
              <a:t>Det er kun Bykle</a:t>
            </a:r>
            <a:r>
              <a:rPr lang="nb-NO" sz="1200">
                <a:solidFill>
                  <a:schemeClr val="bg2">
                    <a:lumMod val="10000"/>
                  </a:schemeClr>
                </a:solidFill>
              </a:rPr>
              <a:t> av kommunene på Agder som har lavere deltidsandel blant kvinner enn landsgjennomsnittet.</a:t>
            </a:r>
          </a:p>
          <a:p>
            <a:endParaRPr lang="nb-NO"/>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16.12.2024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Alder</a:t>
            </a:r>
            <a:r>
              <a:rPr lang="nb-NO" baseline="0"/>
              <a:t> 20-66 år</a:t>
            </a:r>
          </a:p>
          <a:p>
            <a:pPr marL="171450" indent="-171450">
              <a:buFont typeface="Arial" panose="020B0604020202020204" pitchFamily="34" charset="0"/>
              <a:buChar char="•"/>
            </a:pPr>
            <a:r>
              <a:rPr lang="nb-NO"/>
              <a:t>Gjennomsnittlig sysselsettingsandel for innvandrere gruppe</a:t>
            </a:r>
            <a:r>
              <a:rPr lang="nb-NO" baseline="0"/>
              <a:t> 2 - 2023: </a:t>
            </a:r>
          </a:p>
          <a:p>
            <a:pPr marL="628650" lvl="1" indent="-171450">
              <a:buFont typeface="Arial" panose="020B0604020202020204" pitchFamily="34" charset="0"/>
              <a:buChar char="•"/>
            </a:pPr>
            <a:r>
              <a:rPr lang="nb-NO" baseline="0"/>
              <a:t>Agder - Begge kjønn: 54,9 %, Kvinner: 50,9 %, Menn: 59,6 %.</a:t>
            </a:r>
          </a:p>
          <a:p>
            <a:pPr marL="628650" lvl="1" indent="-171450">
              <a:buFont typeface="Arial" panose="020B0604020202020204" pitchFamily="34" charset="0"/>
              <a:buChar char="•"/>
            </a:pPr>
            <a:r>
              <a:rPr lang="nb-NO" baseline="0"/>
              <a:t>Norge - Begge kjønn: 61,4 %, Kvinner: 57,5 %, Menn: 66,0 %.</a:t>
            </a:r>
          </a:p>
          <a:p>
            <a:endParaRPr lang="nb-NO"/>
          </a:p>
          <a:p>
            <a:r>
              <a:rPr lang="nb-NO"/>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a:solidFill>
                  <a:schemeClr val="tx1"/>
                </a:solidFill>
                <a:effectLst/>
                <a:latin typeface="+mn-lt"/>
                <a:ea typeface="+mn-ea"/>
                <a:cs typeface="+mn-cs"/>
              </a:rPr>
              <a:t>FHI</a:t>
            </a:r>
            <a:r>
              <a:rPr lang="nb-NO" sz="1200" b="0" i="0" kern="120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a:p>
          <a:p>
            <a:endParaRPr lang="nb-NO"/>
          </a:p>
          <a:p>
            <a:r>
              <a:rPr lang="nb-NO"/>
              <a:t>Kilde: Folkehelseinstituttet,</a:t>
            </a:r>
            <a:r>
              <a:rPr lang="nb-NO" baseline="0"/>
              <a:t> kommunehelsa.</a:t>
            </a:r>
            <a:endParaRPr lang="nb-NO"/>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t>Statistikk for Agder samlet viser en markant nedgang i tenner med karies for 5-åringer.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9113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dirty="0"/>
              <a:t>- Nasjonal referansebane beregnes med utgangspunkt i vedtatt nasjonal politikk.</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NB: Luftfart og kvotepliktig industri er ikke inkludert i beregningene.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a:t>
            </a:r>
            <a:r>
              <a:rPr lang="nb-NO"/>
              <a:t> Statistikk for 2022.</a:t>
            </a:r>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 Transport og annen mobil forbrenning inkl.:</a:t>
            </a:r>
            <a:r>
              <a:rPr lang="nb-NO" baseline="0"/>
              <a:t> veitrafikk, sjøfart og annen mobil forbrenning.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a:t>
            </a:r>
            <a:r>
              <a:rPr lang="nb-NO"/>
              <a:t> Statistikk dagens klimagassutslipp er for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1257923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Figuren til venstre</a:t>
            </a:r>
            <a:r>
              <a:rPr lang="nb-NO" baseline="0"/>
              <a:t> viser faktisk befolkningsutvikling fram til </a:t>
            </a:r>
            <a:r>
              <a:rPr lang="nb-NO"/>
              <a:t>2024</a:t>
            </a:r>
            <a:r>
              <a:rPr lang="nb-NO" baseline="0"/>
              <a:t>, og deretter </a:t>
            </a:r>
            <a:r>
              <a:rPr lang="nb-NO" baseline="0" err="1"/>
              <a:t>SSB’s</a:t>
            </a:r>
            <a:r>
              <a:rPr lang="nb-NO" baseline="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a:p>
          <a:p>
            <a:r>
              <a:rPr lang="nb-NO" baseline="0"/>
              <a:t>Figuren til høyre er det lite usikkerhet knyttet til hva angår økningen i den aldrende befolkningen. Dette er jo mennesker vi allerede har hos oss i dag.</a:t>
            </a:r>
            <a:endParaRPr lang="nb-NO">
              <a:ea typeface="Calibri"/>
              <a:cs typeface="Calibri"/>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24</a:t>
            </a:fld>
            <a:endParaRPr lang="nb-NO"/>
          </a:p>
        </p:txBody>
      </p:sp>
    </p:spTree>
    <p:extLst>
      <p:ext uri="{BB962C8B-B14F-4D97-AF65-F5344CB8AC3E}">
        <p14:creationId xmlns:p14="http://schemas.microsoft.com/office/powerpoint/2010/main" val="2361478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Kartet til høyre</a:t>
            </a:r>
            <a:r>
              <a:rPr lang="nb-NO" baseline="0"/>
              <a:t> er laget på grunnlag av </a:t>
            </a:r>
            <a:r>
              <a:rPr lang="nb-NO" baseline="0" err="1"/>
              <a:t>SSB’s</a:t>
            </a:r>
            <a:r>
              <a:rPr lang="nb-NO" baseline="0"/>
              <a:t> rutenettstatistikk. </a:t>
            </a:r>
          </a:p>
          <a:p>
            <a:endParaRPr lang="nb-NO"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b-NO"/>
              <a:t>Sentralisering</a:t>
            </a:r>
            <a:r>
              <a:rPr lang="nb-NO" baseline="0"/>
              <a:t> er en global megatrend.</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a:t>Agder har også en høyere andel av befolkningen som står helt utenfor arbeidsstyrken</a:t>
            </a:r>
            <a:r>
              <a:rPr lang="nb-NO" baseline="0"/>
              <a:t> enn landet for øvrig. </a:t>
            </a:r>
            <a:r>
              <a:rPr lang="nb-NO" baseline="0" err="1"/>
              <a:t>Dvs</a:t>
            </a:r>
            <a:r>
              <a:rPr lang="nb-NO" baseline="0"/>
              <a:t> mennesker som ikke har noen relasjon til arbeidslivet i det hele tatt (verken arbeidsledig eller sysselsatt). </a:t>
            </a:r>
            <a:r>
              <a:rPr lang="nb-NO"/>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Agder har også mye lavere sysselsettingsgrad for innvandrere enn landet for øvrig. </a:t>
            </a:r>
          </a:p>
          <a:p>
            <a:endParaRPr lang="nb-NO"/>
          </a:p>
          <a:p>
            <a:r>
              <a:rPr lang="nb-NO"/>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a:solidFill>
                  <a:schemeClr val="tx1"/>
                </a:solidFill>
                <a:effectLst/>
                <a:latin typeface="+mn-lt"/>
                <a:ea typeface="+mn-ea"/>
                <a:cs typeface="+mn-cs"/>
              </a:rPr>
              <a:t>Agder per 2023, 4. </a:t>
            </a:r>
            <a:r>
              <a:rPr lang="nb-NO" sz="1200" b="0" i="0" kern="1200" err="1">
                <a:solidFill>
                  <a:schemeClr val="tx1"/>
                </a:solidFill>
                <a:effectLst/>
                <a:latin typeface="+mn-lt"/>
                <a:ea typeface="+mn-ea"/>
                <a:cs typeface="+mn-cs"/>
              </a:rPr>
              <a:t>kv</a:t>
            </a:r>
            <a:r>
              <a:rPr lang="nb-NO" sz="1200" b="0" i="0" kern="1200">
                <a:solidFill>
                  <a:schemeClr val="tx1"/>
                </a:solidFill>
                <a:effectLst/>
                <a:latin typeface="+mn-lt"/>
                <a:ea typeface="+mn-ea"/>
                <a:cs typeface="+mn-cs"/>
              </a:rPr>
              <a:t>:</a:t>
            </a:r>
            <a:br>
              <a:rPr lang="nb-NO"/>
            </a:br>
            <a:r>
              <a:rPr lang="nb-NO" sz="1200" b="0" i="0" kern="1200">
                <a:solidFill>
                  <a:schemeClr val="tx1"/>
                </a:solidFill>
                <a:effectLst/>
                <a:latin typeface="+mn-lt"/>
                <a:ea typeface="+mn-ea"/>
                <a:cs typeface="+mn-cs"/>
              </a:rPr>
              <a:t>Sysselsatte med bosted: 154 420 (15-74 år)</a:t>
            </a:r>
            <a:br>
              <a:rPr lang="nb-NO"/>
            </a:br>
            <a:r>
              <a:rPr lang="nb-NO" sz="1200" b="0" i="0" kern="120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BA-områdene</a:t>
            </a:r>
            <a:r>
              <a:rPr lang="nb-NO" baseline="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Kilde for virksomhetsinfo:</a:t>
            </a:r>
            <a:r>
              <a:rPr lang="nb-NO" baseline="0" dirty="0"/>
              <a:t> Brønnøysundregisteret.</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a:p>
          <a:p>
            <a:pPr marL="171450" indent="-171450">
              <a:buFont typeface="Arial" panose="020B0604020202020204" pitchFamily="34" charset="0"/>
              <a:buChar char="•"/>
            </a:pPr>
            <a:r>
              <a:rPr lang="nb-NO"/>
              <a:t>Standpunktkarakterer og eksamensresultater inngår i elevenes sluttvurdering og skal gi informasjon om elevenes kompetanse ved avslutningen av grunnopplæringen.</a:t>
            </a:r>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Gjennomføring VGS</a:t>
            </a:r>
          </a:p>
          <a:p>
            <a:r>
              <a:rPr lang="nb-NO"/>
              <a:t>Samlet var gjennomføringsgraden for de som startet i vg1 første gang i 2017 på 83,6 % i Agder,</a:t>
            </a:r>
            <a:r>
              <a:rPr lang="nb-NO" baseline="0"/>
              <a:t> som er høyere enn landsgjennomsnittet på 82,2 %.</a:t>
            </a:r>
          </a:p>
          <a:p>
            <a:endParaRPr lang="nb-NO"/>
          </a:p>
          <a:p>
            <a:r>
              <a:rPr lang="nb-NO"/>
              <a:t>Tallene viser gjennomføring i videregående opplæring etter 5/6 år </a:t>
            </a:r>
            <a:r>
              <a:rPr lang="nb-NO" b="0" i="0">
                <a:solidFill>
                  <a:srgbClr val="000000"/>
                </a:solidFill>
                <a:effectLst/>
                <a:highlight>
                  <a:srgbClr val="FBF1F0"/>
                </a:highlight>
                <a:latin typeface="Arial" panose="020B0604020202020204" pitchFamily="34" charset="0"/>
              </a:rPr>
              <a:t>for elever med bostedsadresse i Agder.</a:t>
            </a:r>
            <a:endParaRPr lang="nb-NO"/>
          </a:p>
          <a:p>
            <a:endParaRPr lang="nb-NO" b="0"/>
          </a:p>
          <a:p>
            <a:r>
              <a:rPr lang="nb-NO" b="0"/>
              <a:t>Når det gjelder</a:t>
            </a:r>
            <a:r>
              <a:rPr lang="nb-NO" b="0" baseline="0"/>
              <a:t> søkerpreferanser er det en generell trend at en større andel jenter enn gutter søker studiespesialisering. De senere årene har andelen som søker yrkesopplæring vært økende for begge kjønn.</a:t>
            </a:r>
            <a:endParaRPr lang="nb-NO" b="0"/>
          </a:p>
          <a:p>
            <a:endParaRPr lang="nb-NO" b="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3.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3.jpe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hyperlink" Target="https://agdertall.no/klima/klimagassreduksjoner/" TargetMode="External"/><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notesSlide" Target="../notesSlides/notesSlide17.xml"/><Relationship Id="rId16" Type="http://schemas.openxmlformats.org/officeDocument/2006/relationships/chart" Target="../charts/chart16.xml"/><Relationship Id="rId1" Type="http://schemas.openxmlformats.org/officeDocument/2006/relationships/slideLayout" Target="../slideLayouts/slideLayout15.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notesSlide" Target="../notesSlides/notesSlide18.xml"/><Relationship Id="rId7" Type="http://schemas.openxmlformats.org/officeDocument/2006/relationships/image" Target="../media/image53.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agdertall.no/naringsliv/pendling/"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Flekkefjord</a:t>
            </a:r>
          </a:p>
        </p:txBody>
      </p:sp>
      <p:sp>
        <p:nvSpPr>
          <p:cNvPr id="3" name="Undertittel 2"/>
          <p:cNvSpPr>
            <a:spLocks noGrp="1"/>
          </p:cNvSpPr>
          <p:nvPr>
            <p:ph type="subTitle" idx="1"/>
          </p:nvPr>
        </p:nvSpPr>
        <p:spPr/>
        <p:txBody>
          <a:bodyPr/>
          <a:lstStyle/>
          <a:p>
            <a:endParaRPr lang="nb-NO"/>
          </a:p>
          <a:p>
            <a:r>
              <a:rPr lang="nb-NO"/>
              <a:t>Utvalgt statistikk for gjennomgående tema i regionplan Agder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Næringsstruktur – 4. kvartal 2023</a:t>
            </a:r>
          </a:p>
        </p:txBody>
      </p:sp>
      <p:sp>
        <p:nvSpPr>
          <p:cNvPr id="10" name="TekstSylinder 9"/>
          <p:cNvSpPr txBox="1"/>
          <p:nvPr/>
        </p:nvSpPr>
        <p:spPr>
          <a:xfrm>
            <a:off x="205840" y="5114260"/>
            <a:ext cx="11809181" cy="830997"/>
          </a:xfrm>
          <a:prstGeom prst="rect">
            <a:avLst/>
          </a:prstGeom>
          <a:noFill/>
        </p:spPr>
        <p:txBody>
          <a:bodyPr wrap="square" rtlCol="0">
            <a:spAutoFit/>
          </a:bodyPr>
          <a:lstStyle/>
          <a:p>
            <a:r>
              <a:rPr lang="nb-NO" sz="1600" dirty="0"/>
              <a:t>Andersen </a:t>
            </a:r>
            <a:r>
              <a:rPr lang="nb-NO" sz="1600" dirty="0" err="1"/>
              <a:t>mek</a:t>
            </a:r>
            <a:r>
              <a:rPr lang="nb-NO" sz="1600" dirty="0"/>
              <a:t> verksted (maskinindustri), Parat Halvorsen AS (produksjon av dampkjelernæringsmidler) og Agder tunnelservice (Reparasjon av maskiner) er de største industribedriftene. Flekkefjord elektro AS (Elektrisk installasjonsarbeid) er største bygge- og anleggsvirksomhet. </a:t>
            </a:r>
          </a:p>
        </p:txBody>
      </p:sp>
      <p:sp>
        <p:nvSpPr>
          <p:cNvPr id="5" name="TekstSylinder 4">
            <a:extLst>
              <a:ext uri="{FF2B5EF4-FFF2-40B4-BE49-F238E27FC236}">
                <a16:creationId xmlns:a16="http://schemas.microsoft.com/office/drawing/2014/main" id="{9D656F81-52DD-2020-66A0-505318DBCB67}"/>
              </a:ext>
            </a:extLst>
          </p:cNvPr>
          <p:cNvSpPr txBox="1"/>
          <p:nvPr/>
        </p:nvSpPr>
        <p:spPr>
          <a:xfrm>
            <a:off x="9300308" y="6228541"/>
            <a:ext cx="2846216" cy="369332"/>
          </a:xfrm>
          <a:prstGeom prst="rect">
            <a:avLst/>
          </a:prstGeom>
          <a:noFill/>
        </p:spPr>
        <p:txBody>
          <a:bodyPr wrap="square" rtlCol="0">
            <a:spAutoFit/>
          </a:bodyPr>
          <a:lstStyle/>
          <a:p>
            <a:pPr algn="l"/>
            <a:r>
              <a:rPr lang="nb-NO">
                <a:hlinkClick r:id="rId3"/>
              </a:rPr>
              <a:t>Rapport næringsstruktur</a:t>
            </a:r>
            <a:endParaRPr lang="nb-NO"/>
          </a:p>
        </p:txBody>
      </p:sp>
      <mc:AlternateContent xmlns:mc="http://schemas.openxmlformats.org/markup-compatibility/2006" xmlns:cx1="http://schemas.microsoft.com/office/drawing/2015/9/8/chartex">
        <mc:Choice Requires="cx1">
          <p:graphicFrame>
            <p:nvGraphicFramePr>
              <p:cNvPr id="6" name="Diagram 5"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2384099143"/>
                  </p:ext>
                </p:extLst>
              </p:nvPr>
            </p:nvGraphicFramePr>
            <p:xfrm>
              <a:off x="205840" y="1202198"/>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Diagram 5"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205840" y="1202198"/>
                <a:ext cx="5005389" cy="3690938"/>
              </a:xfrm>
              <a:prstGeom prst="rect">
                <a:avLst/>
              </a:prstGeom>
            </p:spPr>
          </p:pic>
        </mc:Fallback>
      </mc:AlternateContent>
      <p:graphicFrame>
        <p:nvGraphicFramePr>
          <p:cNvPr id="3" name="Diagram 2"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3001457601"/>
              </p:ext>
            </p:extLst>
          </p:nvPr>
        </p:nvGraphicFramePr>
        <p:xfrm>
          <a:off x="5587547" y="1264359"/>
          <a:ext cx="6427474" cy="356661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b-NO"/>
              <a:t>Levekår, likestilling, inkludering og mangfold</a:t>
            </a:r>
          </a:p>
        </p:txBody>
      </p:sp>
      <p:sp>
        <p:nvSpPr>
          <p:cNvPr id="3" name="Undertittel 2"/>
          <p:cNvSpPr>
            <a:spLocks noGrp="1"/>
          </p:cNvSpPr>
          <p:nvPr>
            <p:ph type="subTitle" idx="1"/>
          </p:nvPr>
        </p:nvSpPr>
        <p:spPr>
          <a:xfrm>
            <a:off x="1193800" y="3135253"/>
            <a:ext cx="10171112" cy="1541688"/>
          </a:xfrm>
        </p:spPr>
        <p:txBody>
          <a:bodyPr/>
          <a:lstStyle/>
          <a:p>
            <a:r>
              <a:rPr lang="nb-NO" i="1"/>
              <a:t>Regionplan Agder 2030 tegner et fremtidsbilde der Agder er en attraktiv region å bo i, jobbe i og besøke. Byene, tettstedene og bygdesentrene er trygge og attraktive steder med identitet og innovasjonskraft. Stedene er kompakte, tilrettelagt for alle, uansett funksjonsevne, og ivaretar behovene som både minoritetsgrupper og en stadig økende andel eldre har.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Grunnskolepoeng</a:t>
            </a:r>
          </a:p>
        </p:txBody>
      </p:sp>
      <p:sp>
        <p:nvSpPr>
          <p:cNvPr id="3" name="Plassholder for innhold 2"/>
          <p:cNvSpPr>
            <a:spLocks noGrp="1"/>
          </p:cNvSpPr>
          <p:nvPr>
            <p:ph idx="1"/>
          </p:nvPr>
        </p:nvSpPr>
        <p:spPr>
          <a:xfrm>
            <a:off x="516862" y="1300162"/>
            <a:ext cx="4316396" cy="3615967"/>
          </a:xfrm>
        </p:spPr>
        <p:txBody>
          <a:bodyPr/>
          <a:lstStyle/>
          <a:p>
            <a:r>
              <a:rPr lang="nb-NO" sz="2000"/>
              <a:t>Flekkefjord ligger over fylkessnittet for grunnskolepoeng i 2020-2022 og 2024, men under snittet i 2023.</a:t>
            </a:r>
          </a:p>
          <a:p>
            <a:endParaRPr lang="nb-NO" sz="1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6" name="TekstSylinder 5">
            <a:extLst>
              <a:ext uri="{FF2B5EF4-FFF2-40B4-BE49-F238E27FC236}">
                <a16:creationId xmlns:a16="http://schemas.microsoft.com/office/drawing/2014/main" id="{119660C1-6720-75C5-313A-BBB93FB78FE2}"/>
              </a:ext>
            </a:extLst>
          </p:cNvPr>
          <p:cNvSpPr txBox="1"/>
          <p:nvPr/>
        </p:nvSpPr>
        <p:spPr>
          <a:xfrm>
            <a:off x="693477" y="5164298"/>
            <a:ext cx="3016078" cy="369332"/>
          </a:xfrm>
          <a:prstGeom prst="rect">
            <a:avLst/>
          </a:prstGeom>
          <a:noFill/>
        </p:spPr>
        <p:txBody>
          <a:bodyPr wrap="square" rtlCol="0">
            <a:spAutoFit/>
          </a:bodyPr>
          <a:lstStyle/>
          <a:p>
            <a:pPr algn="l"/>
            <a:r>
              <a:rPr lang="nb-NO">
                <a:hlinkClick r:id="rId3"/>
              </a:rPr>
              <a:t>Rapport grunnskolepoeng</a:t>
            </a:r>
            <a:endParaRPr lang="nb-NO"/>
          </a:p>
        </p:txBody>
      </p:sp>
      <p:graphicFrame>
        <p:nvGraphicFramePr>
          <p:cNvPr id="5" name="Diagram 4"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2232823031"/>
              </p:ext>
            </p:extLst>
          </p:nvPr>
        </p:nvGraphicFramePr>
        <p:xfrm>
          <a:off x="5541718" y="1300162"/>
          <a:ext cx="6219826" cy="4151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a:t>Gjennomføring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a:t>For 2017-kullet var gjennomførings-graden i kommunen 85,0 %. Dette er høyere enn snittet for Agder. </a:t>
            </a:r>
          </a:p>
          <a:p>
            <a:pPr marL="285750" indent="-285750">
              <a:buFont typeface="Arial" panose="020B0604020202020204" pitchFamily="34" charset="0"/>
              <a:buChar char="•"/>
            </a:pPr>
            <a:endParaRPr lang="nb-NO"/>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Tabellen under viser fordeling av 1. ønske-søkere til </a:t>
            </a:r>
            <a:r>
              <a:rPr lang="nb-NO" err="1"/>
              <a:t>vgo</a:t>
            </a:r>
            <a:r>
              <a:rPr lang="nb-NO"/>
              <a:t> for 2023.</a:t>
            </a:r>
          </a:p>
        </p:txBody>
      </p:sp>
      <p:graphicFrame>
        <p:nvGraphicFramePr>
          <p:cNvPr id="4" name="Tabell 3">
            <a:extLst>
              <a:ext uri="{FF2B5EF4-FFF2-40B4-BE49-F238E27FC236}">
                <a16:creationId xmlns:a16="http://schemas.microsoft.com/office/drawing/2014/main" id="{08A17351-A099-5DB4-EBE0-848D2D26F06F}"/>
              </a:ext>
            </a:extLst>
          </p:cNvPr>
          <p:cNvGraphicFramePr>
            <a:graphicFrameLocks noGrp="1"/>
          </p:cNvGraphicFramePr>
          <p:nvPr>
            <p:extLst>
              <p:ext uri="{D42A27DB-BD31-4B8C-83A1-F6EECF244321}">
                <p14:modId xmlns:p14="http://schemas.microsoft.com/office/powerpoint/2010/main" val="1782413411"/>
              </p:ext>
            </p:extLst>
          </p:nvPr>
        </p:nvGraphicFramePr>
        <p:xfrm>
          <a:off x="695910" y="3429000"/>
          <a:ext cx="4038600" cy="1546860"/>
        </p:xfrm>
        <a:graphic>
          <a:graphicData uri="http://schemas.openxmlformats.org/drawingml/2006/table">
            <a:tbl>
              <a:tblPr firstRow="1"/>
              <a:tblGrid>
                <a:gridCol w="1054100">
                  <a:extLst>
                    <a:ext uri="{9D8B030D-6E8A-4147-A177-3AD203B41FA5}">
                      <a16:colId xmlns:a16="http://schemas.microsoft.com/office/drawing/2014/main" val="3937340272"/>
                    </a:ext>
                  </a:extLst>
                </a:gridCol>
                <a:gridCol w="1054100">
                  <a:extLst>
                    <a:ext uri="{9D8B030D-6E8A-4147-A177-3AD203B41FA5}">
                      <a16:colId xmlns:a16="http://schemas.microsoft.com/office/drawing/2014/main" val="1570212428"/>
                    </a:ext>
                  </a:extLst>
                </a:gridCol>
                <a:gridCol w="965200">
                  <a:extLst>
                    <a:ext uri="{9D8B030D-6E8A-4147-A177-3AD203B41FA5}">
                      <a16:colId xmlns:a16="http://schemas.microsoft.com/office/drawing/2014/main" val="2873170889"/>
                    </a:ext>
                  </a:extLst>
                </a:gridCol>
                <a:gridCol w="965200">
                  <a:extLst>
                    <a:ext uri="{9D8B030D-6E8A-4147-A177-3AD203B41FA5}">
                      <a16:colId xmlns:a16="http://schemas.microsoft.com/office/drawing/2014/main" val="2736408794"/>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1872303216"/>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Flekkefjord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75,8 %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24,2 %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282413384"/>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64,7 %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35,3 %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777318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83,1 %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16,9 %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1825000"/>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7492617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7892708"/>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8112808"/>
                  </a:ext>
                </a:extLst>
              </a:tr>
            </a:tbl>
          </a:graphicData>
        </a:graphic>
      </p:graphicFrame>
      <p:sp>
        <p:nvSpPr>
          <p:cNvPr id="5" name="TekstSylinder 4">
            <a:extLst>
              <a:ext uri="{FF2B5EF4-FFF2-40B4-BE49-F238E27FC236}">
                <a16:creationId xmlns:a16="http://schemas.microsoft.com/office/drawing/2014/main" id="{C658FB2D-A70D-2E6D-AD3C-7302E630964D}"/>
              </a:ext>
            </a:extLst>
          </p:cNvPr>
          <p:cNvSpPr txBox="1"/>
          <p:nvPr/>
        </p:nvSpPr>
        <p:spPr>
          <a:xfrm>
            <a:off x="695910" y="5367807"/>
            <a:ext cx="2565550" cy="369332"/>
          </a:xfrm>
          <a:prstGeom prst="rect">
            <a:avLst/>
          </a:prstGeom>
          <a:noFill/>
        </p:spPr>
        <p:txBody>
          <a:bodyPr wrap="square" rtlCol="0">
            <a:spAutoFit/>
          </a:bodyPr>
          <a:lstStyle/>
          <a:p>
            <a:pPr algn="l"/>
            <a:r>
              <a:rPr lang="nb-NO">
                <a:hlinkClick r:id="rId3"/>
              </a:rPr>
              <a:t>Rapport gjennomføring</a:t>
            </a:r>
            <a:endParaRPr lang="nb-NO"/>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670309475"/>
              </p:ext>
            </p:extLst>
          </p:nvPr>
        </p:nvGraphicFramePr>
        <p:xfrm>
          <a:off x="5134707" y="1312704"/>
          <a:ext cx="6889506" cy="36631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b-NO"/>
              <a:t>Lærekontrakter kommunal og privat sektor</a:t>
            </a:r>
          </a:p>
        </p:txBody>
      </p:sp>
      <p:sp>
        <p:nvSpPr>
          <p:cNvPr id="12" name="TekstSylinder 11"/>
          <p:cNvSpPr txBox="1"/>
          <p:nvPr/>
        </p:nvSpPr>
        <p:spPr>
          <a:xfrm>
            <a:off x="395424" y="1121307"/>
            <a:ext cx="4346591" cy="3693319"/>
          </a:xfrm>
          <a:prstGeom prst="rect">
            <a:avLst/>
          </a:prstGeom>
          <a:noFill/>
        </p:spPr>
        <p:txBody>
          <a:bodyPr wrap="square" rtlCol="0">
            <a:spAutoFit/>
          </a:bodyPr>
          <a:lstStyle/>
          <a:p>
            <a:pPr marL="285750" indent="-285750">
              <a:buFont typeface="Arial" panose="020B0604020202020204" pitchFamily="34" charset="0"/>
              <a:buChar char="•"/>
            </a:pPr>
            <a:r>
              <a:rPr lang="nb-NO" dirty="0"/>
              <a:t>Det er åtte kommuner i Agder som har nådd målsetningen om tre lærekontrakter i kommunal sektor per 1000 innbyggere i 2024.</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Flekkefjord har 24 lærekontrakter i kommunal sektor, og mangler 4 for å nå målsetningen.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Flekkefjord har 11 lærekontrakter per 1000 innbyggere i privat sektor (2024).</a:t>
            </a:r>
          </a:p>
          <a:p>
            <a:pPr marL="285750" indent="-285750" algn="l">
              <a:buFont typeface="Arial" panose="020B0604020202020204" pitchFamily="34" charset="0"/>
              <a:buChar char="•"/>
            </a:pPr>
            <a:endParaRPr lang="nb-NO" dirty="0"/>
          </a:p>
        </p:txBody>
      </p:sp>
      <p:graphicFrame>
        <p:nvGraphicFramePr>
          <p:cNvPr id="4" name="Diagram 3" descr="Stolpediagram som viser antall lærekontrakter per 1000 innbyggere, kommunal sektor. Sammenligner alle kommuner i Agder.">
            <a:extLst>
              <a:ext uri="{FF2B5EF4-FFF2-40B4-BE49-F238E27FC236}">
                <a16:creationId xmlns:a16="http://schemas.microsoft.com/office/drawing/2014/main" id="{8E44FFB8-1F8F-A867-D0FF-B96BB286E5D3}"/>
              </a:ext>
            </a:extLst>
          </p:cNvPr>
          <p:cNvGraphicFramePr>
            <a:graphicFrameLocks/>
          </p:cNvGraphicFramePr>
          <p:nvPr>
            <p:extLst>
              <p:ext uri="{D42A27DB-BD31-4B8C-83A1-F6EECF244321}">
                <p14:modId xmlns:p14="http://schemas.microsoft.com/office/powerpoint/2010/main" val="302766581"/>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descr="Stolpediagram som viser antall lærekontrakter per 1000 innbyggere, privat sektor. Sammenligner alle kommuner i Agder.">
            <a:extLst>
              <a:ext uri="{FF2B5EF4-FFF2-40B4-BE49-F238E27FC236}">
                <a16:creationId xmlns:a16="http://schemas.microsoft.com/office/drawing/2014/main" id="{79A0F035-6E3E-5A03-587D-E8262889D0DF}"/>
              </a:ext>
            </a:extLst>
          </p:cNvPr>
          <p:cNvGraphicFramePr>
            <a:graphicFrameLocks/>
          </p:cNvGraphicFramePr>
          <p:nvPr>
            <p:extLst>
              <p:ext uri="{D42A27DB-BD31-4B8C-83A1-F6EECF244321}">
                <p14:modId xmlns:p14="http://schemas.microsoft.com/office/powerpoint/2010/main" val="2236349912"/>
              </p:ext>
            </p:extLst>
          </p:nvPr>
        </p:nvGraphicFramePr>
        <p:xfrm>
          <a:off x="5071384" y="3646721"/>
          <a:ext cx="6924674" cy="22088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51357" y="295469"/>
            <a:ext cx="6174393" cy="685606"/>
          </a:xfrm>
        </p:spPr>
        <p:txBody>
          <a:bodyPr/>
          <a:lstStyle/>
          <a:p>
            <a:r>
              <a:rPr lang="nb-NO" sz="4000"/>
              <a:t>Deltid kvinner 20-66 år</a:t>
            </a:r>
          </a:p>
        </p:txBody>
      </p:sp>
      <p:sp>
        <p:nvSpPr>
          <p:cNvPr id="5" name="TekstSylinder 4">
            <a:extLst>
              <a:ext uri="{FF2B5EF4-FFF2-40B4-BE49-F238E27FC236}">
                <a16:creationId xmlns:a16="http://schemas.microsoft.com/office/drawing/2014/main" id="{1259BCDE-C1A8-3652-C344-859271CDD0C8}"/>
              </a:ext>
            </a:extLst>
          </p:cNvPr>
          <p:cNvSpPr txBox="1"/>
          <p:nvPr/>
        </p:nvSpPr>
        <p:spPr>
          <a:xfrm>
            <a:off x="564504" y="5581374"/>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7" name="Tabell 6">
            <a:extLst>
              <a:ext uri="{FF2B5EF4-FFF2-40B4-BE49-F238E27FC236}">
                <a16:creationId xmlns:a16="http://schemas.microsoft.com/office/drawing/2014/main" id="{D6D52708-4DCD-2CC3-B3DD-80633FD8B8D1}"/>
              </a:ext>
            </a:extLst>
          </p:cNvPr>
          <p:cNvGraphicFramePr>
            <a:graphicFrameLocks noGrp="1"/>
          </p:cNvGraphicFramePr>
          <p:nvPr>
            <p:extLst>
              <p:ext uri="{D42A27DB-BD31-4B8C-83A1-F6EECF244321}">
                <p14:modId xmlns:p14="http://schemas.microsoft.com/office/powerpoint/2010/main" val="2844176320"/>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a:t>20-66 år</a:t>
                      </a:r>
                      <a:endParaRPr lang="nb-NO" sz="1400" b="1"/>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t>Kvinner</a:t>
                      </a:r>
                      <a:endParaRPr lang="nb-NO" sz="1400" b="1"/>
                    </a:p>
                  </a:txBody>
                  <a:tcPr anchor="ctr"/>
                </a:tc>
                <a:extLst>
                  <a:ext uri="{0D108BD9-81ED-4DB2-BD59-A6C34878D82A}">
                    <a16:rowId xmlns:a16="http://schemas.microsoft.com/office/drawing/2014/main" val="957641228"/>
                  </a:ext>
                </a:extLst>
              </a:tr>
              <a:tr h="275999">
                <a:tc>
                  <a:txBody>
                    <a:bodyPr/>
                    <a:lstStyle/>
                    <a:p>
                      <a:pPr algn="ctr"/>
                      <a:r>
                        <a:rPr lang="nb-NO" sz="1400" b="0"/>
                        <a:t>Flekkefjord</a:t>
                      </a:r>
                    </a:p>
                  </a:txBody>
                  <a:tcPr anchor="ctr"/>
                </a:tc>
                <a:tc>
                  <a:txBody>
                    <a:bodyPr/>
                    <a:lstStyle/>
                    <a:p>
                      <a:pPr algn="ctr"/>
                      <a:r>
                        <a:rPr lang="nb-NO" sz="1400" b="0"/>
                        <a:t>32,5</a:t>
                      </a:r>
                    </a:p>
                  </a:txBody>
                  <a:tcPr anchor="ctr"/>
                </a:tc>
                <a:tc>
                  <a:txBody>
                    <a:bodyPr/>
                    <a:lstStyle/>
                    <a:p>
                      <a:pPr algn="ctr"/>
                      <a:r>
                        <a:rPr lang="nb-NO" sz="1400" b="0"/>
                        <a:t>16,7</a:t>
                      </a:r>
                    </a:p>
                  </a:txBody>
                  <a:tcPr anchor="ctr"/>
                </a:tc>
                <a:tc>
                  <a:txBody>
                    <a:bodyPr/>
                    <a:lstStyle/>
                    <a:p>
                      <a:pPr algn="ctr"/>
                      <a:r>
                        <a:rPr lang="nb-NO" sz="1400" b="0"/>
                        <a:t>50,7</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a:t>30,9</a:t>
                      </a:r>
                    </a:p>
                  </a:txBody>
                  <a:tcPr anchor="ctr"/>
                </a:tc>
                <a:tc>
                  <a:txBody>
                    <a:bodyPr/>
                    <a:lstStyle/>
                    <a:p>
                      <a:pPr algn="ctr"/>
                      <a:r>
                        <a:rPr lang="nb-NO" sz="1400" b="0"/>
                        <a:t>18,6</a:t>
                      </a:r>
                    </a:p>
                  </a:txBody>
                  <a:tcPr anchor="ctr"/>
                </a:tc>
                <a:tc>
                  <a:txBody>
                    <a:bodyPr/>
                    <a:lstStyle/>
                    <a:p>
                      <a:pPr algn="ctr"/>
                      <a:r>
                        <a:rPr lang="nb-NO" sz="1400" b="0"/>
                        <a:t>44,6</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a:t>25,4</a:t>
                      </a:r>
                    </a:p>
                  </a:txBody>
                  <a:tcPr anchor="ctr"/>
                </a:tc>
                <a:tc>
                  <a:txBody>
                    <a:bodyPr/>
                    <a:lstStyle/>
                    <a:p>
                      <a:pPr algn="ctr"/>
                      <a:r>
                        <a:rPr lang="nb-NO" sz="1400" b="0"/>
                        <a:t>16,3</a:t>
                      </a:r>
                    </a:p>
                  </a:txBody>
                  <a:tcPr anchor="ctr"/>
                </a:tc>
                <a:tc>
                  <a:txBody>
                    <a:bodyPr/>
                    <a:lstStyle/>
                    <a:p>
                      <a:pPr algn="ctr"/>
                      <a:r>
                        <a:rPr lang="nb-NO" sz="1400" b="0"/>
                        <a:t>35,4</a:t>
                      </a:r>
                    </a:p>
                  </a:txBody>
                  <a:tcPr anchor="ctr"/>
                </a:tc>
                <a:extLst>
                  <a:ext uri="{0D108BD9-81ED-4DB2-BD59-A6C34878D82A}">
                    <a16:rowId xmlns:a16="http://schemas.microsoft.com/office/drawing/2014/main" val="2028139095"/>
                  </a:ext>
                </a:extLst>
              </a:tr>
            </a:tbl>
          </a:graphicData>
        </a:graphic>
      </p:graphicFrame>
      <p:pic>
        <p:nvPicPr>
          <p:cNvPr id="10" name="Bilde 9" descr="Linjediagram som viser utviklingen i andel kvinner 20-66 år som jobber deltid. Tidsserie for Agder og Norge. ">
            <a:extLst>
              <a:ext uri="{FF2B5EF4-FFF2-40B4-BE49-F238E27FC236}">
                <a16:creationId xmlns:a16="http://schemas.microsoft.com/office/drawing/2014/main" id="{D69D462F-8223-0935-7B28-35F730F42C79}"/>
              </a:ext>
            </a:extLst>
          </p:cNvPr>
          <p:cNvPicPr>
            <a:picLocks noChangeAspect="1"/>
          </p:cNvPicPr>
          <p:nvPr/>
        </p:nvPicPr>
        <p:blipFill>
          <a:blip r:embed="rId4"/>
          <a:stretch>
            <a:fillRect/>
          </a:stretch>
        </p:blipFill>
        <p:spPr>
          <a:xfrm>
            <a:off x="562104" y="1314370"/>
            <a:ext cx="4733795" cy="2740618"/>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CAEABCBC-DE6C-E964-9CCE-DA3EA260926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a:t>Sysselsetting etter landbakgrunn</a:t>
            </a:r>
          </a:p>
        </p:txBody>
      </p:sp>
      <p:sp>
        <p:nvSpPr>
          <p:cNvPr id="3" name="TekstSylinder 2"/>
          <p:cNvSpPr txBox="1"/>
          <p:nvPr/>
        </p:nvSpPr>
        <p:spPr>
          <a:xfrm>
            <a:off x="422563" y="1175211"/>
            <a:ext cx="3805307" cy="3139321"/>
          </a:xfrm>
          <a:prstGeom prst="rect">
            <a:avLst/>
          </a:prstGeom>
          <a:noFill/>
        </p:spPr>
        <p:txBody>
          <a:bodyPr wrap="square" rtlCol="0">
            <a:spAutoFit/>
          </a:bodyPr>
          <a:lstStyle/>
          <a:p>
            <a:pPr marL="285750" indent="-285750">
              <a:buFont typeface="Arial" panose="020B0604020202020204" pitchFamily="34" charset="0"/>
              <a:buChar char="•"/>
            </a:pPr>
            <a:r>
              <a:rPr lang="nb-NO"/>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B581708A-CA63-3B9F-A11A-A69ABC0C2A63}"/>
              </a:ext>
            </a:extLst>
          </p:cNvPr>
          <p:cNvSpPr txBox="1"/>
          <p:nvPr/>
        </p:nvSpPr>
        <p:spPr>
          <a:xfrm>
            <a:off x="681345" y="4958820"/>
            <a:ext cx="2423432" cy="369332"/>
          </a:xfrm>
          <a:prstGeom prst="rect">
            <a:avLst/>
          </a:prstGeom>
          <a:noFill/>
        </p:spPr>
        <p:txBody>
          <a:bodyPr wrap="square" rtlCol="0">
            <a:spAutoFit/>
          </a:bodyPr>
          <a:lstStyle/>
          <a:p>
            <a:pPr algn="l"/>
            <a:r>
              <a:rPr lang="nb-NO">
                <a:hlinkClick r:id="rId3"/>
              </a:rPr>
              <a:t>Rapport sysselsetting</a:t>
            </a:r>
            <a:endParaRPr lang="nb-NO"/>
          </a:p>
        </p:txBody>
      </p:sp>
      <p:graphicFrame>
        <p:nvGraphicFramePr>
          <p:cNvPr id="5" name="Diagram 4"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280468274"/>
              </p:ext>
            </p:extLst>
          </p:nvPr>
        </p:nvGraphicFramePr>
        <p:xfrm>
          <a:off x="4538281" y="1175210"/>
          <a:ext cx="7231156" cy="4256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Lav inntekt øker sannsynligheten for dårlig selvopplevd helse, sykdom og for tidlig død.</a:t>
            </a:r>
          </a:p>
        </p:txBody>
      </p:sp>
      <p:sp>
        <p:nvSpPr>
          <p:cNvPr id="4" name="TekstSylinder 3">
            <a:extLst>
              <a:ext uri="{FF2B5EF4-FFF2-40B4-BE49-F238E27FC236}">
                <a16:creationId xmlns:a16="http://schemas.microsoft.com/office/drawing/2014/main" id="{AE078CED-F5E9-7D89-CAC1-210A292ABEFC}"/>
              </a:ext>
            </a:extLst>
          </p:cNvPr>
          <p:cNvSpPr txBox="1"/>
          <p:nvPr/>
        </p:nvSpPr>
        <p:spPr>
          <a:xfrm>
            <a:off x="693477" y="4938155"/>
            <a:ext cx="2423432" cy="369332"/>
          </a:xfrm>
          <a:prstGeom prst="rect">
            <a:avLst/>
          </a:prstGeom>
          <a:noFill/>
        </p:spPr>
        <p:txBody>
          <a:bodyPr wrap="square" rtlCol="0">
            <a:spAutoFit/>
          </a:bodyPr>
          <a:lstStyle/>
          <a:p>
            <a:pPr algn="l"/>
            <a:r>
              <a:rPr lang="nb-NO">
                <a:hlinkClick r:id="rId3"/>
              </a:rPr>
              <a:t>Rapport lavinntekt</a:t>
            </a:r>
            <a:endParaRPr lang="nb-NO"/>
          </a:p>
        </p:txBody>
      </p:sp>
      <p:graphicFrame>
        <p:nvGraphicFramePr>
          <p:cNvPr id="5" name="Diagram 4"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1691118827"/>
              </p:ext>
            </p:extLst>
          </p:nvPr>
        </p:nvGraphicFramePr>
        <p:xfrm>
          <a:off x="4169092" y="1302067"/>
          <a:ext cx="7877175"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a:t>Tannhelse</a:t>
            </a:r>
          </a:p>
        </p:txBody>
      </p:sp>
      <p:sp>
        <p:nvSpPr>
          <p:cNvPr id="3" name="TekstSylinder 2"/>
          <p:cNvSpPr txBox="1"/>
          <p:nvPr/>
        </p:nvSpPr>
        <p:spPr>
          <a:xfrm>
            <a:off x="422563" y="1175211"/>
            <a:ext cx="3838775" cy="3970318"/>
          </a:xfrm>
          <a:prstGeom prst="rect">
            <a:avLst/>
          </a:prstGeom>
          <a:noFill/>
        </p:spPr>
        <p:txBody>
          <a:bodyPr wrap="square" rtlCol="0">
            <a:spAutoFit/>
          </a:bodyPr>
          <a:lstStyle/>
          <a:p>
            <a:pPr marL="285750" indent="-285750">
              <a:buFont typeface="Arial" panose="020B0604020202020204" pitchFamily="34" charset="0"/>
              <a:buChar char="•"/>
            </a:pPr>
            <a:r>
              <a:rPr lang="nb-NO"/>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Registreringene gir et grovt mål på utviklingen i tannhelsen over flere år, og gir mulighet for å sammenligne tannhelsen mellom kommuner, fylker og gjennomsnitt for landet.</a:t>
            </a:r>
            <a:endParaRPr lang="nb-NO">
              <a:solidFill>
                <a:srgbClr val="FF0000"/>
              </a:solidFill>
            </a:endParaRPr>
          </a:p>
        </p:txBody>
      </p:sp>
      <p:sp>
        <p:nvSpPr>
          <p:cNvPr id="7" name="TekstSylinder 6">
            <a:extLst>
              <a:ext uri="{FF2B5EF4-FFF2-40B4-BE49-F238E27FC236}">
                <a16:creationId xmlns:a16="http://schemas.microsoft.com/office/drawing/2014/main" id="{1A564FF0-F000-0644-C9E7-71F241E7A07C}"/>
              </a:ext>
            </a:extLst>
          </p:cNvPr>
          <p:cNvSpPr txBox="1"/>
          <p:nvPr/>
        </p:nvSpPr>
        <p:spPr>
          <a:xfrm>
            <a:off x="731568" y="5383632"/>
            <a:ext cx="2423432" cy="369332"/>
          </a:xfrm>
          <a:prstGeom prst="rect">
            <a:avLst/>
          </a:prstGeom>
          <a:noFill/>
        </p:spPr>
        <p:txBody>
          <a:bodyPr wrap="square" rtlCol="0">
            <a:spAutoFit/>
          </a:bodyPr>
          <a:lstStyle/>
          <a:p>
            <a:pPr algn="l"/>
            <a:r>
              <a:rPr lang="nb-NO">
                <a:hlinkClick r:id="rId3"/>
              </a:rPr>
              <a:t>Rapport tannhelse </a:t>
            </a:r>
            <a:endParaRPr lang="nb-NO"/>
          </a:p>
        </p:txBody>
      </p:sp>
      <p:graphicFrame>
        <p:nvGraphicFramePr>
          <p:cNvPr id="8" name="Diagram 7"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541228966"/>
              </p:ext>
            </p:extLst>
          </p:nvPr>
        </p:nvGraphicFramePr>
        <p:xfrm>
          <a:off x="5103200" y="4421629"/>
          <a:ext cx="6076950"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2197115910"/>
              </p:ext>
            </p:extLst>
          </p:nvPr>
        </p:nvGraphicFramePr>
        <p:xfrm>
          <a:off x="5103200" y="807594"/>
          <a:ext cx="6076950" cy="16287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 9"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433718918"/>
              </p:ext>
            </p:extLst>
          </p:nvPr>
        </p:nvGraphicFramePr>
        <p:xfrm>
          <a:off x="5103200" y="2619375"/>
          <a:ext cx="6086474" cy="16192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037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a:t>Klima og miljø</a:t>
            </a:r>
          </a:p>
        </p:txBody>
      </p:sp>
      <p:sp>
        <p:nvSpPr>
          <p:cNvPr id="3" name="Undertittel 2"/>
          <p:cNvSpPr>
            <a:spLocks noGrp="1"/>
          </p:cNvSpPr>
          <p:nvPr>
            <p:ph type="subTitle" idx="1"/>
          </p:nvPr>
        </p:nvSpPr>
        <p:spPr>
          <a:xfrm>
            <a:off x="1193800" y="2618427"/>
            <a:ext cx="10171112" cy="1541688"/>
          </a:xfrm>
        </p:spPr>
        <p:txBody>
          <a:bodyPr/>
          <a:lstStyle/>
          <a:p>
            <a:r>
              <a:rPr lang="nb-NO" i="1"/>
              <a:t>Regionplan Agder 2030 tegner et fremtidsbilde der Agder har redusert klimagassutslipp med minst 45 prosent. Nødvendig infrastruktur for et fullelektrisk samfunn er bygd ut, mens informasjons- og kommunikasjonsteknologi har gjort det enkelt å velge den mest klimavennlige løsningen for innbyggerne og besøkende. Natur- og landbruksområder er ivaretatt for fremtidige generasjoner, og er en del av regionens ressursgrunnlag og identitet.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451" y="247324"/>
            <a:ext cx="691435" cy="782757"/>
          </a:xfrm>
          <a:prstGeom prst="rect">
            <a:avLst/>
          </a:prstGeom>
        </p:spPr>
      </p:pic>
      <p:sp>
        <p:nvSpPr>
          <p:cNvPr id="2" name="Tittel 1"/>
          <p:cNvSpPr>
            <a:spLocks noGrp="1"/>
          </p:cNvSpPr>
          <p:nvPr>
            <p:ph type="title"/>
          </p:nvPr>
        </p:nvSpPr>
        <p:spPr>
          <a:xfrm>
            <a:off x="1564106" y="344475"/>
            <a:ext cx="8064645" cy="685606"/>
          </a:xfrm>
        </p:spPr>
        <p:txBody>
          <a:bodyPr/>
          <a:lstStyle/>
          <a:p>
            <a:r>
              <a:rPr lang="nb-NO" sz="3200"/>
              <a:t>Kjappe fakta om Flekkefjord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1213711508"/>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Areal</a:t>
                      </a:r>
                      <a:r>
                        <a:rPr lang="nb-NO" sz="1200" baseline="0"/>
                        <a:t> (km2)</a:t>
                      </a:r>
                      <a:endParaRPr lang="nb-NO" sz="120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a:t>543,9</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a:t>480,5</a:t>
                      </a:r>
                    </a:p>
                  </a:txBody>
                  <a:tcPr/>
                </a:tc>
                <a:extLst>
                  <a:ext uri="{0D108BD9-81ED-4DB2-BD59-A6C34878D82A}">
                    <a16:rowId xmlns:a16="http://schemas.microsoft.com/office/drawing/2014/main" val="291333389"/>
                  </a:ext>
                </a:extLst>
              </a:tr>
              <a:tr h="312707">
                <a:tc>
                  <a:txBody>
                    <a:bodyPr/>
                    <a:lstStyle/>
                    <a:p>
                      <a:r>
                        <a:rPr lang="nb-NO" sz="1200"/>
                        <a:t>Bebygd/samferdsel areal</a:t>
                      </a:r>
                    </a:p>
                  </a:txBody>
                  <a:tcPr/>
                </a:tc>
                <a:tc>
                  <a:txBody>
                    <a:bodyPr/>
                    <a:lstStyle/>
                    <a:p>
                      <a:pPr algn="ctr"/>
                      <a:r>
                        <a:rPr lang="nb-NO" sz="1200"/>
                        <a:t>11,9</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a:t>63,4</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17,1</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a:t>61,9</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3194187868"/>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Barneskoler</a:t>
                      </a:r>
                    </a:p>
                  </a:txBody>
                  <a:tcPr/>
                </a:tc>
                <a:tc>
                  <a:txBody>
                    <a:bodyPr/>
                    <a:lstStyle/>
                    <a:p>
                      <a:pPr algn="ctr"/>
                      <a:r>
                        <a:rPr lang="nb-NO" sz="1200">
                          <a:solidFill>
                            <a:schemeClr val="tx1"/>
                          </a:solidFill>
                        </a:rPr>
                        <a:t>5 (757</a:t>
                      </a:r>
                      <a:r>
                        <a:rPr lang="nb-NO" sz="1200" baseline="0">
                          <a:solidFill>
                            <a:schemeClr val="tx1"/>
                          </a:solidFill>
                        </a:rPr>
                        <a:t> elever)</a:t>
                      </a:r>
                      <a:endParaRPr lang="nb-NO" sz="120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Ungdomsskoler</a:t>
                      </a:r>
                    </a:p>
                  </a:txBody>
                  <a:tcPr/>
                </a:tc>
                <a:tc>
                  <a:txBody>
                    <a:bodyPr/>
                    <a:lstStyle/>
                    <a:p>
                      <a:pPr algn="ctr"/>
                      <a:r>
                        <a:rPr lang="nb-NO" sz="1200">
                          <a:solidFill>
                            <a:schemeClr val="tx1"/>
                          </a:solidFill>
                        </a:rPr>
                        <a:t>1 (397 elever)</a:t>
                      </a:r>
                    </a:p>
                  </a:txBody>
                  <a:tcPr/>
                </a:tc>
                <a:extLst>
                  <a:ext uri="{0D108BD9-81ED-4DB2-BD59-A6C34878D82A}">
                    <a16:rowId xmlns:a16="http://schemas.microsoft.com/office/drawing/2014/main" val="291333389"/>
                  </a:ext>
                </a:extLst>
              </a:tr>
              <a:tr h="312707">
                <a:tc>
                  <a:txBody>
                    <a:bodyPr/>
                    <a:lstStyle/>
                    <a:p>
                      <a:r>
                        <a:rPr lang="nb-NO" sz="1200"/>
                        <a:t>Videregående skoler</a:t>
                      </a:r>
                    </a:p>
                  </a:txBody>
                  <a:tcPr/>
                </a:tc>
                <a:tc>
                  <a:txBody>
                    <a:bodyPr/>
                    <a:lstStyle/>
                    <a:p>
                      <a:pPr algn="ctr"/>
                      <a:r>
                        <a:rPr lang="nb-NO" sz="1200">
                          <a:solidFill>
                            <a:schemeClr val="tx1"/>
                          </a:solidFill>
                        </a:rPr>
                        <a:t>Flekkefjord </a:t>
                      </a:r>
                      <a:r>
                        <a:rPr lang="nb-NO" sz="1200" err="1">
                          <a:solidFill>
                            <a:schemeClr val="tx1"/>
                          </a:solidFill>
                        </a:rPr>
                        <a:t>vgs</a:t>
                      </a:r>
                      <a:endParaRPr lang="nb-NO" sz="1200">
                        <a:solidFill>
                          <a:schemeClr val="tx1"/>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a:solidFill>
                            <a:schemeClr val="tx1"/>
                          </a:solidFill>
                        </a:rPr>
                        <a:t>Flekkefjord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a:t>186</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4227854656"/>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a:t>9</a:t>
                      </a:r>
                      <a:r>
                        <a:rPr lang="nb-NO" sz="1200" baseline="0"/>
                        <a:t> 279</a:t>
                      </a:r>
                      <a:endParaRPr lang="nb-NO" sz="1200"/>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a:t>49,4 (Agder:</a:t>
                      </a:r>
                      <a:r>
                        <a:rPr lang="nb-NO" sz="1200" baseline="0"/>
                        <a:t> </a:t>
                      </a:r>
                      <a:r>
                        <a:rPr lang="nb-NO" sz="120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74 %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a:t>menn 41,4 - kvinner</a:t>
                      </a:r>
                      <a:r>
                        <a:rPr lang="nb-NO" sz="1200"/>
                        <a:t> 42,9 </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a:solidFill>
                            <a:schemeClr val="tx1"/>
                          </a:solidFill>
                        </a:rPr>
                        <a:t>menn 79,8 - kvinner 84,0</a:t>
                      </a: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a:solidFill>
                            <a:schemeClr val="tx1"/>
                          </a:solidFill>
                        </a:rPr>
                        <a:t>Personer per husholdning</a:t>
                      </a:r>
                      <a:endParaRPr lang="nb-NO">
                        <a:solidFill>
                          <a:schemeClr val="tx1"/>
                        </a:solidFill>
                      </a:endParaRPr>
                    </a:p>
                  </a:txBody>
                  <a:tcPr/>
                </a:tc>
                <a:tc>
                  <a:txBody>
                    <a:bodyPr/>
                    <a:lstStyle/>
                    <a:p>
                      <a:pPr lvl="0" algn="ctr">
                        <a:buNone/>
                      </a:pPr>
                      <a:r>
                        <a:rPr lang="nb-NO" sz="1200" b="0" u="none" strike="noStrike" noProof="0">
                          <a:solidFill>
                            <a:schemeClr val="tx1"/>
                          </a:solidFill>
                        </a:rPr>
                        <a:t>2,18 (Agder: 2,15)</a:t>
                      </a:r>
                      <a:endParaRPr lang="nb-NO">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388942055"/>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067703">
                  <a:extLst>
                    <a:ext uri="{9D8B030D-6E8A-4147-A177-3AD203B41FA5}">
                      <a16:colId xmlns:a16="http://schemas.microsoft.com/office/drawing/2014/main" val="1134397318"/>
                    </a:ext>
                  </a:extLst>
                </a:gridCol>
                <a:gridCol w="1918455">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a:solidFill>
                            <a:schemeClr val="tx1"/>
                          </a:solidFill>
                        </a:rPr>
                        <a:t>Flekkefjord</a:t>
                      </a:r>
                    </a:p>
                  </a:txBody>
                  <a:tcPr/>
                </a:tc>
                <a:extLst>
                  <a:ext uri="{0D108BD9-81ED-4DB2-BD59-A6C34878D82A}">
                    <a16:rowId xmlns:a16="http://schemas.microsoft.com/office/drawing/2014/main" val="3696038960"/>
                  </a:ext>
                </a:extLst>
              </a:tr>
              <a:tr h="312707">
                <a:tc>
                  <a:txBody>
                    <a:bodyPr/>
                    <a:lstStyle/>
                    <a:p>
                      <a:r>
                        <a:rPr lang="nb-NO" sz="1200"/>
                        <a:t>Interkommunalt politisk</a:t>
                      </a:r>
                      <a:r>
                        <a:rPr lang="nb-NO" sz="1200" baseline="0"/>
                        <a:t> råd</a:t>
                      </a:r>
                      <a:endParaRPr lang="nb-NO" sz="1200"/>
                    </a:p>
                  </a:txBody>
                  <a:tcPr/>
                </a:tc>
                <a:tc>
                  <a:txBody>
                    <a:bodyPr/>
                    <a:lstStyle/>
                    <a:p>
                      <a:pPr algn="ctr"/>
                      <a:r>
                        <a:rPr lang="nb-NO" sz="1200"/>
                        <a:t>Lister</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a:t>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a:t>54,7</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a:t>BA42 Flekkefjord</a:t>
                      </a:r>
                    </a:p>
                  </a:txBody>
                  <a:tcPr/>
                </a:tc>
                <a:extLst>
                  <a:ext uri="{0D108BD9-81ED-4DB2-BD59-A6C34878D82A}">
                    <a16:rowId xmlns:a16="http://schemas.microsoft.com/office/drawing/2014/main" val="2448623123"/>
                  </a:ext>
                </a:extLst>
              </a:tr>
            </a:tbl>
          </a:graphicData>
        </a:graphic>
      </p:graphicFrame>
      <p:pic>
        <p:nvPicPr>
          <p:cNvPr id="7" name="Bilde 6"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2621" y="41886"/>
            <a:ext cx="2889380" cy="5773872"/>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a:t>Klimagassutslipp – referansebaner</a:t>
            </a:r>
          </a:p>
        </p:txBody>
      </p:sp>
      <p:sp>
        <p:nvSpPr>
          <p:cNvPr id="3" name="Plassholder for innhold 2"/>
          <p:cNvSpPr>
            <a:spLocks noGrp="1"/>
          </p:cNvSpPr>
          <p:nvPr>
            <p:ph idx="1"/>
          </p:nvPr>
        </p:nvSpPr>
        <p:spPr>
          <a:xfrm>
            <a:off x="472273" y="1348079"/>
            <a:ext cx="3806924" cy="4498817"/>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4" name="TekstSylinder 3">
            <a:extLst>
              <a:ext uri="{FF2B5EF4-FFF2-40B4-BE49-F238E27FC236}">
                <a16:creationId xmlns:a16="http://schemas.microsoft.com/office/drawing/2014/main" id="{623F5FD2-FA8D-DBAD-3E71-C1ACC8ED2307}"/>
              </a:ext>
            </a:extLst>
          </p:cNvPr>
          <p:cNvSpPr txBox="1"/>
          <p:nvPr/>
        </p:nvSpPr>
        <p:spPr>
          <a:xfrm>
            <a:off x="4279196" y="6295844"/>
            <a:ext cx="2887512" cy="369332"/>
          </a:xfrm>
          <a:prstGeom prst="rect">
            <a:avLst/>
          </a:prstGeom>
          <a:noFill/>
        </p:spPr>
        <p:txBody>
          <a:bodyPr wrap="square" rtlCol="0">
            <a:spAutoFit/>
          </a:bodyPr>
          <a:lstStyle/>
          <a:p>
            <a:pPr algn="l"/>
            <a:r>
              <a:rPr lang="nb-NO">
                <a:hlinkClick r:id="rId3"/>
              </a:rPr>
              <a:t>Rapport klimagassutslipp</a:t>
            </a:r>
            <a:endParaRPr lang="nb-NO"/>
          </a:p>
        </p:txBody>
      </p:sp>
      <p:graphicFrame>
        <p:nvGraphicFramePr>
          <p:cNvPr id="7" name="Diagram 6"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119167498"/>
              </p:ext>
            </p:extLst>
          </p:nvPr>
        </p:nvGraphicFramePr>
        <p:xfrm>
          <a:off x="4898133" y="1506974"/>
          <a:ext cx="6821594" cy="4092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a:t>Elektrifiseringsgrad per sektor</a:t>
            </a:r>
          </a:p>
        </p:txBody>
      </p:sp>
      <p:sp>
        <p:nvSpPr>
          <p:cNvPr id="3" name="Plassholder for innhold 2"/>
          <p:cNvSpPr>
            <a:spLocks noGrp="1"/>
          </p:cNvSpPr>
          <p:nvPr>
            <p:ph idx="1"/>
          </p:nvPr>
        </p:nvSpPr>
        <p:spPr>
          <a:xfrm>
            <a:off x="384224" y="1293305"/>
            <a:ext cx="2964766" cy="3918775"/>
          </a:xfrm>
        </p:spPr>
        <p:txBody>
          <a:bodyPr/>
          <a:lstStyle/>
          <a:p>
            <a:r>
              <a:rPr lang="nb-NO" sz="1800"/>
              <a:t>Målbildet Electric Region Agder 2030</a:t>
            </a:r>
            <a:r>
              <a:rPr lang="nb-NO" sz="1800" b="1"/>
              <a:t> </a:t>
            </a:r>
            <a:r>
              <a:rPr lang="nb-NO" sz="1800"/>
              <a:t>handler om å utnytte ett av regionens globale fortrinn for å realisere en visjon om et Agder hvor alt er elektrisk, alt er fornybart.</a:t>
            </a:r>
          </a:p>
          <a:p>
            <a:endParaRPr lang="nb-NO" sz="1800"/>
          </a:p>
          <a:p>
            <a:r>
              <a:rPr lang="nb-NO" sz="1800"/>
              <a:t>Dette skjer gjennom å elektrifisere samfunnet ved å erstatte fossil energi med fornybar elektrisitet.</a:t>
            </a:r>
            <a:r>
              <a:rPr lang="nb-NO"/>
              <a:t> </a:t>
            </a:r>
            <a:endParaRPr lang="nb-NO" sz="1800"/>
          </a:p>
        </p:txBody>
      </p:sp>
      <p:sp>
        <p:nvSpPr>
          <p:cNvPr id="5" name="TekstSylinder 4">
            <a:extLst>
              <a:ext uri="{FF2B5EF4-FFF2-40B4-BE49-F238E27FC236}">
                <a16:creationId xmlns:a16="http://schemas.microsoft.com/office/drawing/2014/main" id="{EB0A9251-D27D-EDB6-2E21-792824CC31B3}"/>
              </a:ext>
            </a:extLst>
          </p:cNvPr>
          <p:cNvSpPr txBox="1"/>
          <p:nvPr/>
        </p:nvSpPr>
        <p:spPr>
          <a:xfrm>
            <a:off x="504365" y="5221335"/>
            <a:ext cx="2423432" cy="369332"/>
          </a:xfrm>
          <a:prstGeom prst="rect">
            <a:avLst/>
          </a:prstGeom>
          <a:noFill/>
        </p:spPr>
        <p:txBody>
          <a:bodyPr wrap="square" rtlCol="0">
            <a:spAutoFit/>
          </a:bodyPr>
          <a:lstStyle/>
          <a:p>
            <a:pPr algn="l"/>
            <a:r>
              <a:rPr lang="nb-NO">
                <a:hlinkClick r:id="rId3"/>
              </a:rPr>
              <a:t>Rapport elektrifisering</a:t>
            </a:r>
            <a:endParaRPr lang="nb-NO"/>
          </a:p>
        </p:txBody>
      </p:sp>
      <p:pic>
        <p:nvPicPr>
          <p:cNvPr id="7" name="Graphic 7">
            <a:extLst>
              <a:ext uri="{FF2B5EF4-FFF2-40B4-BE49-F238E27FC236}">
                <a16:creationId xmlns:a16="http://schemas.microsoft.com/office/drawing/2014/main" id="{E88FB574-9C5C-6D5D-27DB-EB3A93C8293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3452" y="1168670"/>
            <a:ext cx="372796" cy="372796"/>
          </a:xfrm>
          <a:prstGeom prst="rect">
            <a:avLst/>
          </a:prstGeom>
        </p:spPr>
      </p:pic>
      <p:pic>
        <p:nvPicPr>
          <p:cNvPr id="8" name="Graphic 8">
            <a:extLst>
              <a:ext uri="{FF2B5EF4-FFF2-40B4-BE49-F238E27FC236}">
                <a16:creationId xmlns:a16="http://schemas.microsoft.com/office/drawing/2014/main" id="{2B31ED66-DB86-9EE4-FFB7-0BAD64CB21E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66509" y="1118627"/>
            <a:ext cx="372796" cy="372796"/>
          </a:xfrm>
          <a:prstGeom prst="rect">
            <a:avLst/>
          </a:prstGeom>
        </p:spPr>
      </p:pic>
      <p:pic>
        <p:nvPicPr>
          <p:cNvPr id="9" name="Content Placeholder 5">
            <a:extLst>
              <a:ext uri="{FF2B5EF4-FFF2-40B4-BE49-F238E27FC236}">
                <a16:creationId xmlns:a16="http://schemas.microsoft.com/office/drawing/2014/main" id="{55AE8C8D-9E3A-D80A-DD58-07053850605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99804" y="1117286"/>
            <a:ext cx="405419" cy="405419"/>
          </a:xfrm>
          <a:prstGeom prst="rect">
            <a:avLst/>
          </a:prstGeom>
        </p:spPr>
      </p:pic>
      <p:pic>
        <p:nvPicPr>
          <p:cNvPr id="10" name="Graphic 10">
            <a:extLst>
              <a:ext uri="{FF2B5EF4-FFF2-40B4-BE49-F238E27FC236}">
                <a16:creationId xmlns:a16="http://schemas.microsoft.com/office/drawing/2014/main" id="{18F445A5-70C2-1058-659F-0AAF121E2D7F}"/>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38805" y="1163498"/>
            <a:ext cx="372796" cy="372796"/>
          </a:xfrm>
          <a:prstGeom prst="rect">
            <a:avLst/>
          </a:prstGeom>
        </p:spPr>
      </p:pic>
      <p:pic>
        <p:nvPicPr>
          <p:cNvPr id="11" name="Graphic 12">
            <a:extLst>
              <a:ext uri="{FF2B5EF4-FFF2-40B4-BE49-F238E27FC236}">
                <a16:creationId xmlns:a16="http://schemas.microsoft.com/office/drawing/2014/main" id="{A70B7425-EDCF-5850-EB83-36F03A315FD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728161" y="1136850"/>
            <a:ext cx="366290" cy="366290"/>
          </a:xfrm>
          <a:prstGeom prst="rect">
            <a:avLst/>
          </a:prstGeom>
        </p:spPr>
      </p:pic>
      <p:pic>
        <p:nvPicPr>
          <p:cNvPr id="12" name="Graphic 13">
            <a:extLst>
              <a:ext uri="{FF2B5EF4-FFF2-40B4-BE49-F238E27FC236}">
                <a16:creationId xmlns:a16="http://schemas.microsoft.com/office/drawing/2014/main" id="{97BB1E70-2BE2-ABB1-014F-C1B860AFBD6A}"/>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919239" y="1072151"/>
            <a:ext cx="423388" cy="423388"/>
          </a:xfrm>
          <a:prstGeom prst="rect">
            <a:avLst/>
          </a:prstGeom>
        </p:spPr>
      </p:pic>
      <p:graphicFrame>
        <p:nvGraphicFramePr>
          <p:cNvPr id="4" name="Chart 17" descr="Stolpediagram som viser elektrifiseringsgrad per sektor.">
            <a:extLst>
              <a:ext uri="{FF2B5EF4-FFF2-40B4-BE49-F238E27FC236}">
                <a16:creationId xmlns:a16="http://schemas.microsoft.com/office/drawing/2014/main" id="{22427995-5A5A-15A8-3F06-87414C285E30}"/>
              </a:ext>
            </a:extLst>
          </p:cNvPr>
          <p:cNvGraphicFramePr>
            <a:graphicFrameLocks/>
          </p:cNvGraphicFramePr>
          <p:nvPr>
            <p:extLst>
              <p:ext uri="{D42A27DB-BD31-4B8C-83A1-F6EECF244321}">
                <p14:modId xmlns:p14="http://schemas.microsoft.com/office/powerpoint/2010/main" val="3731907957"/>
              </p:ext>
            </p:extLst>
          </p:nvPr>
        </p:nvGraphicFramePr>
        <p:xfrm>
          <a:off x="3648548" y="1404192"/>
          <a:ext cx="8605508" cy="4212783"/>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EB22ED9D-9831-9FFF-3846-4AF08DB4D4FD}"/>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a:solidFill>
                  <a:schemeClr val="bg1"/>
                </a:solidFill>
              </a:rPr>
              <a:t>Dagens</a:t>
            </a:r>
          </a:p>
          <a:p>
            <a:pPr algn="ctr"/>
            <a:r>
              <a:rPr lang="nb-NO">
                <a:solidFill>
                  <a:schemeClr val="bg1"/>
                </a:solidFill>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a:solidFill>
                  <a:schemeClr val="bg1"/>
                </a:solidFill>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a:solidFill>
                  <a:schemeClr val="bg1"/>
                </a:solidFill>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a:solidFill>
                  <a:schemeClr val="bg1"/>
                </a:solidFill>
              </a:rPr>
              <a:t>*</a:t>
            </a:r>
            <a:r>
              <a:rPr lang="en-US" sz="1100" err="1">
                <a:solidFill>
                  <a:schemeClr val="bg1"/>
                </a:solidFill>
              </a:rPr>
              <a:t>Elektrisifisering</a:t>
            </a:r>
            <a:r>
              <a:rPr lang="en-US" sz="1100">
                <a:solidFill>
                  <a:schemeClr val="bg1"/>
                </a:solidFill>
              </a:rPr>
              <a:t> av Transport </a:t>
            </a:r>
            <a:r>
              <a:rPr lang="en-US" sz="1100" err="1">
                <a:solidFill>
                  <a:schemeClr val="bg1"/>
                </a:solidFill>
              </a:rPr>
              <a:t>og</a:t>
            </a:r>
            <a:r>
              <a:rPr lang="en-US" sz="1100">
                <a:solidFill>
                  <a:schemeClr val="bg1"/>
                </a:solidFill>
              </a:rPr>
              <a:t> </a:t>
            </a:r>
            <a:r>
              <a:rPr lang="en-US" sz="1100" err="1">
                <a:solidFill>
                  <a:schemeClr val="bg1"/>
                </a:solidFill>
              </a:rPr>
              <a:t>annen</a:t>
            </a:r>
            <a:r>
              <a:rPr lang="en-US" sz="1100">
                <a:solidFill>
                  <a:schemeClr val="bg1"/>
                </a:solidFill>
              </a:rPr>
              <a:t> </a:t>
            </a:r>
            <a:r>
              <a:rPr lang="en-US" sz="1100" err="1">
                <a:solidFill>
                  <a:schemeClr val="bg1"/>
                </a:solidFill>
              </a:rPr>
              <a:t>mobil</a:t>
            </a:r>
            <a:r>
              <a:rPr lang="en-US" sz="1100">
                <a:solidFill>
                  <a:schemeClr val="bg1"/>
                </a:solidFill>
              </a:rPr>
              <a:t> </a:t>
            </a:r>
            <a:r>
              <a:rPr lang="en-US" sz="1100" err="1">
                <a:solidFill>
                  <a:schemeClr val="bg1"/>
                </a:solidFill>
              </a:rPr>
              <a:t>forbrenning</a:t>
            </a:r>
            <a:endParaRPr lang="en-US" sz="1100">
              <a:solidFill>
                <a:schemeClr val="bg1"/>
              </a:solidFill>
            </a:endParaRPr>
          </a:p>
        </p:txBody>
      </p:sp>
      <p:pic>
        <p:nvPicPr>
          <p:cNvPr id="2" name="Bilde 1" descr="Dagens klimagassutslipp (tonn CO2-ekv).">
            <a:extLst>
              <a:ext uri="{FF2B5EF4-FFF2-40B4-BE49-F238E27FC236}">
                <a16:creationId xmlns:a16="http://schemas.microsoft.com/office/drawing/2014/main" id="{9ED16172-C3D5-8141-DDBA-F023E7536CAB}"/>
              </a:ext>
            </a:extLst>
          </p:cNvPr>
          <p:cNvPicPr/>
          <p:nvPr/>
        </p:nvPicPr>
        <p:blipFill>
          <a:blip r:embed="rId6"/>
          <a:stretch>
            <a:fillRect/>
          </a:stretch>
        </p:blipFill>
        <p:spPr>
          <a:xfrm>
            <a:off x="-1377277" y="3217863"/>
            <a:ext cx="4229101" cy="784225"/>
          </a:xfrm>
          <a:prstGeom prst="rect">
            <a:avLst/>
          </a:prstGeom>
        </p:spPr>
      </p:pic>
      <p:pic>
        <p:nvPicPr>
          <p:cNvPr id="3" name="Bilde 2" descr="Redusert klimagassutslipp etter elektrifisering.">
            <a:extLst>
              <a:ext uri="{FF2B5EF4-FFF2-40B4-BE49-F238E27FC236}">
                <a16:creationId xmlns:a16="http://schemas.microsoft.com/office/drawing/2014/main" id="{9E448481-832A-35B7-1CDD-47F0120F02E0}"/>
              </a:ext>
            </a:extLst>
          </p:cNvPr>
          <p:cNvPicPr/>
          <p:nvPr/>
        </p:nvPicPr>
        <p:blipFill>
          <a:blip r:embed="rId7"/>
          <a:stretch>
            <a:fillRect/>
          </a:stretch>
        </p:blipFill>
        <p:spPr>
          <a:xfrm>
            <a:off x="6551771" y="3222625"/>
            <a:ext cx="8313738" cy="784225"/>
          </a:xfrm>
          <a:prstGeom prst="rect">
            <a:avLst/>
          </a:prstGeom>
        </p:spPr>
      </p:pic>
      <p:pic>
        <p:nvPicPr>
          <p:cNvPr id="4" name="Bilde 3" descr="Klimagassutslipp ved fullelektrifisering* (tonn CO2-ekv). *Elektrisifisering av Transport og annen mobil forbrenning.">
            <a:extLst>
              <a:ext uri="{FF2B5EF4-FFF2-40B4-BE49-F238E27FC236}">
                <a16:creationId xmlns:a16="http://schemas.microsoft.com/office/drawing/2014/main" id="{052C2109-C201-6D87-C7B9-CCF183200AAD}"/>
              </a:ext>
            </a:extLst>
          </p:cNvPr>
          <p:cNvPicPr/>
          <p:nvPr/>
        </p:nvPicPr>
        <p:blipFill>
          <a:blip r:embed="rId8"/>
          <a:stretch>
            <a:fillRect/>
          </a:stretch>
        </p:blipFill>
        <p:spPr>
          <a:xfrm>
            <a:off x="2667902"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a:solidFill>
                  <a:srgbClr val="000000"/>
                </a:solidFill>
                <a:effectLst/>
                <a:latin typeface="Arial" panose="020B0604020202020204" pitchFamily="34" charset="0"/>
              </a:rPr>
              <a:t>Per 2022 er 5</a:t>
            </a:r>
            <a:r>
              <a:rPr lang="nb-NO">
                <a:solidFill>
                  <a:srgbClr val="000000"/>
                </a:solidFill>
                <a:latin typeface="Arial" panose="020B0604020202020204" pitchFamily="34" charset="0"/>
              </a:rPr>
              <a:t>0 </a:t>
            </a:r>
            <a:r>
              <a:rPr lang="nb-NO" b="0" i="0">
                <a:solidFill>
                  <a:srgbClr val="000000"/>
                </a:solidFill>
                <a:effectLst/>
                <a:latin typeface="Arial" panose="020B0604020202020204" pitchFamily="34" charset="0"/>
              </a:rPr>
              <a:t>% av Flekkefjord kommune sitt areal dekket av skog, 26 % hav, 9 % ferskvann</a:t>
            </a:r>
            <a:r>
              <a:rPr lang="nb-NO">
                <a:solidFill>
                  <a:srgbClr val="000000"/>
                </a:solidFill>
                <a:latin typeface="Arial" panose="020B0604020202020204" pitchFamily="34" charset="0"/>
              </a:rPr>
              <a:t>,   3 % myr</a:t>
            </a:r>
            <a:r>
              <a:rPr lang="nb-NO" b="0" i="0">
                <a:solidFill>
                  <a:srgbClr val="000000"/>
                </a:solidFill>
                <a:effectLst/>
                <a:latin typeface="Arial" panose="020B0604020202020204" pitchFamily="34" charset="0"/>
              </a:rPr>
              <a:t>, mens fulldyrka jord utgjør 1,2 %. Bebygd areal og samferdsel utgjør til sammen 1,6 %. </a:t>
            </a:r>
            <a:endParaRPr lang="nb-NO"/>
          </a:p>
        </p:txBody>
      </p:sp>
      <p:pic>
        <p:nvPicPr>
          <p:cNvPr id="5" name="Bilde 4" descr="Stolpediagram som viser antall dekar per arealtype i kommunen.">
            <a:extLst>
              <a:ext uri="{FF2B5EF4-FFF2-40B4-BE49-F238E27FC236}">
                <a16:creationId xmlns:a16="http://schemas.microsoft.com/office/drawing/2014/main" id="{94CA5AA8-391E-5594-FC27-A8503A8CBBCD}"/>
              </a:ext>
            </a:extLst>
          </p:cNvPr>
          <p:cNvPicPr>
            <a:picLocks noChangeAspect="1"/>
          </p:cNvPicPr>
          <p:nvPr/>
        </p:nvPicPr>
        <p:blipFill>
          <a:blip r:embed="rId3"/>
          <a:stretch>
            <a:fillRect/>
          </a:stretch>
        </p:blipFill>
        <p:spPr>
          <a:xfrm>
            <a:off x="446522" y="2752165"/>
            <a:ext cx="5076825" cy="3057525"/>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a:t>Ca. 7 % av arealet i Flekkefjord er vernet etter naturmangfoldloven. </a:t>
            </a:r>
          </a:p>
          <a:p>
            <a:pPr marL="0" indent="0">
              <a:buNone/>
            </a:pPr>
            <a:r>
              <a:rPr lang="nb-NO" sz="180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35023442"/>
              </p:ext>
            </p:extLst>
          </p:nvPr>
        </p:nvGraphicFramePr>
        <p:xfrm>
          <a:off x="5978284" y="2752165"/>
          <a:ext cx="6040247" cy="3057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010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67705"/>
            <a:ext cx="4699774" cy="685606"/>
          </a:xfrm>
        </p:spPr>
        <p:txBody>
          <a:bodyPr/>
          <a:lstStyle/>
          <a:p>
            <a:r>
              <a:rPr lang="nb-NO"/>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a:t>Regionalt </a:t>
            </a:r>
            <a:r>
              <a:rPr lang="nn-NO" sz="2000">
                <a:hlinkClick r:id="rId3"/>
              </a:rPr>
              <a:t>arealregnskap</a:t>
            </a:r>
            <a:r>
              <a:rPr lang="nn-NO" sz="2000"/>
              <a:t> er utarbeida ved å </a:t>
            </a:r>
            <a:r>
              <a:rPr lang="nn-NO" sz="2000" err="1"/>
              <a:t>sammenstille</a:t>
            </a:r>
            <a:r>
              <a:rPr lang="nn-NO" sz="2000"/>
              <a:t> kommuneplanen sin arealdel, digitale </a:t>
            </a:r>
            <a:r>
              <a:rPr lang="nn-NO" sz="2000" err="1"/>
              <a:t>reguleringsplaner</a:t>
            </a:r>
            <a:r>
              <a:rPr lang="nn-NO" sz="2000"/>
              <a:t>, arealressursdata (AR5 og AR50) og SSB sitt datasett for arealbruk. </a:t>
            </a:r>
          </a:p>
          <a:p>
            <a:r>
              <a:rPr lang="nn-NO" sz="2000"/>
              <a:t>Samla er det satt av byggeområde i natur tilsvarande 0,5 dekar per </a:t>
            </a:r>
            <a:r>
              <a:rPr lang="nn-NO" sz="2000" err="1"/>
              <a:t>innbygger</a:t>
            </a:r>
            <a:r>
              <a:rPr lang="nn-NO" sz="2000"/>
              <a:t>.</a:t>
            </a:r>
          </a:p>
          <a:p>
            <a:r>
              <a:rPr lang="nn-NO" sz="2000" err="1"/>
              <a:t>Gjeldende</a:t>
            </a:r>
            <a:r>
              <a:rPr lang="nn-NO" sz="2000"/>
              <a:t> planer </a:t>
            </a:r>
            <a:r>
              <a:rPr lang="nn-NO" sz="2000" err="1"/>
              <a:t>åpner</a:t>
            </a:r>
            <a:r>
              <a:rPr lang="nn-NO" sz="2000"/>
              <a:t> for utbygging av </a:t>
            </a:r>
            <a:r>
              <a:rPr lang="nn-NO" sz="2000" err="1"/>
              <a:t>mer</a:t>
            </a:r>
            <a:r>
              <a:rPr lang="nn-NO" sz="2000"/>
              <a:t> enn 3 000 dekar skog og nesten 400 dekar dyrka mark.</a:t>
            </a:r>
          </a:p>
          <a:p>
            <a:endParaRPr lang="nb-NO"/>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6236BE43-1BE6-A3D6-387C-5631889937B8}"/>
              </a:ext>
            </a:extLst>
          </p:cNvPr>
          <p:cNvPicPr>
            <a:picLocks noChangeAspect="1"/>
          </p:cNvPicPr>
          <p:nvPr/>
        </p:nvPicPr>
        <p:blipFill>
          <a:blip r:embed="rId4"/>
          <a:stretch>
            <a:fillRect/>
          </a:stretch>
        </p:blipFill>
        <p:spPr>
          <a:xfrm>
            <a:off x="5496128" y="665212"/>
            <a:ext cx="6585548" cy="5211955"/>
          </a:xfrm>
          <a:prstGeom prst="rect">
            <a:avLst/>
          </a:prstGeom>
        </p:spPr>
      </p:pic>
      <p:sp>
        <p:nvSpPr>
          <p:cNvPr id="3" name="TekstSylinder 2">
            <a:extLst>
              <a:ext uri="{FF2B5EF4-FFF2-40B4-BE49-F238E27FC236}">
                <a16:creationId xmlns:a16="http://schemas.microsoft.com/office/drawing/2014/main" id="{DCD36BE4-2642-0790-85B5-10EDD5C92D5D}"/>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4" y="1221114"/>
            <a:ext cx="4498955" cy="331846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t>Det er ca. 1600 bruksenheter til fritid i Flekkefjord, og ca. 2550 eiere (alle eierandeler inkludert).</a:t>
            </a:r>
          </a:p>
          <a:p>
            <a:endParaRPr lang="nb-NO" sz="2000"/>
          </a:p>
          <a:p>
            <a:r>
              <a:rPr lang="nb-NO" sz="2000"/>
              <a:t>Flekkefjord er største «hytteeierkommune».</a:t>
            </a:r>
          </a:p>
          <a:p>
            <a:endParaRPr lang="nb-NO" sz="2000"/>
          </a:p>
          <a:p>
            <a:r>
              <a:rPr lang="nb-NO" sz="2000"/>
              <a:t>Figur gir en oversikt på antall hytteeiere fordelt på kommuner.</a:t>
            </a:r>
          </a:p>
        </p:txBody>
      </p:sp>
      <p:pic>
        <p:nvPicPr>
          <p:cNvPr id="7" name="Bilde 6" descr="Bilde gir en oversikt på antall hytteeiere fordelt på kommuner. ">
            <a:extLst>
              <a:ext uri="{FF2B5EF4-FFF2-40B4-BE49-F238E27FC236}">
                <a16:creationId xmlns:a16="http://schemas.microsoft.com/office/drawing/2014/main" id="{D4B57540-F80C-A695-5212-E43CBD00800E}"/>
              </a:ext>
            </a:extLst>
          </p:cNvPr>
          <p:cNvPicPr>
            <a:picLocks noChangeAspect="1"/>
          </p:cNvPicPr>
          <p:nvPr/>
        </p:nvPicPr>
        <p:blipFill>
          <a:blip r:embed="rId3"/>
          <a:stretch>
            <a:fillRect/>
          </a:stretch>
        </p:blipFill>
        <p:spPr>
          <a:xfrm>
            <a:off x="5382225" y="1047902"/>
            <a:ext cx="5534025" cy="436245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Befolkning og demografi</a:t>
            </a:r>
          </a:p>
        </p:txBody>
      </p:sp>
      <p:sp>
        <p:nvSpPr>
          <p:cNvPr id="4" name="TekstSylinder 3"/>
          <p:cNvSpPr txBox="1"/>
          <p:nvPr/>
        </p:nvSpPr>
        <p:spPr>
          <a:xfrm>
            <a:off x="517355" y="5086133"/>
            <a:ext cx="4638305" cy="830997"/>
          </a:xfrm>
          <a:prstGeom prst="rect">
            <a:avLst/>
          </a:prstGeom>
          <a:noFill/>
        </p:spPr>
        <p:txBody>
          <a:bodyPr wrap="square" rtlCol="0">
            <a:spAutoFit/>
          </a:bodyPr>
          <a:lstStyle/>
          <a:p>
            <a:pPr algn="l"/>
            <a:r>
              <a:rPr lang="nb-NO" sz="1600"/>
              <a:t>SSB spår befolkningsnedgang i Flekkefjord som følge av negativt fødselsoverskudd og negativ netto innenlands flytting.</a:t>
            </a:r>
          </a:p>
        </p:txBody>
      </p:sp>
      <p:sp>
        <p:nvSpPr>
          <p:cNvPr id="8" name="TekstSylinder 7"/>
          <p:cNvSpPr txBox="1"/>
          <p:nvPr/>
        </p:nvSpPr>
        <p:spPr>
          <a:xfrm>
            <a:off x="5894023" y="4977917"/>
            <a:ext cx="6080725"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2,9 til 2,2 i 2040. Aldringen er sterkere i Flekkefjord enn snittet for Agder. </a:t>
            </a:r>
          </a:p>
        </p:txBody>
      </p:sp>
      <p:sp>
        <p:nvSpPr>
          <p:cNvPr id="3" name="TekstSylinder 2">
            <a:extLst>
              <a:ext uri="{FF2B5EF4-FFF2-40B4-BE49-F238E27FC236}">
                <a16:creationId xmlns:a16="http://schemas.microsoft.com/office/drawing/2014/main" id="{068D2664-0B7A-2A5F-F508-CEB0A08FAA22}"/>
              </a:ext>
            </a:extLst>
          </p:cNvPr>
          <p:cNvSpPr txBox="1"/>
          <p:nvPr/>
        </p:nvSpPr>
        <p:spPr>
          <a:xfrm>
            <a:off x="8972197" y="6274494"/>
            <a:ext cx="3170157" cy="369332"/>
          </a:xfrm>
          <a:prstGeom prst="rect">
            <a:avLst/>
          </a:prstGeom>
          <a:noFill/>
        </p:spPr>
        <p:txBody>
          <a:bodyPr wrap="square" rtlCol="0">
            <a:spAutoFit/>
          </a:bodyPr>
          <a:lstStyle/>
          <a:p>
            <a:pPr algn="l"/>
            <a:r>
              <a:rPr lang="nb-NO">
                <a:hlinkClick r:id="rId3"/>
              </a:rPr>
              <a:t>Rapport befolkningsutvikling</a:t>
            </a:r>
            <a:endParaRPr lang="nb-NO"/>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305BC23D-9D7C-A93A-D3C9-3E7CDE55AE74}"/>
              </a:ext>
            </a:extLst>
          </p:cNvPr>
          <p:cNvPicPr>
            <a:picLocks noChangeAspect="1"/>
          </p:cNvPicPr>
          <p:nvPr/>
        </p:nvPicPr>
        <p:blipFill>
          <a:blip r:embed="rId4"/>
          <a:stretch>
            <a:fillRect/>
          </a:stretch>
        </p:blipFill>
        <p:spPr>
          <a:xfrm>
            <a:off x="389109" y="1440334"/>
            <a:ext cx="4772025" cy="3369791"/>
          </a:xfrm>
          <a:prstGeom prst="rect">
            <a:avLst/>
          </a:prstGeom>
        </p:spPr>
      </p:pic>
      <p:pic>
        <p:nvPicPr>
          <p:cNvPr id="11" name="Bilde 10"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6959AA73-96B8-D87B-25CA-800BD17C5405}"/>
              </a:ext>
            </a:extLst>
          </p:cNvPr>
          <p:cNvPicPr>
            <a:picLocks noChangeAspect="1"/>
          </p:cNvPicPr>
          <p:nvPr/>
        </p:nvPicPr>
        <p:blipFill>
          <a:blip r:embed="rId5"/>
          <a:stretch>
            <a:fillRect/>
          </a:stretch>
        </p:blipFill>
        <p:spPr>
          <a:xfrm>
            <a:off x="5913084" y="1440334"/>
            <a:ext cx="6103473" cy="3265016"/>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a:t>Befolkningsutvikling og distrikt</a:t>
            </a:r>
          </a:p>
        </p:txBody>
      </p:sp>
      <p:sp>
        <p:nvSpPr>
          <p:cNvPr id="5" name="TekstSylinder 4"/>
          <p:cNvSpPr txBox="1"/>
          <p:nvPr/>
        </p:nvSpPr>
        <p:spPr>
          <a:xfrm>
            <a:off x="496763" y="1476245"/>
            <a:ext cx="5873892" cy="4524315"/>
          </a:xfrm>
          <a:prstGeom prst="rect">
            <a:avLst/>
          </a:prstGeom>
          <a:noFill/>
        </p:spPr>
        <p:txBody>
          <a:bodyPr wrap="square" rtlCol="0">
            <a:spAutoFit/>
          </a:bodyPr>
          <a:lstStyle/>
          <a:p>
            <a:pPr algn="l"/>
            <a:r>
              <a:rPr lang="nb-NO"/>
              <a:t>Fra 2018 til 2023 økte folketallet i Flekkefjord med 150 personer (1,7 %). Dette skyldes utelukkende høy </a:t>
            </a:r>
            <a:r>
              <a:rPr lang="nb-NO" err="1"/>
              <a:t>flyktningtilstrømming</a:t>
            </a:r>
            <a:r>
              <a:rPr lang="nb-NO"/>
              <a:t> i 2022. </a:t>
            </a:r>
          </a:p>
          <a:p>
            <a:pPr algn="l"/>
            <a:endParaRPr lang="nb-NO"/>
          </a:p>
          <a:p>
            <a:r>
              <a:rPr lang="nb-NO"/>
              <a:t>I perioden for øvrig har veksten vært negativ eller svak. Nedgangen har i all hovedsak vært i mindre sentrale områder i kommunen, mens de sentrumsnære grunnkretsene har hatt en nokså god vekst. </a:t>
            </a:r>
          </a:p>
          <a:p>
            <a:endParaRPr lang="nb-NO"/>
          </a:p>
          <a:p>
            <a:r>
              <a:rPr lang="nb-NO"/>
              <a:t>Innvandring til byene, aldring, og søken etter nærhet til service/tjenester​ og arbeidsmarked​ gjør at mange kommuner kan oppleve vekst i kommunesenter og tettsteder uavhengig av befolkningsutviklingen i kommunen samlet sett. </a:t>
            </a:r>
          </a:p>
          <a:p>
            <a:endParaRPr lang="nb-NO"/>
          </a:p>
          <a:p>
            <a:endParaRPr lang="nb-NO"/>
          </a:p>
        </p:txBody>
      </p:sp>
      <p:pic>
        <p:nvPicPr>
          <p:cNvPr id="3" name="Bilde 2" descr="Et bilde som inneholder tekst og kart. SSB's rutenettstatistikk som viser befolkningsutvikling i kommunen."/>
          <p:cNvPicPr>
            <a:picLocks noChangeAspect="1"/>
          </p:cNvPicPr>
          <p:nvPr/>
        </p:nvPicPr>
        <p:blipFill>
          <a:blip r:embed="rId3">
            <a:extLst>
              <a:ext uri="{28A0092B-C50C-407E-A947-70E740481C1C}">
                <a14:useLocalDpi xmlns:a14="http://schemas.microsoft.com/office/drawing/2010/main" val="0"/>
              </a:ext>
            </a:extLst>
          </a:blip>
          <a:srcRect/>
          <a:stretch/>
        </p:blipFill>
        <p:spPr>
          <a:xfrm>
            <a:off x="6370655" y="191858"/>
            <a:ext cx="5610225" cy="5610225"/>
          </a:xfrm>
          <a:prstGeom prst="rect">
            <a:avLst/>
          </a:prstGeom>
        </p:spPr>
      </p:pic>
      <p:sp>
        <p:nvSpPr>
          <p:cNvPr id="6" name="TekstSylinder 5"/>
          <p:cNvSpPr txBox="1"/>
          <p:nvPr/>
        </p:nvSpPr>
        <p:spPr>
          <a:xfrm>
            <a:off x="4511040" y="6235255"/>
            <a:ext cx="7114903" cy="430887"/>
          </a:xfrm>
          <a:prstGeom prst="rect">
            <a:avLst/>
          </a:prstGeom>
          <a:noFill/>
        </p:spPr>
        <p:txBody>
          <a:bodyPr wrap="square" rtlCol="0">
            <a:spAutoFit/>
          </a:bodyPr>
          <a:lstStyle/>
          <a:p>
            <a:r>
              <a:rPr lang="nb-NO" sz="1100"/>
              <a:t>Kart over befolkningsutvikling i kommuner og grunnkretser: </a:t>
            </a:r>
            <a:r>
              <a:rPr lang="nb-NO" sz="1100">
                <a:hlinkClick r:id="rId4"/>
              </a:rPr>
              <a:t>https://agderfk.maps.arcgis.com/apps/instant/media/index.html?appid=df4d1214bd3941d19d7a0b68de9145b1</a:t>
            </a:r>
            <a:r>
              <a:rPr lang="nb-NO" sz="110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7280" y="295468"/>
            <a:ext cx="4960703" cy="685606"/>
          </a:xfrm>
        </p:spPr>
        <p:txBody>
          <a:bodyPr/>
          <a:lstStyle/>
          <a:p>
            <a:r>
              <a:rPr lang="nb-NO"/>
              <a:t>Boligbygging 	</a:t>
            </a:r>
          </a:p>
        </p:txBody>
      </p:sp>
      <p:sp>
        <p:nvSpPr>
          <p:cNvPr id="7" name="Plassholder for innhold 2"/>
          <p:cNvSpPr txBox="1">
            <a:spLocks/>
          </p:cNvSpPr>
          <p:nvPr/>
        </p:nvSpPr>
        <p:spPr>
          <a:xfrm>
            <a:off x="469698" y="1229879"/>
            <a:ext cx="5362259" cy="101373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t>I perioden 2018-2023 ble det i gjennomsnitt igangsatt 34 boliger i året, hvorav ca. 43 % var eneboliger.</a:t>
            </a:r>
          </a:p>
        </p:txBody>
      </p:sp>
      <p:sp>
        <p:nvSpPr>
          <p:cNvPr id="6" name="Tittel 1">
            <a:extLst>
              <a:ext uri="{FF2B5EF4-FFF2-40B4-BE49-F238E27FC236}">
                <a16:creationId xmlns:a16="http://schemas.microsoft.com/office/drawing/2014/main" id="{CE5207F9-4FA9-E328-167B-6EB1EF6311FA}"/>
              </a:ext>
            </a:extLst>
          </p:cNvPr>
          <p:cNvSpPr txBox="1">
            <a:spLocks/>
          </p:cNvSpPr>
          <p:nvPr/>
        </p:nvSpPr>
        <p:spPr>
          <a:xfrm>
            <a:off x="6524019" y="295864"/>
            <a:ext cx="4960703"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t>Det er 4 733 boliger i kommunen (bebodde og ubebodde).</a:t>
            </a:r>
          </a:p>
        </p:txBody>
      </p:sp>
      <p:sp>
        <p:nvSpPr>
          <p:cNvPr id="5" name="TekstSylinder 4">
            <a:extLst>
              <a:ext uri="{FF2B5EF4-FFF2-40B4-BE49-F238E27FC236}">
                <a16:creationId xmlns:a16="http://schemas.microsoft.com/office/drawing/2014/main" id="{72C38B41-131A-AFC1-9683-784948204578}"/>
              </a:ext>
            </a:extLst>
          </p:cNvPr>
          <p:cNvSpPr txBox="1"/>
          <p:nvPr/>
        </p:nvSpPr>
        <p:spPr>
          <a:xfrm>
            <a:off x="9572410" y="6270703"/>
            <a:ext cx="2423432" cy="369332"/>
          </a:xfrm>
          <a:prstGeom prst="rect">
            <a:avLst/>
          </a:prstGeom>
          <a:noFill/>
        </p:spPr>
        <p:txBody>
          <a:bodyPr wrap="square" rtlCol="0">
            <a:spAutoFit/>
          </a:bodyPr>
          <a:lstStyle/>
          <a:p>
            <a:pPr algn="l"/>
            <a:r>
              <a:rPr lang="nb-NO">
                <a:hlinkClick r:id="rId3"/>
              </a:rPr>
              <a:t>Rapport boligstatistikk</a:t>
            </a:r>
            <a:endParaRPr lang="nb-NO"/>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915946444"/>
              </p:ext>
            </p:extLst>
          </p:nvPr>
        </p:nvGraphicFramePr>
        <p:xfrm>
          <a:off x="707280" y="2492420"/>
          <a:ext cx="5100743" cy="3249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70201206"/>
              </p:ext>
            </p:extLst>
          </p:nvPr>
        </p:nvGraphicFramePr>
        <p:xfrm>
          <a:off x="6383979" y="2492419"/>
          <a:ext cx="5808021" cy="32497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a:t>Næringsutvikling og samarbeid om nye arbeidsplasser</a:t>
            </a:r>
          </a:p>
        </p:txBody>
      </p:sp>
      <p:sp>
        <p:nvSpPr>
          <p:cNvPr id="3" name="Undertittel 2"/>
          <p:cNvSpPr>
            <a:spLocks noGrp="1"/>
          </p:cNvSpPr>
          <p:nvPr>
            <p:ph type="subTitle" idx="1"/>
          </p:nvPr>
        </p:nvSpPr>
        <p:spPr>
          <a:xfrm>
            <a:off x="1193800" y="2866319"/>
            <a:ext cx="10171112" cy="1541688"/>
          </a:xfrm>
        </p:spPr>
        <p:txBody>
          <a:bodyPr/>
          <a:lstStyle/>
          <a:p>
            <a:r>
              <a:rPr lang="nb-NO" i="1"/>
              <a:t>I Regionplan Agder 2030 tegnes et fremtidsbilde der Agder i 2030 lykkes med å bruke det grønne skiftet til innovasjon og verdiskaping i privat og offentlig sektor. Utvikling og bruk av ny teknologi har bidratt til å løse store miljø- og klimautfordringer. Agder har utnyttet mulighetene innen digitalisering, automatisering og kunstig intelligens. Sirkulær økonomi, der ressurser og produkter gjenbrukes er et hovedprinsipp for næringsutvikling og vekst.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65174"/>
            <a:ext cx="10153651" cy="685606"/>
          </a:xfrm>
        </p:spPr>
        <p:txBody>
          <a:bodyPr/>
          <a:lstStyle/>
          <a:p>
            <a:r>
              <a:rPr lang="nb-NO"/>
              <a:t>Sysselsetting</a:t>
            </a:r>
          </a:p>
        </p:txBody>
      </p:sp>
      <p:sp>
        <p:nvSpPr>
          <p:cNvPr id="5" name="Plassholder for innhold 3"/>
          <p:cNvSpPr>
            <a:spLocks noGrp="1"/>
          </p:cNvSpPr>
          <p:nvPr>
            <p:ph sz="half" idx="1"/>
          </p:nvPr>
        </p:nvSpPr>
        <p:spPr>
          <a:xfrm>
            <a:off x="573578" y="1079110"/>
            <a:ext cx="5277911" cy="2583627"/>
          </a:xfrm>
        </p:spPr>
        <p:txBody>
          <a:bodyPr/>
          <a:lstStyle/>
          <a:p>
            <a:pPr marL="0" indent="0">
              <a:buNone/>
            </a:pPr>
            <a:r>
              <a:rPr lang="nb-NO" sz="2000" i="1"/>
              <a:t>Regionale forskjeller:</a:t>
            </a:r>
          </a:p>
          <a:p>
            <a:r>
              <a:rPr lang="nb-NO" sz="2000"/>
              <a:t>Lavest sysselsettingsandel helt øst i Agder, og høyest  andel i de aller minst sentrale kommunene.</a:t>
            </a:r>
          </a:p>
          <a:p>
            <a:pPr marL="0" indent="0">
              <a:buNone/>
            </a:pPr>
            <a:r>
              <a:rPr lang="nb-NO" sz="2000" i="1"/>
              <a:t>Flekkefjord:</a:t>
            </a:r>
          </a:p>
          <a:p>
            <a:r>
              <a:rPr lang="nb-NO" sz="2000"/>
              <a:t>Høyere sysselsettingsandel enn gjennomsnittet for fylket. </a:t>
            </a:r>
          </a:p>
        </p:txBody>
      </p:sp>
      <p:graphicFrame>
        <p:nvGraphicFramePr>
          <p:cNvPr id="6" name="Tabell 5"/>
          <p:cNvGraphicFramePr>
            <a:graphicFrameLocks noGrp="1"/>
          </p:cNvGraphicFramePr>
          <p:nvPr>
            <p:extLst>
              <p:ext uri="{D42A27DB-BD31-4B8C-83A1-F6EECF244321}">
                <p14:modId xmlns:p14="http://schemas.microsoft.com/office/powerpoint/2010/main" val="125982617"/>
              </p:ext>
            </p:extLst>
          </p:nvPr>
        </p:nvGraphicFramePr>
        <p:xfrm>
          <a:off x="573578" y="3765701"/>
          <a:ext cx="4929736" cy="1493520"/>
        </p:xfrm>
        <a:graphic>
          <a:graphicData uri="http://schemas.openxmlformats.org/drawingml/2006/table">
            <a:tbl>
              <a:tblPr firstRow="1" bandRow="1">
                <a:tableStyleId>{7DF18680-E054-41AD-8BC1-D1AEF772440D}</a:tableStyleId>
              </a:tblPr>
              <a:tblGrid>
                <a:gridCol w="1232434">
                  <a:extLst>
                    <a:ext uri="{9D8B030D-6E8A-4147-A177-3AD203B41FA5}">
                      <a16:colId xmlns:a16="http://schemas.microsoft.com/office/drawing/2014/main" val="458187021"/>
                    </a:ext>
                  </a:extLst>
                </a:gridCol>
                <a:gridCol w="1232434">
                  <a:extLst>
                    <a:ext uri="{9D8B030D-6E8A-4147-A177-3AD203B41FA5}">
                      <a16:colId xmlns:a16="http://schemas.microsoft.com/office/drawing/2014/main" val="221583423"/>
                    </a:ext>
                  </a:extLst>
                </a:gridCol>
                <a:gridCol w="1232434">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a:t>20-66</a:t>
                      </a:r>
                      <a:endParaRPr lang="nb-NO" sz="1600" b="1"/>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a:t>Kvinner</a:t>
                      </a:r>
                      <a:endParaRPr lang="nb-NO" sz="1600" b="1"/>
                    </a:p>
                  </a:txBody>
                  <a:tcPr anchor="ctr"/>
                </a:tc>
                <a:extLst>
                  <a:ext uri="{0D108BD9-81ED-4DB2-BD59-A6C34878D82A}">
                    <a16:rowId xmlns:a16="http://schemas.microsoft.com/office/drawing/2014/main" val="957641228"/>
                  </a:ext>
                </a:extLst>
              </a:tr>
              <a:tr h="269427">
                <a:tc>
                  <a:txBody>
                    <a:bodyPr/>
                    <a:lstStyle/>
                    <a:p>
                      <a:pPr algn="ctr"/>
                      <a:r>
                        <a:rPr lang="nb-NO" sz="1400"/>
                        <a:t>Flekkefjord</a:t>
                      </a:r>
                      <a:endParaRPr lang="nb-NO" sz="1400" b="1"/>
                    </a:p>
                  </a:txBody>
                  <a:tcPr anchor="ctr"/>
                </a:tc>
                <a:tc>
                  <a:txBody>
                    <a:bodyPr/>
                    <a:lstStyle/>
                    <a:p>
                      <a:pPr algn="ctr"/>
                      <a:r>
                        <a:rPr lang="nb-NO" sz="1400"/>
                        <a:t>74,7</a:t>
                      </a:r>
                      <a:endParaRPr lang="nb-NO" sz="1400" b="1"/>
                    </a:p>
                  </a:txBody>
                  <a:tcPr anchor="ctr"/>
                </a:tc>
                <a:tc>
                  <a:txBody>
                    <a:bodyPr/>
                    <a:lstStyle/>
                    <a:p>
                      <a:pPr algn="ctr"/>
                      <a:r>
                        <a:rPr lang="nb-NO" sz="1400"/>
                        <a:t>77,4</a:t>
                      </a:r>
                      <a:endParaRPr lang="nb-NO" sz="1400" b="1"/>
                    </a:p>
                  </a:txBody>
                  <a:tcPr anchor="ctr"/>
                </a:tc>
                <a:tc>
                  <a:txBody>
                    <a:bodyPr/>
                    <a:lstStyle/>
                    <a:p>
                      <a:pPr algn="ctr"/>
                      <a:r>
                        <a:rPr lang="nb-NO" sz="1400"/>
                        <a:t>71,8</a:t>
                      </a:r>
                      <a:endParaRPr lang="nb-NO" sz="1400" b="1"/>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a:t>73,6</a:t>
                      </a:r>
                      <a:endParaRPr lang="nb-NO" sz="1400" b="1"/>
                    </a:p>
                  </a:txBody>
                  <a:tcPr anchor="ctr"/>
                </a:tc>
                <a:tc>
                  <a:txBody>
                    <a:bodyPr/>
                    <a:lstStyle/>
                    <a:p>
                      <a:pPr algn="ctr"/>
                      <a:r>
                        <a:rPr lang="nb-NO" sz="1400"/>
                        <a:t>76,6</a:t>
                      </a:r>
                      <a:endParaRPr lang="nb-NO" sz="1400" b="1"/>
                    </a:p>
                  </a:txBody>
                  <a:tcPr anchor="ctr"/>
                </a:tc>
                <a:tc>
                  <a:txBody>
                    <a:bodyPr/>
                    <a:lstStyle/>
                    <a:p>
                      <a:pPr algn="ctr"/>
                      <a:r>
                        <a:rPr lang="nb-NO" sz="1400"/>
                        <a:t>70,6</a:t>
                      </a:r>
                      <a:endParaRPr lang="nb-NO" sz="1400" b="1"/>
                    </a:p>
                  </a:txBody>
                  <a:tcPr anchor="ctr"/>
                </a:tc>
                <a:extLst>
                  <a:ext uri="{0D108BD9-81ED-4DB2-BD59-A6C34878D82A}">
                    <a16:rowId xmlns:a16="http://schemas.microsoft.com/office/drawing/2014/main" val="2028139095"/>
                  </a:ext>
                </a:extLst>
              </a:tr>
              <a:tr h="269427">
                <a:tc>
                  <a:txBody>
                    <a:bodyPr/>
                    <a:lstStyle/>
                    <a:p>
                      <a:pPr algn="ctr"/>
                      <a:r>
                        <a:rPr lang="nb-NO" sz="1400"/>
                        <a:t>Norge</a:t>
                      </a:r>
                      <a:endParaRPr lang="nb-NO" sz="1400" b="1"/>
                    </a:p>
                  </a:txBody>
                  <a:tcPr anchor="ctr"/>
                </a:tc>
                <a:tc>
                  <a:txBody>
                    <a:bodyPr/>
                    <a:lstStyle/>
                    <a:p>
                      <a:pPr algn="ctr"/>
                      <a:r>
                        <a:rPr lang="nb-NO" sz="1400"/>
                        <a:t>77,2</a:t>
                      </a:r>
                      <a:endParaRPr lang="nb-NO" sz="1400" b="1"/>
                    </a:p>
                  </a:txBody>
                  <a:tcPr anchor="ctr"/>
                </a:tc>
                <a:tc>
                  <a:txBody>
                    <a:bodyPr/>
                    <a:lstStyle/>
                    <a:p>
                      <a:pPr algn="ctr"/>
                      <a:r>
                        <a:rPr lang="nb-NO" sz="1400"/>
                        <a:t>79,5</a:t>
                      </a:r>
                      <a:endParaRPr lang="nb-NO" sz="1400" b="1"/>
                    </a:p>
                  </a:txBody>
                  <a:tcPr anchor="ctr"/>
                </a:tc>
                <a:tc>
                  <a:txBody>
                    <a:bodyPr/>
                    <a:lstStyle/>
                    <a:p>
                      <a:pPr algn="ctr"/>
                      <a:r>
                        <a:rPr lang="nb-NO" sz="1400"/>
                        <a:t>74,8</a:t>
                      </a:r>
                      <a:endParaRPr lang="nb-NO" sz="1400" b="1"/>
                    </a:p>
                  </a:txBody>
                  <a:tcPr anchor="ctr"/>
                </a:tc>
                <a:extLst>
                  <a:ext uri="{0D108BD9-81ED-4DB2-BD59-A6C34878D82A}">
                    <a16:rowId xmlns:a16="http://schemas.microsoft.com/office/drawing/2014/main" val="768833302"/>
                  </a:ext>
                </a:extLst>
              </a:tr>
            </a:tbl>
          </a:graphicData>
        </a:graphic>
      </p:graphicFrame>
      <p:sp>
        <p:nvSpPr>
          <p:cNvPr id="8" name="TekstSylinder 7">
            <a:extLst>
              <a:ext uri="{FF2B5EF4-FFF2-40B4-BE49-F238E27FC236}">
                <a16:creationId xmlns:a16="http://schemas.microsoft.com/office/drawing/2014/main" id="{2657CD77-47C6-5BFC-5EDA-CF9073283A46}"/>
              </a:ext>
            </a:extLst>
          </p:cNvPr>
          <p:cNvSpPr txBox="1"/>
          <p:nvPr/>
        </p:nvSpPr>
        <p:spPr>
          <a:xfrm>
            <a:off x="498465" y="5473170"/>
            <a:ext cx="2423432" cy="369332"/>
          </a:xfrm>
          <a:prstGeom prst="rect">
            <a:avLst/>
          </a:prstGeom>
          <a:noFill/>
        </p:spPr>
        <p:txBody>
          <a:bodyPr wrap="square" rtlCol="0">
            <a:spAutoFit/>
          </a:bodyPr>
          <a:lstStyle/>
          <a:p>
            <a:pPr algn="l"/>
            <a:r>
              <a:rPr lang="nb-NO">
                <a:hlinkClick r:id="rId3"/>
              </a:rPr>
              <a:t>Rapport sysselsetting</a:t>
            </a:r>
            <a:endParaRPr lang="nb-NO"/>
          </a:p>
        </p:txBody>
      </p:sp>
      <p:pic>
        <p:nvPicPr>
          <p:cNvPr id="3" name="Bilde 2" descr="Et bilde som inneholder tekst, tall og kart. Kartet viser sysselsettingsandel i 2023 for alle Agder kommunene. Aldersgruppe 20-66 år.">
            <a:extLst>
              <a:ext uri="{FF2B5EF4-FFF2-40B4-BE49-F238E27FC236}">
                <a16:creationId xmlns:a16="http://schemas.microsoft.com/office/drawing/2014/main" id="{349EAD55-3964-EECF-3CA3-5584868A59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Bilde 41" descr="Et bilde som viser de viktigste pendlingsrelasjonene for kommunen.">
            <a:extLst>
              <a:ext uri="{FF2B5EF4-FFF2-40B4-BE49-F238E27FC236}">
                <a16:creationId xmlns:a16="http://schemas.microsoft.com/office/drawing/2014/main" id="{EAC818AA-139F-1D5B-A1C0-1C6F00CEC76E}"/>
              </a:ext>
            </a:extLst>
          </p:cNvPr>
          <p:cNvPicPr>
            <a:picLocks noChangeAspect="1"/>
          </p:cNvPicPr>
          <p:nvPr/>
        </p:nvPicPr>
        <p:blipFill>
          <a:blip r:embed="rId4"/>
          <a:stretch>
            <a:fillRect/>
          </a:stretch>
        </p:blipFill>
        <p:spPr>
          <a:xfrm>
            <a:off x="170240" y="2918490"/>
            <a:ext cx="4799295" cy="3139964"/>
          </a:xfrm>
          <a:prstGeom prst="rect">
            <a:avLst/>
          </a:prstGeom>
        </p:spPr>
      </p:pic>
      <p:sp>
        <p:nvSpPr>
          <p:cNvPr id="2" name="Tittel 1"/>
          <p:cNvSpPr>
            <a:spLocks noGrp="1"/>
          </p:cNvSpPr>
          <p:nvPr>
            <p:ph type="title"/>
          </p:nvPr>
        </p:nvSpPr>
        <p:spPr>
          <a:xfrm>
            <a:off x="450574" y="443797"/>
            <a:ext cx="5218706" cy="557044"/>
          </a:xfrm>
        </p:spPr>
        <p:txBody>
          <a:bodyPr/>
          <a:lstStyle/>
          <a:p>
            <a:pPr algn="ctr"/>
            <a:r>
              <a:rPr lang="nb-NO">
                <a:solidFill>
                  <a:schemeClr val="bg2">
                    <a:lumMod val="10000"/>
                  </a:schemeClr>
                </a:solidFill>
              </a:rPr>
              <a:t>Bo- og arbeidsmarkeder</a:t>
            </a:r>
          </a:p>
        </p:txBody>
      </p:sp>
      <p:sp>
        <p:nvSpPr>
          <p:cNvPr id="3" name="Plassholder for innhold 2"/>
          <p:cNvSpPr>
            <a:spLocks noGrp="1"/>
          </p:cNvSpPr>
          <p:nvPr>
            <p:ph idx="1"/>
          </p:nvPr>
        </p:nvSpPr>
        <p:spPr>
          <a:xfrm>
            <a:off x="527347" y="1189554"/>
            <a:ext cx="6566670" cy="1619154"/>
          </a:xfrm>
        </p:spPr>
        <p:txBody>
          <a:bodyPr>
            <a:noAutofit/>
          </a:bodyPr>
          <a:lstStyle/>
          <a:p>
            <a:r>
              <a:rPr lang="nb-NO" sz="2000"/>
              <a:t>72 % av de sysselsatte med bosted i Flekkefjord jobber i hjemkommunen. 11 % jobber i Rogaland, og 6 % jobber i Kvinesdal. Hele 16 % av de sysselsatte med bosted i Kvinesdal jobber i Flekkefjord, og Flekkefjord defineres derfor som senterkommune for Kvinesdal. </a:t>
            </a:r>
          </a:p>
          <a:p>
            <a:endParaRPr lang="nb-NO" sz="2000" i="1"/>
          </a:p>
        </p:txBody>
      </p:sp>
      <p:sp>
        <p:nvSpPr>
          <p:cNvPr id="29" name="TekstSylinder 28"/>
          <p:cNvSpPr txBox="1"/>
          <p:nvPr/>
        </p:nvSpPr>
        <p:spPr>
          <a:xfrm>
            <a:off x="4133471" y="4369258"/>
            <a:ext cx="1793966" cy="646331"/>
          </a:xfrm>
          <a:prstGeom prst="rect">
            <a:avLst/>
          </a:prstGeom>
          <a:noFill/>
        </p:spPr>
        <p:txBody>
          <a:bodyPr wrap="square" rtlCol="0">
            <a:spAutoFit/>
          </a:bodyPr>
          <a:lstStyle/>
          <a:p>
            <a:pPr algn="l"/>
            <a:r>
              <a:rPr lang="nb-NO" sz="1200"/>
              <a:t>Kommunens viktigste pendlingsrelasjoner per 4. </a:t>
            </a:r>
            <a:r>
              <a:rPr lang="nb-NO" sz="1200" err="1"/>
              <a:t>kv</a:t>
            </a:r>
            <a:r>
              <a:rPr lang="nb-NO" sz="1200"/>
              <a:t> 2023 (SSB)</a:t>
            </a:r>
          </a:p>
        </p:txBody>
      </p:sp>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131151" y="863044"/>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a:t>Kilde: TØI 1713/2019</a:t>
            </a:r>
          </a:p>
        </p:txBody>
      </p:sp>
      <p:sp>
        <p:nvSpPr>
          <p:cNvPr id="6" name="TekstSylinder 5">
            <a:extLst>
              <a:ext uri="{FF2B5EF4-FFF2-40B4-BE49-F238E27FC236}">
                <a16:creationId xmlns:a16="http://schemas.microsoft.com/office/drawing/2014/main" id="{2B848CFA-6AE5-2E6E-CF21-DC7FB621BE06}"/>
              </a:ext>
            </a:extLst>
          </p:cNvPr>
          <p:cNvSpPr txBox="1"/>
          <p:nvPr/>
        </p:nvSpPr>
        <p:spPr>
          <a:xfrm>
            <a:off x="8281141" y="6135280"/>
            <a:ext cx="2067793" cy="369332"/>
          </a:xfrm>
          <a:prstGeom prst="rect">
            <a:avLst/>
          </a:prstGeom>
          <a:noFill/>
        </p:spPr>
        <p:txBody>
          <a:bodyPr wrap="square" rtlCol="0">
            <a:spAutoFit/>
          </a:bodyPr>
          <a:lstStyle/>
          <a:p>
            <a:pPr algn="l"/>
            <a:r>
              <a:rPr lang="nb-NO">
                <a:hlinkClick r:id="rId5"/>
              </a:rPr>
              <a:t>Rapport pendling</a:t>
            </a:r>
            <a:endParaRPr lang="nb-NO"/>
          </a:p>
        </p:txBody>
      </p:sp>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Sektorfordeling og ansattutvikling</a:t>
            </a:r>
          </a:p>
        </p:txBody>
      </p:sp>
      <p:sp>
        <p:nvSpPr>
          <p:cNvPr id="10" name="TekstSylinder 9"/>
          <p:cNvSpPr txBox="1"/>
          <p:nvPr/>
        </p:nvSpPr>
        <p:spPr>
          <a:xfrm>
            <a:off x="676027" y="4808916"/>
            <a:ext cx="5865341" cy="830997"/>
          </a:xfrm>
          <a:prstGeom prst="rect">
            <a:avLst/>
          </a:prstGeom>
          <a:noFill/>
        </p:spPr>
        <p:txBody>
          <a:bodyPr wrap="square" rtlCol="0">
            <a:spAutoFit/>
          </a:bodyPr>
          <a:lstStyle/>
          <a:p>
            <a:pPr algn="l"/>
            <a:r>
              <a:rPr lang="nb-NO" sz="1600"/>
              <a:t>Flekkefjord har en lavere andel ansatte i privat sektor enn snittet for Agder og Norge. Antall ansatte i privat sektor har økt med ca. 250 personer siden 2018.</a:t>
            </a:r>
          </a:p>
        </p:txBody>
      </p:sp>
      <p:graphicFrame>
        <p:nvGraphicFramePr>
          <p:cNvPr id="8" name="Tabell 7">
            <a:extLst>
              <a:ext uri="{FF2B5EF4-FFF2-40B4-BE49-F238E27FC236}">
                <a16:creationId xmlns:a16="http://schemas.microsoft.com/office/drawing/2014/main" id="{1F04DA60-B7B3-B4E8-515E-A41EE2EA22A3}"/>
              </a:ext>
            </a:extLst>
          </p:cNvPr>
          <p:cNvGraphicFramePr>
            <a:graphicFrameLocks noGrp="1"/>
          </p:cNvGraphicFramePr>
          <p:nvPr>
            <p:extLst>
              <p:ext uri="{D42A27DB-BD31-4B8C-83A1-F6EECF244321}">
                <p14:modId xmlns:p14="http://schemas.microsoft.com/office/powerpoint/2010/main" val="566906118"/>
              </p:ext>
            </p:extLst>
          </p:nvPr>
        </p:nvGraphicFramePr>
        <p:xfrm>
          <a:off x="7404596" y="4671968"/>
          <a:ext cx="4661428" cy="1164405"/>
        </p:xfrm>
        <a:graphic>
          <a:graphicData uri="http://schemas.openxmlformats.org/drawingml/2006/table">
            <a:tbl>
              <a:tblPr firstRow="1"/>
              <a:tblGrid>
                <a:gridCol w="1703190">
                  <a:extLst>
                    <a:ext uri="{9D8B030D-6E8A-4147-A177-3AD203B41FA5}">
                      <a16:colId xmlns:a16="http://schemas.microsoft.com/office/drawing/2014/main" val="2999372120"/>
                    </a:ext>
                  </a:extLst>
                </a:gridCol>
                <a:gridCol w="475131">
                  <a:extLst>
                    <a:ext uri="{9D8B030D-6E8A-4147-A177-3AD203B41FA5}">
                      <a16:colId xmlns:a16="http://schemas.microsoft.com/office/drawing/2014/main" val="2329506778"/>
                    </a:ext>
                  </a:extLst>
                </a:gridCol>
                <a:gridCol w="726107">
                  <a:extLst>
                    <a:ext uri="{9D8B030D-6E8A-4147-A177-3AD203B41FA5}">
                      <a16:colId xmlns:a16="http://schemas.microsoft.com/office/drawing/2014/main" val="3073205391"/>
                    </a:ext>
                  </a:extLst>
                </a:gridCol>
                <a:gridCol w="753001">
                  <a:extLst>
                    <a:ext uri="{9D8B030D-6E8A-4147-A177-3AD203B41FA5}">
                      <a16:colId xmlns:a16="http://schemas.microsoft.com/office/drawing/2014/main" val="2459591227"/>
                    </a:ext>
                  </a:extLst>
                </a:gridCol>
                <a:gridCol w="1003999">
                  <a:extLst>
                    <a:ext uri="{9D8B030D-6E8A-4147-A177-3AD203B41FA5}">
                      <a16:colId xmlns:a16="http://schemas.microsoft.com/office/drawing/2014/main" val="1307978514"/>
                    </a:ext>
                  </a:extLst>
                </a:gridCol>
              </a:tblGrid>
              <a:tr h="142679">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Flekkefjord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732135326"/>
                  </a:ext>
                </a:extLst>
              </a:tr>
              <a:tr h="142679">
                <a:tc>
                  <a:txBody>
                    <a:bodyPr/>
                    <a:lstStyle/>
                    <a:p>
                      <a:pPr algn="l" fontAlgn="b"/>
                      <a:r>
                        <a:rPr lang="nb-NO" sz="1000" b="1" i="0" u="none" strike="noStrike">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7233002"/>
                  </a:ext>
                </a:extLst>
              </a:tr>
              <a:tr h="159918">
                <a:tc>
                  <a:txBody>
                    <a:bodyPr/>
                    <a:lstStyle/>
                    <a:p>
                      <a:pPr algn="l" fontAlgn="b"/>
                      <a:r>
                        <a:rPr lang="nb-NO" sz="1000" b="0" i="0" u="none" strike="noStrike">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347627"/>
                  </a:ext>
                </a:extLst>
              </a:tr>
              <a:tr h="192855">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0226139"/>
                  </a:ext>
                </a:extLst>
              </a:tr>
              <a:tr h="142679">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0272261"/>
                  </a:ext>
                </a:extLst>
              </a:tr>
              <a:tr h="159918">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49521"/>
                  </a:ext>
                </a:extLst>
              </a:tr>
              <a:tr h="142679">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57,2 %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2049362"/>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2914444850"/>
              </p:ext>
            </p:extLst>
          </p:nvPr>
        </p:nvGraphicFramePr>
        <p:xfrm>
          <a:off x="551172" y="1550890"/>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648442119"/>
              </p:ext>
            </p:extLst>
          </p:nvPr>
        </p:nvGraphicFramePr>
        <p:xfrm>
          <a:off x="6890059" y="1550890"/>
          <a:ext cx="5175966" cy="310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Props1.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2.xml><?xml version="1.0" encoding="utf-8"?>
<ds:datastoreItem xmlns:ds="http://schemas.openxmlformats.org/officeDocument/2006/customXml" ds:itemID="{54B40BF4-1EF9-46F8-9907-2643F37E4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E84CB8-E3BC-4ED1-9892-48BFB2DA6766}">
  <ds:schemaRefs>
    <ds:schemaRef ds:uri="549b603a-3c19-46c1-8987-e792084663ae"/>
    <ds:schemaRef ds:uri="dbde4e59-9b61-48a0-a4d9-cce2922754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188</TotalTime>
  <Words>2673</Words>
  <Application>Microsoft Office PowerPoint</Application>
  <PresentationFormat>Widescreen</PresentationFormat>
  <Paragraphs>354</Paragraphs>
  <Slides>25</Slides>
  <Notes>21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Arial Black</vt:lpstr>
      <vt:lpstr>Calibri</vt:lpstr>
      <vt:lpstr>Wingdings</vt:lpstr>
      <vt:lpstr>Agder fylkeskommune PowerPointmal 16:9</vt:lpstr>
      <vt:lpstr>Flekkefjord</vt:lpstr>
      <vt:lpstr>Kjappe fakta om Flekkefjord kommune</vt:lpstr>
      <vt:lpstr>Befolkning og demografi</vt:lpstr>
      <vt:lpstr>Befolkningsutvikling og distrikt</vt:lpstr>
      <vt:lpstr>Boligbygging  </vt:lpstr>
      <vt:lpstr>Næringsutvikling og samarbeid om nye arbeidsplasser</vt:lpstr>
      <vt:lpstr>Sysselsetting</vt:lpstr>
      <vt:lpstr>Bo- og arbeidsmarkeder</vt:lpstr>
      <vt:lpstr>Sektorfordeling og ansattutvikling</vt:lpstr>
      <vt:lpstr>Næringsstruktur – 4. kvartal 2023</vt:lpstr>
      <vt:lpstr>Levekår, likestilling, inkludering og mangfold</vt:lpstr>
      <vt:lpstr>Grunnskolepoeng</vt:lpstr>
      <vt:lpstr>Gjennomføring videregående opplæring</vt:lpstr>
      <vt:lpstr>Lærekontrakter kommunal og privat sektor</vt:lpstr>
      <vt:lpstr>Deltid kvinner 20-66 år</vt:lpstr>
      <vt:lpstr>Sysselsetting etter landbakgrunn</vt:lpstr>
      <vt:lpstr>Vedvarende lavinntekt</vt:lpstr>
      <vt:lpstr>Tannhelse</vt:lpstr>
      <vt:lpstr>Klima og miljø</vt:lpstr>
      <vt:lpstr>Klimagassutslipp – referansebaner</vt:lpstr>
      <vt:lpstr>Elektrifiseringsgrad per sektor</vt:lpstr>
      <vt:lpstr>Klimagassreduksjon i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1</cp:revision>
  <dcterms:created xsi:type="dcterms:W3CDTF">2021-09-13T19:20:02Z</dcterms:created>
  <dcterms:modified xsi:type="dcterms:W3CDTF">2024-12-16T09:49:23Z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