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88" r:id="rId9"/>
    <p:sldId id="267" r:id="rId10"/>
    <p:sldId id="272" r:id="rId11"/>
    <p:sldId id="284" r:id="rId12"/>
    <p:sldId id="263" r:id="rId13"/>
    <p:sldId id="279" r:id="rId14"/>
    <p:sldId id="262" r:id="rId15"/>
    <p:sldId id="282" r:id="rId16"/>
    <p:sldId id="261" r:id="rId17"/>
    <p:sldId id="290" r:id="rId18"/>
    <p:sldId id="276" r:id="rId19"/>
    <p:sldId id="275" r:id="rId20"/>
    <p:sldId id="277" r:id="rId21"/>
    <p:sldId id="289" r:id="rId22"/>
    <p:sldId id="264" r:id="rId23"/>
    <p:sldId id="268" r:id="rId24"/>
    <p:sldId id="269" r:id="rId25"/>
    <p:sldId id="1093" r:id="rId26"/>
    <p:sldId id="1096" r:id="rId27"/>
    <p:sldId id="1095"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96720-5C23-4260-ABF6-633A4CC6ADED}" v="11" dt="2024-11-11T09:39:08.73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28" autoAdjust="0"/>
    <p:restoredTop sz="89209" autoAdjust="0"/>
  </p:normalViewPr>
  <p:slideViewPr>
    <p:cSldViewPr snapToGrid="0">
      <p:cViewPr varScale="1">
        <p:scale>
          <a:sx n="99" d="100"/>
          <a:sy n="99" d="100"/>
        </p:scale>
        <p:origin x="192" y="72"/>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graphicFrameChg chg="mod modGraphic">
          <ac:chgData name="Frøystein, Oddmund" userId="S::oddmund.froystein@agderfk.no::f26153e0-b432-43d6-86cb-ef0c15d1b72a" providerId="AD" clId="Web-{0D80E666-B519-48D1-9052-4C5FFB2EC7F0}" dt="2021-10-26T12:48:07.556" v="1"/>
          <ac:graphicFrameMkLst>
            <pc:docMk/>
            <pc:sldMk cId="1380386693" sldId="260"/>
            <ac:graphicFrameMk id="10" creationId="{00000000-0000-0000-0000-000000000000}"/>
          </ac:graphicFrameMkLst>
        </pc:graphicFrameChg>
      </pc:sldChg>
    </pc:docChg>
  </pc:docChgLst>
  <pc:docChgLst>
    <pc:chgData name="Lindaas, Gunnar Ogwyn" userId="9f116345-df17-4e62-ba90-3f104129b024" providerId="ADAL" clId="{DBCB0229-8423-4724-91F4-003270ADA981}"/>
    <pc:docChg chg="undo custSel modSld">
      <pc:chgData name="Lindaas, Gunnar Ogwyn" userId="9f116345-df17-4e62-ba90-3f104129b024" providerId="ADAL" clId="{DBCB0229-8423-4724-91F4-003270ADA981}" dt="2022-11-15T07:24:06.675" v="30" actId="20577"/>
      <pc:docMkLst>
        <pc:docMk/>
      </pc:docMkLst>
      <pc:sldChg chg="modSp mod">
        <pc:chgData name="Lindaas, Gunnar Ogwyn" userId="9f116345-df17-4e62-ba90-3f104129b024" providerId="ADAL" clId="{DBCB0229-8423-4724-91F4-003270ADA981}" dt="2022-11-03T18:17:59.304" v="22" actId="20577"/>
        <pc:sldMkLst>
          <pc:docMk/>
          <pc:sldMk cId="1380386693" sldId="260"/>
        </pc:sldMkLst>
        <pc:graphicFrameChg chg="modGraphic">
          <ac:chgData name="Lindaas, Gunnar Ogwyn" userId="9f116345-df17-4e62-ba90-3f104129b024" providerId="ADAL" clId="{DBCB0229-8423-4724-91F4-003270ADA981}" dt="2022-11-03T18:17:59.304" v="22" actId="20577"/>
          <ac:graphicFrameMkLst>
            <pc:docMk/>
            <pc:sldMk cId="1380386693" sldId="260"/>
            <ac:graphicFrameMk id="3" creationId="{00000000-0000-0000-0000-000000000000}"/>
          </ac:graphicFrameMkLst>
        </pc:graphicFrameChg>
      </pc:sldChg>
      <pc:sldChg chg="modSp mod">
        <pc:chgData name="Lindaas, Gunnar Ogwyn" userId="9f116345-df17-4e62-ba90-3f104129b024" providerId="ADAL" clId="{DBCB0229-8423-4724-91F4-003270ADA981}" dt="2022-11-15T07:24:06.675" v="30" actId="20577"/>
        <pc:sldMkLst>
          <pc:docMk/>
          <pc:sldMk cId="340623003" sldId="274"/>
        </pc:sldMkLst>
        <pc:spChg chg="mod">
          <ac:chgData name="Lindaas, Gunnar Ogwyn" userId="9f116345-df17-4e62-ba90-3f104129b024" providerId="ADAL" clId="{DBCB0229-8423-4724-91F4-003270ADA981}" dt="2022-11-15T07:24:06.675" v="30" actId="20577"/>
          <ac:spMkLst>
            <pc:docMk/>
            <pc:sldMk cId="340623003" sldId="274"/>
            <ac:spMk id="8" creationId="{00000000-0000-0000-0000-000000000000}"/>
          </ac:spMkLst>
        </pc:spChg>
      </pc:sldChg>
    </pc:docChg>
  </pc:docChgLst>
  <pc:docChgLst>
    <pc:chgData name="Michaelsen, Børje" userId="c36523e3-11ed-4011-9a41-1983019c0634" providerId="ADAL" clId="{7275CD6D-5768-43BC-B23C-4190AD14B2A9}"/>
    <pc:docChg chg="custSel modSld">
      <pc:chgData name="Michaelsen, Børje" userId="c36523e3-11ed-4011-9a41-1983019c0634" providerId="ADAL" clId="{7275CD6D-5768-43BC-B23C-4190AD14B2A9}" dt="2024-09-20T08:47:08.737" v="35" actId="20577"/>
      <pc:docMkLst>
        <pc:docMk/>
      </pc:docMkLst>
      <pc:sldChg chg="modSp mod">
        <pc:chgData name="Michaelsen, Børje" userId="c36523e3-11ed-4011-9a41-1983019c0634" providerId="ADAL" clId="{7275CD6D-5768-43BC-B23C-4190AD14B2A9}" dt="2024-09-20T08:46:20.495" v="11" actId="13238"/>
        <pc:sldMkLst>
          <pc:docMk/>
          <pc:sldMk cId="3237931907" sldId="263"/>
        </pc:sldMkLst>
        <pc:graphicFrameChg chg="modGraphic">
          <ac:chgData name="Michaelsen, Børje" userId="c36523e3-11ed-4011-9a41-1983019c0634" providerId="ADAL" clId="{7275CD6D-5768-43BC-B23C-4190AD14B2A9}" dt="2024-09-20T08:46:20.495" v="11" actId="13238"/>
          <ac:graphicFrameMkLst>
            <pc:docMk/>
            <pc:sldMk cId="3237931907" sldId="263"/>
            <ac:graphicFrameMk id="8" creationId="{ABE971E4-EA56-1C34-552F-D0EBDCE939AE}"/>
          </ac:graphicFrameMkLst>
        </pc:graphicFrameChg>
      </pc:sldChg>
      <pc:sldChg chg="modSp">
        <pc:chgData name="Michaelsen, Børje" userId="c36523e3-11ed-4011-9a41-1983019c0634" providerId="ADAL" clId="{7275CD6D-5768-43BC-B23C-4190AD14B2A9}" dt="2024-09-20T08:46:31.790" v="13" actId="962"/>
        <pc:sldMkLst>
          <pc:docMk/>
          <pc:sldMk cId="1763573476" sldId="269"/>
        </pc:sldMkLst>
        <pc:graphicFrameChg chg="mod">
          <ac:chgData name="Michaelsen, Børje" userId="c36523e3-11ed-4011-9a41-1983019c0634" providerId="ADAL" clId="{7275CD6D-5768-43BC-B23C-4190AD14B2A9}" dt="2024-09-20T08:46:31.790" v="13" actId="962"/>
          <ac:graphicFrameMkLst>
            <pc:docMk/>
            <pc:sldMk cId="1763573476" sldId="269"/>
            <ac:graphicFrameMk id="4" creationId="{47C89E77-C908-FCC0-5688-7080632DED8C}"/>
          </ac:graphicFrameMkLst>
        </pc:graphicFrameChg>
      </pc:sldChg>
      <pc:sldChg chg="addSp delSp modSp mod">
        <pc:chgData name="Michaelsen, Børje" userId="c36523e3-11ed-4011-9a41-1983019c0634" providerId="ADAL" clId="{7275CD6D-5768-43BC-B23C-4190AD14B2A9}" dt="2024-09-12T13:03:45.979" v="10" actId="962"/>
        <pc:sldMkLst>
          <pc:docMk/>
          <pc:sldMk cId="340623003" sldId="274"/>
        </pc:sldMkLst>
        <pc:spChg chg="mod">
          <ac:chgData name="Michaelsen, Børje" userId="c36523e3-11ed-4011-9a41-1983019c0634" providerId="ADAL" clId="{7275CD6D-5768-43BC-B23C-4190AD14B2A9}" dt="2024-09-12T13:03:24.870" v="8" actId="20577"/>
          <ac:spMkLst>
            <pc:docMk/>
            <pc:sldMk cId="340623003" sldId="274"/>
            <ac:spMk id="8" creationId="{00000000-0000-0000-0000-000000000000}"/>
          </ac:spMkLst>
        </pc:spChg>
        <pc:picChg chg="del">
          <ac:chgData name="Michaelsen, Børje" userId="c36523e3-11ed-4011-9a41-1983019c0634" providerId="ADAL" clId="{7275CD6D-5768-43BC-B23C-4190AD14B2A9}" dt="2024-09-12T13:02:52.845" v="0" actId="478"/>
          <ac:picMkLst>
            <pc:docMk/>
            <pc:sldMk cId="340623003" sldId="274"/>
            <ac:picMk id="3" creationId="{00000000-0000-0000-0000-000000000000}"/>
          </ac:picMkLst>
        </pc:picChg>
        <pc:picChg chg="add mod">
          <ac:chgData name="Michaelsen, Børje" userId="c36523e3-11ed-4011-9a41-1983019c0634" providerId="ADAL" clId="{7275CD6D-5768-43BC-B23C-4190AD14B2A9}" dt="2024-09-12T13:03:45.979" v="10" actId="962"/>
          <ac:picMkLst>
            <pc:docMk/>
            <pc:sldMk cId="340623003" sldId="274"/>
            <ac:picMk id="9" creationId="{092880E8-10A0-C149-2FC0-40AFF93A6D73}"/>
          </ac:picMkLst>
        </pc:picChg>
      </pc:sldChg>
      <pc:sldChg chg="modSp mod">
        <pc:chgData name="Michaelsen, Børje" userId="c36523e3-11ed-4011-9a41-1983019c0634" providerId="ADAL" clId="{7275CD6D-5768-43BC-B23C-4190AD14B2A9}" dt="2024-09-20T08:46:58.366" v="19" actId="962"/>
        <pc:sldMkLst>
          <pc:docMk/>
          <pc:sldMk cId="559240798" sldId="1093"/>
        </pc:sldMkLst>
        <pc:picChg chg="mod">
          <ac:chgData name="Michaelsen, Børje" userId="c36523e3-11ed-4011-9a41-1983019c0634" providerId="ADAL" clId="{7275CD6D-5768-43BC-B23C-4190AD14B2A9}" dt="2024-09-20T08:46:43.755" v="15" actId="962"/>
          <ac:picMkLst>
            <pc:docMk/>
            <pc:sldMk cId="559240798" sldId="1093"/>
            <ac:picMk id="2" creationId="{4AEFF6F0-DC7A-0067-ABBE-7602965E2BF0}"/>
          </ac:picMkLst>
        </pc:picChg>
        <pc:picChg chg="mod">
          <ac:chgData name="Michaelsen, Børje" userId="c36523e3-11ed-4011-9a41-1983019c0634" providerId="ADAL" clId="{7275CD6D-5768-43BC-B23C-4190AD14B2A9}" dt="2024-09-20T08:46:58.366" v="19" actId="962"/>
          <ac:picMkLst>
            <pc:docMk/>
            <pc:sldMk cId="559240798" sldId="1093"/>
            <ac:picMk id="3" creationId="{92618981-B69B-C989-CA94-813D93911315}"/>
          </ac:picMkLst>
        </pc:picChg>
        <pc:picChg chg="mod">
          <ac:chgData name="Michaelsen, Børje" userId="c36523e3-11ed-4011-9a41-1983019c0634" providerId="ADAL" clId="{7275CD6D-5768-43BC-B23C-4190AD14B2A9}" dt="2024-09-20T08:46:51.281" v="17" actId="962"/>
          <ac:picMkLst>
            <pc:docMk/>
            <pc:sldMk cId="559240798" sldId="1093"/>
            <ac:picMk id="4" creationId="{6E1B2ED3-1CDE-EEEE-B713-E90D33CFEDCD}"/>
          </ac:picMkLst>
        </pc:picChg>
      </pc:sldChg>
      <pc:sldChg chg="modNotesTx">
        <pc:chgData name="Michaelsen, Børje" userId="c36523e3-11ed-4011-9a41-1983019c0634" providerId="ADAL" clId="{7275CD6D-5768-43BC-B23C-4190AD14B2A9}" dt="2024-09-20T08:47:08.737" v="35" actId="20577"/>
        <pc:sldMkLst>
          <pc:docMk/>
          <pc:sldMk cId="2611775227" sldId="1095"/>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Michaelsen, Børje" userId="S::borje.michaelsen@agderfk.no::c36523e3-11ed-4011-9a41-1983019c0634" providerId="AD" clId="Web-{8E7AC211-86C4-1828-1BFB-DD90871E7DC7}"/>
    <pc:docChg chg="modSld">
      <pc:chgData name="Michaelsen, Børje" userId="S::borje.michaelsen@agderfk.no::c36523e3-11ed-4011-9a41-1983019c0634" providerId="AD" clId="Web-{8E7AC211-86C4-1828-1BFB-DD90871E7DC7}" dt="2024-08-13T13:15:07.838" v="23" actId="1076"/>
      <pc:docMkLst>
        <pc:docMk/>
      </pc:docMkLst>
      <pc:sldChg chg="addSp delSp modSp modNotes">
        <pc:chgData name="Michaelsen, Børje" userId="S::borje.michaelsen@agderfk.no::c36523e3-11ed-4011-9a41-1983019c0634" providerId="AD" clId="Web-{8E7AC211-86C4-1828-1BFB-DD90871E7DC7}" dt="2024-08-13T13:15:07.838" v="23" actId="1076"/>
        <pc:sldMkLst>
          <pc:docMk/>
          <pc:sldMk cId="340623003" sldId="274"/>
        </pc:sldMkLst>
        <pc:spChg chg="mod">
          <ac:chgData name="Michaelsen, Børje" userId="S::borje.michaelsen@agderfk.no::c36523e3-11ed-4011-9a41-1983019c0634" providerId="AD" clId="Web-{8E7AC211-86C4-1828-1BFB-DD90871E7DC7}" dt="2024-08-13T13:14:51.588" v="21" actId="1076"/>
          <ac:spMkLst>
            <pc:docMk/>
            <pc:sldMk cId="340623003" sldId="274"/>
            <ac:spMk id="4" creationId="{00000000-0000-0000-0000-000000000000}"/>
          </ac:spMkLst>
        </pc:spChg>
        <pc:graphicFrameChg chg="del">
          <ac:chgData name="Michaelsen, Børje" userId="S::borje.michaelsen@agderfk.no::c36523e3-11ed-4011-9a41-1983019c0634" providerId="AD" clId="Web-{8E7AC211-86C4-1828-1BFB-DD90871E7DC7}" dt="2024-08-13T13:12:36.757" v="2"/>
          <ac:graphicFrameMkLst>
            <pc:docMk/>
            <pc:sldMk cId="340623003" sldId="274"/>
            <ac:graphicFrameMk id="7" creationId="{00000000-0008-0000-0100-000002000000}"/>
          </ac:graphicFrameMkLst>
        </pc:graphicFrameChg>
        <pc:picChg chg="add mod">
          <ac:chgData name="Michaelsen, Børje" userId="S::borje.michaelsen@agderfk.no::c36523e3-11ed-4011-9a41-1983019c0634" providerId="AD" clId="Web-{8E7AC211-86C4-1828-1BFB-DD90871E7DC7}" dt="2024-08-13T13:15:07.838" v="23" actId="1076"/>
          <ac:picMkLst>
            <pc:docMk/>
            <pc:sldMk cId="340623003" sldId="274"/>
            <ac:picMk id="6" creationId="{F3D0FE63-F888-52BA-0676-F6D17CE32983}"/>
          </ac:picMkLst>
        </pc:pic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Michaelsen, Børje" userId="c36523e3-11ed-4011-9a41-1983019c0634" providerId="ADAL" clId="{8CB27D2A-EA75-48E1-9A56-78AAF3CFE156}"/>
    <pc:docChg chg="custSel addSld delSld modSld">
      <pc:chgData name="Michaelsen, Børje" userId="c36523e3-11ed-4011-9a41-1983019c0634" providerId="ADAL" clId="{8CB27D2A-EA75-48E1-9A56-78AAF3CFE156}" dt="2023-10-10T08:21:11.010" v="1481" actId="962"/>
      <pc:docMkLst>
        <pc:docMk/>
      </pc:docMkLst>
      <pc:sldChg chg="modSp mod">
        <pc:chgData name="Michaelsen, Børje" userId="c36523e3-11ed-4011-9a41-1983019c0634" providerId="ADAL" clId="{8CB27D2A-EA75-48E1-9A56-78AAF3CFE156}" dt="2023-09-15T10:10:56.120" v="660" actId="962"/>
        <pc:sldMkLst>
          <pc:docMk/>
          <pc:sldMk cId="1115595437" sldId="256"/>
        </pc:sldMkLst>
        <pc:picChg chg="mod">
          <ac:chgData name="Michaelsen, Børje" userId="c36523e3-11ed-4011-9a41-1983019c0634" providerId="ADAL" clId="{8CB27D2A-EA75-48E1-9A56-78AAF3CFE156}" dt="2023-09-15T10:10:56.120" v="660" actId="962"/>
          <ac:picMkLst>
            <pc:docMk/>
            <pc:sldMk cId="1115595437" sldId="256"/>
            <ac:picMk id="4" creationId="{00000000-0000-0000-0000-000000000000}"/>
          </ac:picMkLst>
        </pc:picChg>
      </pc:sldChg>
      <pc:sldChg chg="modSp mod modNotesTx">
        <pc:chgData name="Michaelsen, Børje" userId="c36523e3-11ed-4011-9a41-1983019c0634" providerId="ADAL" clId="{8CB27D2A-EA75-48E1-9A56-78AAF3CFE156}" dt="2023-09-15T10:23:21.577" v="913"/>
        <pc:sldMkLst>
          <pc:docMk/>
          <pc:sldMk cId="1380386693" sldId="260"/>
        </pc:sldMkLst>
        <pc:graphicFrameChg chg="mod modGraphic">
          <ac:chgData name="Michaelsen, Børje" userId="c36523e3-11ed-4011-9a41-1983019c0634" providerId="ADAL" clId="{8CB27D2A-EA75-48E1-9A56-78AAF3CFE156}" dt="2023-09-15T10:11:44.147" v="666"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8CB27D2A-EA75-48E1-9A56-78AAF3CFE156}" dt="2023-09-15T10:12:18.320" v="674" actId="12385"/>
          <ac:graphicFrameMkLst>
            <pc:docMk/>
            <pc:sldMk cId="1380386693" sldId="260"/>
            <ac:graphicFrameMk id="8" creationId="{00000000-0000-0000-0000-000000000000}"/>
          </ac:graphicFrameMkLst>
        </pc:graphicFrameChg>
        <pc:graphicFrameChg chg="mod modGraphic">
          <ac:chgData name="Michaelsen, Børje" userId="c36523e3-11ed-4011-9a41-1983019c0634" providerId="ADAL" clId="{8CB27D2A-EA75-48E1-9A56-78AAF3CFE156}" dt="2023-09-15T10:23:21.577" v="913"/>
          <ac:graphicFrameMkLst>
            <pc:docMk/>
            <pc:sldMk cId="1380386693" sldId="260"/>
            <ac:graphicFrameMk id="9" creationId="{00000000-0000-0000-0000-000000000000}"/>
          </ac:graphicFrameMkLst>
        </pc:graphicFrameChg>
        <pc:graphicFrameChg chg="mod modGraphic">
          <ac:chgData name="Michaelsen, Børje" userId="c36523e3-11ed-4011-9a41-1983019c0634" providerId="ADAL" clId="{8CB27D2A-EA75-48E1-9A56-78AAF3CFE156}" dt="2023-09-15T10:23:19.240" v="912"/>
          <ac:graphicFrameMkLst>
            <pc:docMk/>
            <pc:sldMk cId="1380386693" sldId="260"/>
            <ac:graphicFrameMk id="10" creationId="{00000000-0000-0000-0000-000000000000}"/>
          </ac:graphicFrameMkLst>
        </pc:graphicFrameChg>
        <pc:picChg chg="mod">
          <ac:chgData name="Michaelsen, Børje" userId="c36523e3-11ed-4011-9a41-1983019c0634" providerId="ADAL" clId="{8CB27D2A-EA75-48E1-9A56-78AAF3CFE156}" dt="2023-09-15T10:11:17.377" v="662" actId="962"/>
          <ac:picMkLst>
            <pc:docMk/>
            <pc:sldMk cId="1380386693" sldId="260"/>
            <ac:picMk id="4" creationId="{00000000-0000-0000-0000-000000000000}"/>
          </ac:picMkLst>
        </pc:picChg>
        <pc:picChg chg="mod">
          <ac:chgData name="Michaelsen, Børje" userId="c36523e3-11ed-4011-9a41-1983019c0634" providerId="ADAL" clId="{8CB27D2A-EA75-48E1-9A56-78AAF3CFE156}" dt="2023-09-15T10:23:13.160" v="910"/>
          <ac:picMkLst>
            <pc:docMk/>
            <pc:sldMk cId="1380386693" sldId="260"/>
            <ac:picMk id="6" creationId="{00000000-0000-0000-0000-000000000000}"/>
          </ac:picMkLst>
        </pc:picChg>
      </pc:sldChg>
      <pc:sldChg chg="addSp delSp modSp mod modNotesTx">
        <pc:chgData name="Michaelsen, Børje" userId="c36523e3-11ed-4011-9a41-1983019c0634" providerId="ADAL" clId="{8CB27D2A-EA75-48E1-9A56-78AAF3CFE156}" dt="2023-09-25T11:24:28.404" v="1152"/>
        <pc:sldMkLst>
          <pc:docMk/>
          <pc:sldMk cId="4123357996" sldId="261"/>
        </pc:sldMkLst>
        <pc:spChg chg="mod">
          <ac:chgData name="Michaelsen, Børje" userId="c36523e3-11ed-4011-9a41-1983019c0634" providerId="ADAL" clId="{8CB27D2A-EA75-48E1-9A56-78AAF3CFE156}" dt="2023-09-25T11:23:53.420" v="1148" actId="20577"/>
          <ac:spMkLst>
            <pc:docMk/>
            <pc:sldMk cId="4123357996" sldId="261"/>
            <ac:spMk id="3" creationId="{0E208661-40B4-4483-9A05-FE473BED7235}"/>
          </ac:spMkLst>
        </pc:spChg>
        <pc:spChg chg="add mod">
          <ac:chgData name="Michaelsen, Børje" userId="c36523e3-11ed-4011-9a41-1983019c0634" providerId="ADAL" clId="{8CB27D2A-EA75-48E1-9A56-78AAF3CFE156}" dt="2023-09-25T11:22:57.064" v="1136"/>
          <ac:spMkLst>
            <pc:docMk/>
            <pc:sldMk cId="4123357996" sldId="261"/>
            <ac:spMk id="4" creationId="{32CEC830-353C-CFA9-5996-41202DCECD17}"/>
          </ac:spMkLst>
        </pc:spChg>
        <pc:spChg chg="del">
          <ac:chgData name="Michaelsen, Børje" userId="c36523e3-11ed-4011-9a41-1983019c0634" providerId="ADAL" clId="{8CB27D2A-EA75-48E1-9A56-78AAF3CFE156}" dt="2023-09-15T10:16:53.174" v="817" actId="478"/>
          <ac:spMkLst>
            <pc:docMk/>
            <pc:sldMk cId="4123357996" sldId="261"/>
            <ac:spMk id="7" creationId="{A6D52CC4-017C-4342-80C6-B635DE3CFF15}"/>
          </ac:spMkLst>
        </pc:spChg>
        <pc:spChg chg="mod">
          <ac:chgData name="Michaelsen, Børje" userId="c36523e3-11ed-4011-9a41-1983019c0634" providerId="ADAL" clId="{8CB27D2A-EA75-48E1-9A56-78AAF3CFE156}" dt="2023-09-15T10:26:32.379" v="977"/>
          <ac:spMkLst>
            <pc:docMk/>
            <pc:sldMk cId="4123357996" sldId="261"/>
            <ac:spMk id="8" creationId="{00000000-0000-0000-0000-000000000000}"/>
          </ac:spMkLst>
        </pc:spChg>
        <pc:graphicFrameChg chg="del">
          <ac:chgData name="Michaelsen, Børje" userId="c36523e3-11ed-4011-9a41-1983019c0634" providerId="ADAL" clId="{8CB27D2A-EA75-48E1-9A56-78AAF3CFE156}" dt="2023-09-13T14:07:10.719" v="657" actId="478"/>
          <ac:graphicFrameMkLst>
            <pc:docMk/>
            <pc:sldMk cId="4123357996" sldId="261"/>
            <ac:graphicFrameMk id="4" creationId="{00000000-0000-0000-0000-000000000000}"/>
          </ac:graphicFrameMkLst>
        </pc:graphicFrameChg>
        <pc:graphicFrameChg chg="add mod modGraphic">
          <ac:chgData name="Michaelsen, Børje" userId="c36523e3-11ed-4011-9a41-1983019c0634" providerId="ADAL" clId="{8CB27D2A-EA75-48E1-9A56-78AAF3CFE156}" dt="2023-09-25T11:22:51.596" v="1135" actId="1076"/>
          <ac:graphicFrameMkLst>
            <pc:docMk/>
            <pc:sldMk cId="4123357996" sldId="261"/>
            <ac:graphicFrameMk id="5" creationId="{F7657CF6-08D3-1F24-71FE-56D65CB586E6}"/>
          </ac:graphicFrameMkLst>
        </pc:graphicFrameChg>
        <pc:graphicFrameChg chg="add mod">
          <ac:chgData name="Michaelsen, Børje" userId="c36523e3-11ed-4011-9a41-1983019c0634" providerId="ADAL" clId="{8CB27D2A-EA75-48E1-9A56-78AAF3CFE156}" dt="2023-09-25T11:24:28.404" v="1152"/>
          <ac:graphicFrameMkLst>
            <pc:docMk/>
            <pc:sldMk cId="4123357996" sldId="261"/>
            <ac:graphicFrameMk id="6" creationId="{18197FB1-9372-F1DC-4225-665AF0196003}"/>
          </ac:graphicFrameMkLst>
        </pc:graphicFrameChg>
        <pc:graphicFrameChg chg="del mod">
          <ac:chgData name="Michaelsen, Børje" userId="c36523e3-11ed-4011-9a41-1983019c0634" providerId="ADAL" clId="{8CB27D2A-EA75-48E1-9A56-78AAF3CFE156}" dt="2023-09-25T11:23:25.952" v="1138" actId="478"/>
          <ac:graphicFrameMkLst>
            <pc:docMk/>
            <pc:sldMk cId="4123357996" sldId="261"/>
            <ac:graphicFrameMk id="10" creationId="{00000000-0000-0000-0000-000000000000}"/>
          </ac:graphicFrameMkLst>
        </pc:graphicFrameChg>
      </pc:sldChg>
      <pc:sldChg chg="modSp mod">
        <pc:chgData name="Michaelsen, Børje" userId="c36523e3-11ed-4011-9a41-1983019c0634" providerId="ADAL" clId="{8CB27D2A-EA75-48E1-9A56-78AAF3CFE156}" dt="2023-09-15T10:16:23.345" v="782" actId="962"/>
        <pc:sldMkLst>
          <pc:docMk/>
          <pc:sldMk cId="1502201355" sldId="262"/>
        </pc:sldMkLst>
        <pc:picChg chg="mod">
          <ac:chgData name="Michaelsen, Børje" userId="c36523e3-11ed-4011-9a41-1983019c0634" providerId="ADAL" clId="{8CB27D2A-EA75-48E1-9A56-78AAF3CFE156}" dt="2023-09-15T10:16:10.327" v="775" actId="962"/>
          <ac:picMkLst>
            <pc:docMk/>
            <pc:sldMk cId="1502201355" sldId="262"/>
            <ac:picMk id="4" creationId="{00000000-0000-0000-0000-000000000000}"/>
          </ac:picMkLst>
        </pc:picChg>
        <pc:picChg chg="mod">
          <ac:chgData name="Michaelsen, Børje" userId="c36523e3-11ed-4011-9a41-1983019c0634" providerId="ADAL" clId="{8CB27D2A-EA75-48E1-9A56-78AAF3CFE156}" dt="2023-09-15T10:16:12.214" v="776" actId="962"/>
          <ac:picMkLst>
            <pc:docMk/>
            <pc:sldMk cId="1502201355" sldId="262"/>
            <ac:picMk id="5" creationId="{00000000-0000-0000-0000-000000000000}"/>
          </ac:picMkLst>
        </pc:picChg>
        <pc:picChg chg="mod">
          <ac:chgData name="Michaelsen, Børje" userId="c36523e3-11ed-4011-9a41-1983019c0634" providerId="ADAL" clId="{8CB27D2A-EA75-48E1-9A56-78AAF3CFE156}" dt="2023-09-15T10:16:13.809" v="777" actId="962"/>
          <ac:picMkLst>
            <pc:docMk/>
            <pc:sldMk cId="1502201355" sldId="262"/>
            <ac:picMk id="6" creationId="{00000000-0000-0000-0000-000000000000}"/>
          </ac:picMkLst>
        </pc:picChg>
        <pc:picChg chg="mod">
          <ac:chgData name="Michaelsen, Børje" userId="c36523e3-11ed-4011-9a41-1983019c0634" providerId="ADAL" clId="{8CB27D2A-EA75-48E1-9A56-78AAF3CFE156}" dt="2023-09-15T10:16:15.344" v="778" actId="962"/>
          <ac:picMkLst>
            <pc:docMk/>
            <pc:sldMk cId="1502201355" sldId="262"/>
            <ac:picMk id="7" creationId="{00000000-0000-0000-0000-000000000000}"/>
          </ac:picMkLst>
        </pc:picChg>
        <pc:picChg chg="mod">
          <ac:chgData name="Michaelsen, Børje" userId="c36523e3-11ed-4011-9a41-1983019c0634" providerId="ADAL" clId="{8CB27D2A-EA75-48E1-9A56-78AAF3CFE156}" dt="2023-09-15T10:16:17.311" v="779" actId="962"/>
          <ac:picMkLst>
            <pc:docMk/>
            <pc:sldMk cId="1502201355" sldId="262"/>
            <ac:picMk id="8" creationId="{00000000-0000-0000-0000-000000000000}"/>
          </ac:picMkLst>
        </pc:picChg>
        <pc:picChg chg="mod">
          <ac:chgData name="Michaelsen, Børje" userId="c36523e3-11ed-4011-9a41-1983019c0634" providerId="ADAL" clId="{8CB27D2A-EA75-48E1-9A56-78AAF3CFE156}" dt="2023-09-15T10:16:18.858" v="780" actId="962"/>
          <ac:picMkLst>
            <pc:docMk/>
            <pc:sldMk cId="1502201355" sldId="262"/>
            <ac:picMk id="9" creationId="{00000000-0000-0000-0000-000000000000}"/>
          </ac:picMkLst>
        </pc:picChg>
        <pc:picChg chg="mod">
          <ac:chgData name="Michaelsen, Børje" userId="c36523e3-11ed-4011-9a41-1983019c0634" providerId="ADAL" clId="{8CB27D2A-EA75-48E1-9A56-78AAF3CFE156}" dt="2023-09-15T10:16:20.589" v="781" actId="962"/>
          <ac:picMkLst>
            <pc:docMk/>
            <pc:sldMk cId="1502201355" sldId="262"/>
            <ac:picMk id="10" creationId="{00000000-0000-0000-0000-000000000000}"/>
          </ac:picMkLst>
        </pc:picChg>
        <pc:picChg chg="mod">
          <ac:chgData name="Michaelsen, Børje" userId="c36523e3-11ed-4011-9a41-1983019c0634" providerId="ADAL" clId="{8CB27D2A-EA75-48E1-9A56-78AAF3CFE156}" dt="2023-09-15T10:16:23.345" v="782" actId="962"/>
          <ac:picMkLst>
            <pc:docMk/>
            <pc:sldMk cId="1502201355" sldId="262"/>
            <ac:picMk id="11" creationId="{00000000-0000-0000-0000-000000000000}"/>
          </ac:picMkLst>
        </pc:picChg>
      </pc:sldChg>
      <pc:sldChg chg="addSp delSp modSp mod">
        <pc:chgData name="Michaelsen, Børje" userId="c36523e3-11ed-4011-9a41-1983019c0634" providerId="ADAL" clId="{8CB27D2A-EA75-48E1-9A56-78AAF3CFE156}" dt="2023-09-15T10:26:03.234" v="974"/>
        <pc:sldMkLst>
          <pc:docMk/>
          <pc:sldMk cId="3237931907" sldId="263"/>
        </pc:sldMkLst>
        <pc:spChg chg="mod">
          <ac:chgData name="Michaelsen, Børje" userId="c36523e3-11ed-4011-9a41-1983019c0634" providerId="ADAL" clId="{8CB27D2A-EA75-48E1-9A56-78AAF3CFE156}" dt="2023-09-13T10:02:13.766" v="636" actId="6549"/>
          <ac:spMkLst>
            <pc:docMk/>
            <pc:sldMk cId="3237931907" sldId="263"/>
            <ac:spMk id="10" creationId="{00000000-0000-0000-0000-000000000000}"/>
          </ac:spMkLst>
        </pc:spChg>
        <pc:graphicFrameChg chg="del">
          <ac:chgData name="Michaelsen, Børje" userId="c36523e3-11ed-4011-9a41-1983019c0634" providerId="ADAL" clId="{8CB27D2A-EA75-48E1-9A56-78AAF3CFE156}" dt="2023-09-13T10:00:58.699" v="585" actId="478"/>
          <ac:graphicFrameMkLst>
            <pc:docMk/>
            <pc:sldMk cId="3237931907" sldId="263"/>
            <ac:graphicFrameMk id="3" creationId="{00000000-0000-0000-0000-000000000000}"/>
          </ac:graphicFrameMkLst>
        </pc:graphicFrameChg>
        <pc:graphicFrameChg chg="add mod">
          <ac:chgData name="Michaelsen, Børje" userId="c36523e3-11ed-4011-9a41-1983019c0634" providerId="ADAL" clId="{8CB27D2A-EA75-48E1-9A56-78AAF3CFE156}" dt="2023-09-15T10:26:03.234" v="974"/>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8CB27D2A-EA75-48E1-9A56-78AAF3CFE156}" dt="2023-09-15T10:15:35.110" v="770" actId="962"/>
          <ac:graphicFrameMkLst>
            <pc:docMk/>
            <pc:sldMk cId="3237931907" sldId="263"/>
            <ac:graphicFrameMk id="5" creationId="{E5C71C2E-AF53-CAD5-0770-CF80592B48C1}"/>
          </ac:graphicFrameMkLst>
        </pc:graphicFrameChg>
        <pc:graphicFrameChg chg="add mod modGraphic">
          <ac:chgData name="Michaelsen, Børje" userId="c36523e3-11ed-4011-9a41-1983019c0634" providerId="ADAL" clId="{8CB27D2A-EA75-48E1-9A56-78AAF3CFE156}" dt="2023-09-15T10:22:37.401" v="903" actId="113"/>
          <ac:graphicFrameMkLst>
            <pc:docMk/>
            <pc:sldMk cId="3237931907" sldId="263"/>
            <ac:graphicFrameMk id="6" creationId="{A0D6AFBB-1663-5665-006C-38BCA4DC10F6}"/>
          </ac:graphicFrameMkLst>
        </pc:graphicFrameChg>
        <pc:graphicFrameChg chg="del">
          <ac:chgData name="Michaelsen, Børje" userId="c36523e3-11ed-4011-9a41-1983019c0634" providerId="ADAL" clId="{8CB27D2A-EA75-48E1-9A56-78AAF3CFE156}" dt="2023-09-13T09:59:50.510" v="575" actId="478"/>
          <ac:graphicFrameMkLst>
            <pc:docMk/>
            <pc:sldMk cId="3237931907" sldId="263"/>
            <ac:graphicFrameMk id="8" creationId="{00000000-0008-0000-0100-000002000000}"/>
          </ac:graphicFrameMkLst>
        </pc:graphicFrameChg>
        <pc:graphicFrameChg chg="del">
          <ac:chgData name="Michaelsen, Børje" userId="c36523e3-11ed-4011-9a41-1983019c0634" providerId="ADAL" clId="{8CB27D2A-EA75-48E1-9A56-78AAF3CFE156}" dt="2023-09-13T10:00:31.192" v="580" actId="478"/>
          <ac:graphicFrameMkLst>
            <pc:docMk/>
            <pc:sldMk cId="3237931907" sldId="263"/>
            <ac:graphicFrameMk id="11" creationId="{00000000-0008-0000-0100-000005000000}"/>
          </ac:graphicFrameMkLst>
        </pc:graphicFrameChg>
      </pc:sldChg>
      <pc:sldChg chg="modSp mod">
        <pc:chgData name="Michaelsen, Børje" userId="c36523e3-11ed-4011-9a41-1983019c0634" providerId="ADAL" clId="{8CB27D2A-EA75-48E1-9A56-78AAF3CFE156}" dt="2023-09-15T10:19:32.291" v="857" actId="962"/>
        <pc:sldMkLst>
          <pc:docMk/>
          <pc:sldMk cId="445425979" sldId="264"/>
        </pc:sldMkLst>
        <pc:picChg chg="mod">
          <ac:chgData name="Michaelsen, Børje" userId="c36523e3-11ed-4011-9a41-1983019c0634" providerId="ADAL" clId="{8CB27D2A-EA75-48E1-9A56-78AAF3CFE156}" dt="2023-09-15T10:19:24.417" v="854" actId="962"/>
          <ac:picMkLst>
            <pc:docMk/>
            <pc:sldMk cId="445425979" sldId="264"/>
            <ac:picMk id="4" creationId="{00000000-0000-0000-0000-000000000000}"/>
          </ac:picMkLst>
        </pc:picChg>
        <pc:picChg chg="mod">
          <ac:chgData name="Michaelsen, Børje" userId="c36523e3-11ed-4011-9a41-1983019c0634" providerId="ADAL" clId="{8CB27D2A-EA75-48E1-9A56-78AAF3CFE156}" dt="2023-09-15T10:19:26.738" v="855" actId="962"/>
          <ac:picMkLst>
            <pc:docMk/>
            <pc:sldMk cId="445425979" sldId="264"/>
            <ac:picMk id="5" creationId="{00000000-0000-0000-0000-000000000000}"/>
          </ac:picMkLst>
        </pc:picChg>
        <pc:picChg chg="mod">
          <ac:chgData name="Michaelsen, Børje" userId="c36523e3-11ed-4011-9a41-1983019c0634" providerId="ADAL" clId="{8CB27D2A-EA75-48E1-9A56-78AAF3CFE156}" dt="2023-09-15T10:19:29.056" v="856" actId="962"/>
          <ac:picMkLst>
            <pc:docMk/>
            <pc:sldMk cId="445425979" sldId="264"/>
            <ac:picMk id="6" creationId="{00000000-0000-0000-0000-000000000000}"/>
          </ac:picMkLst>
        </pc:picChg>
        <pc:picChg chg="mod">
          <ac:chgData name="Michaelsen, Børje" userId="c36523e3-11ed-4011-9a41-1983019c0634" providerId="ADAL" clId="{8CB27D2A-EA75-48E1-9A56-78AAF3CFE156}" dt="2023-09-15T10:19:32.291" v="857" actId="962"/>
          <ac:picMkLst>
            <pc:docMk/>
            <pc:sldMk cId="445425979" sldId="264"/>
            <ac:picMk id="7" creationId="{00000000-0000-0000-0000-000000000000}"/>
          </ac:picMkLst>
        </pc:picChg>
      </pc:sldChg>
      <pc:sldChg chg="modSp mod">
        <pc:chgData name="Michaelsen, Børje" userId="c36523e3-11ed-4011-9a41-1983019c0634" providerId="ADAL" clId="{8CB27D2A-EA75-48E1-9A56-78AAF3CFE156}" dt="2023-09-15T10:14:11.902" v="720" actId="962"/>
        <pc:sldMkLst>
          <pc:docMk/>
          <pc:sldMk cId="2441531406" sldId="267"/>
        </pc:sldMkLst>
        <pc:picChg chg="mod">
          <ac:chgData name="Michaelsen, Børje" userId="c36523e3-11ed-4011-9a41-1983019c0634" providerId="ADAL" clId="{8CB27D2A-EA75-48E1-9A56-78AAF3CFE156}" dt="2023-09-15T10:14:05.588" v="717" actId="962"/>
          <ac:picMkLst>
            <pc:docMk/>
            <pc:sldMk cId="2441531406" sldId="267"/>
            <ac:picMk id="4" creationId="{00000000-0000-0000-0000-000000000000}"/>
          </ac:picMkLst>
        </pc:picChg>
        <pc:picChg chg="mod">
          <ac:chgData name="Michaelsen, Børje" userId="c36523e3-11ed-4011-9a41-1983019c0634" providerId="ADAL" clId="{8CB27D2A-EA75-48E1-9A56-78AAF3CFE156}" dt="2023-09-15T10:14:08.124" v="718" actId="962"/>
          <ac:picMkLst>
            <pc:docMk/>
            <pc:sldMk cId="2441531406" sldId="267"/>
            <ac:picMk id="5" creationId="{00000000-0000-0000-0000-000000000000}"/>
          </ac:picMkLst>
        </pc:picChg>
        <pc:picChg chg="mod">
          <ac:chgData name="Michaelsen, Børje" userId="c36523e3-11ed-4011-9a41-1983019c0634" providerId="ADAL" clId="{8CB27D2A-EA75-48E1-9A56-78AAF3CFE156}" dt="2023-09-15T10:14:10.060" v="719" actId="962"/>
          <ac:picMkLst>
            <pc:docMk/>
            <pc:sldMk cId="2441531406" sldId="267"/>
            <ac:picMk id="6" creationId="{00000000-0000-0000-0000-000000000000}"/>
          </ac:picMkLst>
        </pc:picChg>
        <pc:picChg chg="mod">
          <ac:chgData name="Michaelsen, Børje" userId="c36523e3-11ed-4011-9a41-1983019c0634" providerId="ADAL" clId="{8CB27D2A-EA75-48E1-9A56-78AAF3CFE156}" dt="2023-09-15T10:14:11.902" v="720" actId="962"/>
          <ac:picMkLst>
            <pc:docMk/>
            <pc:sldMk cId="2441531406" sldId="267"/>
            <ac:picMk id="7" creationId="{00000000-0000-0000-0000-000000000000}"/>
          </ac:picMkLst>
        </pc:picChg>
      </pc:sldChg>
      <pc:sldChg chg="addSp modSp mod">
        <pc:chgData name="Michaelsen, Børje" userId="c36523e3-11ed-4011-9a41-1983019c0634" providerId="ADAL" clId="{8CB27D2A-EA75-48E1-9A56-78AAF3CFE156}" dt="2023-09-29T12:57:03.167" v="1346"/>
        <pc:sldMkLst>
          <pc:docMk/>
          <pc:sldMk cId="394652420" sldId="268"/>
        </pc:sldMkLst>
        <pc:spChg chg="add mod">
          <ac:chgData name="Michaelsen, Børje" userId="c36523e3-11ed-4011-9a41-1983019c0634" providerId="ADAL" clId="{8CB27D2A-EA75-48E1-9A56-78AAF3CFE156}" dt="2023-09-29T12:57:03.167" v="1346"/>
          <ac:spMkLst>
            <pc:docMk/>
            <pc:sldMk cId="394652420" sldId="268"/>
            <ac:spMk id="4" creationId="{26BC09F6-2E63-93AE-5441-335E9A3F8501}"/>
          </ac:spMkLst>
        </pc:spChg>
        <pc:picChg chg="mod">
          <ac:chgData name="Michaelsen, Børje" userId="c36523e3-11ed-4011-9a41-1983019c0634" providerId="ADAL" clId="{8CB27D2A-EA75-48E1-9A56-78AAF3CFE156}" dt="2023-09-15T10:27:43.836" v="992"/>
          <ac:picMkLst>
            <pc:docMk/>
            <pc:sldMk cId="394652420" sldId="268"/>
            <ac:picMk id="6" creationId="{00000000-0000-0000-0000-000000000000}"/>
          </ac:picMkLst>
        </pc:picChg>
      </pc:sldChg>
      <pc:sldChg chg="addSp delSp modSp mod modNotesTx">
        <pc:chgData name="Michaelsen, Børje" userId="c36523e3-11ed-4011-9a41-1983019c0634" providerId="ADAL" clId="{8CB27D2A-EA75-48E1-9A56-78AAF3CFE156}" dt="2023-09-15T10:27:59.946" v="1005" actId="962"/>
        <pc:sldMkLst>
          <pc:docMk/>
          <pc:sldMk cId="1763573476" sldId="269"/>
        </pc:sldMkLst>
        <pc:spChg chg="mod">
          <ac:chgData name="Michaelsen, Børje" userId="c36523e3-11ed-4011-9a41-1983019c0634" providerId="ADAL" clId="{8CB27D2A-EA75-48E1-9A56-78AAF3CFE156}" dt="2023-08-29T13:20:21.402" v="111" actId="14100"/>
          <ac:spMkLst>
            <pc:docMk/>
            <pc:sldMk cId="1763573476" sldId="269"/>
            <ac:spMk id="3" creationId="{00000000-0000-0000-0000-000000000000}"/>
          </ac:spMkLst>
        </pc:spChg>
        <pc:spChg chg="add mod">
          <ac:chgData name="Michaelsen, Børje" userId="c36523e3-11ed-4011-9a41-1983019c0634" providerId="ADAL" clId="{8CB27D2A-EA75-48E1-9A56-78AAF3CFE156}" dt="2023-08-29T13:20:32.051" v="123" actId="1036"/>
          <ac:spMkLst>
            <pc:docMk/>
            <pc:sldMk cId="1763573476" sldId="269"/>
            <ac:spMk id="5" creationId="{3DB2277F-25D4-BBF5-63DE-CF96FAFFCD72}"/>
          </ac:spMkLst>
        </pc:spChg>
        <pc:graphicFrameChg chg="add mod">
          <ac:chgData name="Michaelsen, Børje" userId="c36523e3-11ed-4011-9a41-1983019c0634" providerId="ADAL" clId="{8CB27D2A-EA75-48E1-9A56-78AAF3CFE156}" dt="2023-09-15T10:27:53.394" v="999"/>
          <ac:graphicFrameMkLst>
            <pc:docMk/>
            <pc:sldMk cId="1763573476" sldId="269"/>
            <ac:graphicFrameMk id="12" creationId="{D30A38CA-1640-DA93-3937-01503E79BE94}"/>
          </ac:graphicFrameMkLst>
        </pc:graphicFrameChg>
        <pc:picChg chg="del">
          <ac:chgData name="Michaelsen, Børje" userId="c36523e3-11ed-4011-9a41-1983019c0634" providerId="ADAL" clId="{8CB27D2A-EA75-48E1-9A56-78AAF3CFE156}" dt="2023-08-29T13:21:09.042" v="132" actId="478"/>
          <ac:picMkLst>
            <pc:docMk/>
            <pc:sldMk cId="1763573476" sldId="269"/>
            <ac:picMk id="4" creationId="{00000000-0000-0000-0000-000000000000}"/>
          </ac:picMkLst>
        </pc:picChg>
        <pc:picChg chg="add mod">
          <ac:chgData name="Michaelsen, Børje" userId="c36523e3-11ed-4011-9a41-1983019c0634" providerId="ADAL" clId="{8CB27D2A-EA75-48E1-9A56-78AAF3CFE156}" dt="2023-09-15T10:27:57.186" v="1000" actId="962"/>
          <ac:picMkLst>
            <pc:docMk/>
            <pc:sldMk cId="1763573476" sldId="269"/>
            <ac:picMk id="6" creationId="{9E522EFE-A5CA-A362-95FE-C33BE9102D99}"/>
          </ac:picMkLst>
        </pc:picChg>
        <pc:picChg chg="add mod">
          <ac:chgData name="Michaelsen, Børje" userId="c36523e3-11ed-4011-9a41-1983019c0634" providerId="ADAL" clId="{8CB27D2A-EA75-48E1-9A56-78AAF3CFE156}" dt="2023-09-15T10:27:57.920" v="1001" actId="962"/>
          <ac:picMkLst>
            <pc:docMk/>
            <pc:sldMk cId="1763573476" sldId="269"/>
            <ac:picMk id="7" creationId="{526DA81C-FDEA-53BC-B355-B6055609116E}"/>
          </ac:picMkLst>
        </pc:picChg>
        <pc:picChg chg="add mod">
          <ac:chgData name="Michaelsen, Børje" userId="c36523e3-11ed-4011-9a41-1983019c0634" providerId="ADAL" clId="{8CB27D2A-EA75-48E1-9A56-78AAF3CFE156}" dt="2023-09-15T10:27:58.515" v="1002" actId="962"/>
          <ac:picMkLst>
            <pc:docMk/>
            <pc:sldMk cId="1763573476" sldId="269"/>
            <ac:picMk id="8" creationId="{EDC97FD4-9B72-9477-17A8-2196372922B1}"/>
          </ac:picMkLst>
        </pc:picChg>
        <pc:picChg chg="add mod">
          <ac:chgData name="Michaelsen, Børje" userId="c36523e3-11ed-4011-9a41-1983019c0634" providerId="ADAL" clId="{8CB27D2A-EA75-48E1-9A56-78AAF3CFE156}" dt="2023-09-15T10:27:58.970" v="1003" actId="962"/>
          <ac:picMkLst>
            <pc:docMk/>
            <pc:sldMk cId="1763573476" sldId="269"/>
            <ac:picMk id="9" creationId="{23AD474B-8490-F9F6-58E6-2BD3962463B2}"/>
          </ac:picMkLst>
        </pc:picChg>
        <pc:picChg chg="add mod">
          <ac:chgData name="Michaelsen, Børje" userId="c36523e3-11ed-4011-9a41-1983019c0634" providerId="ADAL" clId="{8CB27D2A-EA75-48E1-9A56-78AAF3CFE156}" dt="2023-09-15T10:27:59.458" v="1004" actId="962"/>
          <ac:picMkLst>
            <pc:docMk/>
            <pc:sldMk cId="1763573476" sldId="269"/>
            <ac:picMk id="10" creationId="{BC18658E-1B3A-ADAF-ABDD-6113DEF52D42}"/>
          </ac:picMkLst>
        </pc:picChg>
        <pc:picChg chg="add mod">
          <ac:chgData name="Michaelsen, Børje" userId="c36523e3-11ed-4011-9a41-1983019c0634" providerId="ADAL" clId="{8CB27D2A-EA75-48E1-9A56-78AAF3CFE156}" dt="2023-09-15T10:27:59.946" v="1005" actId="962"/>
          <ac:picMkLst>
            <pc:docMk/>
            <pc:sldMk cId="1763573476" sldId="269"/>
            <ac:picMk id="11" creationId="{BD657CA6-91B0-4EBC-43FF-DA67EB46DD9E}"/>
          </ac:picMkLst>
        </pc:picChg>
      </pc:sldChg>
      <pc:sldChg chg="addSp delSp modSp mod">
        <pc:chgData name="Michaelsen, Børje" userId="c36523e3-11ed-4011-9a41-1983019c0634" providerId="ADAL" clId="{8CB27D2A-EA75-48E1-9A56-78AAF3CFE156}" dt="2023-09-15T10:22:24.897" v="901" actId="12385"/>
        <pc:sldMkLst>
          <pc:docMk/>
          <pc:sldMk cId="1348694183" sldId="272"/>
        </pc:sldMkLst>
        <pc:spChg chg="del">
          <ac:chgData name="Michaelsen, Børje" userId="c36523e3-11ed-4011-9a41-1983019c0634" providerId="ADAL" clId="{8CB27D2A-EA75-48E1-9A56-78AAF3CFE156}" dt="2023-08-28T06:59:48.298" v="43" actId="478"/>
          <ac:spMkLst>
            <pc:docMk/>
            <pc:sldMk cId="1348694183" sldId="272"/>
            <ac:spMk id="7" creationId="{00000000-0000-0000-0000-000000000000}"/>
          </ac:spMkLst>
        </pc:spChg>
        <pc:spChg chg="add mod">
          <ac:chgData name="Michaelsen, Børje" userId="c36523e3-11ed-4011-9a41-1983019c0634" providerId="ADAL" clId="{8CB27D2A-EA75-48E1-9A56-78AAF3CFE156}" dt="2023-08-28T07:00:17.401" v="62" actId="1038"/>
          <ac:spMkLst>
            <pc:docMk/>
            <pc:sldMk cId="1348694183" sldId="272"/>
            <ac:spMk id="8" creationId="{0322E2D0-6D73-052C-7FC6-1609DC4A8665}"/>
          </ac:spMkLst>
        </pc:spChg>
        <pc:graphicFrameChg chg="mod modGraphic">
          <ac:chgData name="Michaelsen, Børje" userId="c36523e3-11ed-4011-9a41-1983019c0634" providerId="ADAL" clId="{8CB27D2A-EA75-48E1-9A56-78AAF3CFE156}" dt="2023-09-15T10:22:24.897" v="901" actId="12385"/>
          <ac:graphicFrameMkLst>
            <pc:docMk/>
            <pc:sldMk cId="1348694183" sldId="272"/>
            <ac:graphicFrameMk id="6" creationId="{00000000-0000-0000-0000-000000000000}"/>
          </ac:graphicFrameMkLst>
        </pc:graphicFrameChg>
        <pc:picChg chg="del">
          <ac:chgData name="Michaelsen, Børje" userId="c36523e3-11ed-4011-9a41-1983019c0634" providerId="ADAL" clId="{8CB27D2A-EA75-48E1-9A56-78AAF3CFE156}" dt="2023-08-28T06:59:50.282" v="44" actId="478"/>
          <ac:picMkLst>
            <pc:docMk/>
            <pc:sldMk cId="1348694183" sldId="272"/>
            <ac:picMk id="3" creationId="{00000000-0000-0000-0000-000000000000}"/>
          </ac:picMkLst>
        </pc:picChg>
        <pc:picChg chg="add mod">
          <ac:chgData name="Michaelsen, Børje" userId="c36523e3-11ed-4011-9a41-1983019c0634" providerId="ADAL" clId="{8CB27D2A-EA75-48E1-9A56-78AAF3CFE156}" dt="2023-09-15T10:14:22.936" v="722" actId="962"/>
          <ac:picMkLst>
            <pc:docMk/>
            <pc:sldMk cId="1348694183" sldId="272"/>
            <ac:picMk id="4" creationId="{B1540713-5F0D-D6FF-D634-A04BD58213BD}"/>
          </ac:picMkLst>
        </pc:picChg>
      </pc:sldChg>
      <pc:sldChg chg="modSp mod">
        <pc:chgData name="Michaelsen, Børje" userId="c36523e3-11ed-4011-9a41-1983019c0634" providerId="ADAL" clId="{8CB27D2A-EA75-48E1-9A56-78AAF3CFE156}" dt="2023-09-22T07:07:40.971" v="1099" actId="962"/>
        <pc:sldMkLst>
          <pc:docMk/>
          <pc:sldMk cId="2044844844" sldId="273"/>
        </pc:sldMkLst>
        <pc:picChg chg="mod">
          <ac:chgData name="Michaelsen, Børje" userId="c36523e3-11ed-4011-9a41-1983019c0634" providerId="ADAL" clId="{8CB27D2A-EA75-48E1-9A56-78AAF3CFE156}" dt="2023-09-22T07:07:40.971" v="1099" actId="962"/>
          <ac:picMkLst>
            <pc:docMk/>
            <pc:sldMk cId="2044844844" sldId="273"/>
            <ac:picMk id="4" creationId="{00000000-0000-0000-0000-000000000000}"/>
          </ac:picMkLst>
        </pc:picChg>
      </pc:sldChg>
      <pc:sldChg chg="addSp modSp mod">
        <pc:chgData name="Michaelsen, Børje" userId="c36523e3-11ed-4011-9a41-1983019c0634" providerId="ADAL" clId="{8CB27D2A-EA75-48E1-9A56-78AAF3CFE156}" dt="2023-09-29T12:56:13.641" v="1323"/>
        <pc:sldMkLst>
          <pc:docMk/>
          <pc:sldMk cId="340623003" sldId="274"/>
        </pc:sldMkLst>
        <pc:spChg chg="add mod">
          <ac:chgData name="Michaelsen, Børje" userId="c36523e3-11ed-4011-9a41-1983019c0634" providerId="ADAL" clId="{8CB27D2A-EA75-48E1-9A56-78AAF3CFE156}" dt="2023-09-29T12:56:13.641" v="1323"/>
          <ac:spMkLst>
            <pc:docMk/>
            <pc:sldMk cId="340623003" sldId="274"/>
            <ac:spMk id="5" creationId="{F18FA24B-6EE2-6336-DD7D-835F9D101447}"/>
          </ac:spMkLst>
        </pc:spChg>
        <pc:graphicFrameChg chg="mod">
          <ac:chgData name="Michaelsen, Børje" userId="c36523e3-11ed-4011-9a41-1983019c0634" providerId="ADAL" clId="{8CB27D2A-EA75-48E1-9A56-78AAF3CFE156}" dt="2023-09-15T10:23:28.585" v="915"/>
          <ac:graphicFrameMkLst>
            <pc:docMk/>
            <pc:sldMk cId="340623003" sldId="274"/>
            <ac:graphicFrameMk id="7" creationId="{00000000-0008-0000-0100-000002000000}"/>
          </ac:graphicFrameMkLst>
        </pc:graphicFrameChg>
        <pc:picChg chg="mod">
          <ac:chgData name="Michaelsen, Børje" userId="c36523e3-11ed-4011-9a41-1983019c0634" providerId="ADAL" clId="{8CB27D2A-EA75-48E1-9A56-78AAF3CFE156}" dt="2023-09-15T10:23:32.089" v="916"/>
          <ac:picMkLst>
            <pc:docMk/>
            <pc:sldMk cId="340623003" sldId="274"/>
            <ac:picMk id="3" creationId="{00000000-0000-0000-0000-000000000000}"/>
          </ac:picMkLst>
        </pc:picChg>
      </pc:sldChg>
      <pc:sldChg chg="addSp delSp modSp mod modNotesTx">
        <pc:chgData name="Michaelsen, Børje" userId="c36523e3-11ed-4011-9a41-1983019c0634" providerId="ADAL" clId="{8CB27D2A-EA75-48E1-9A56-78AAF3CFE156}" dt="2023-09-15T10:27:15.187" v="987"/>
        <pc:sldMkLst>
          <pc:docMk/>
          <pc:sldMk cId="4110371661" sldId="275"/>
        </pc:sldMkLst>
        <pc:spChg chg="mod">
          <ac:chgData name="Michaelsen, Børje" userId="c36523e3-11ed-4011-9a41-1983019c0634" providerId="ADAL" clId="{8CB27D2A-EA75-48E1-9A56-78AAF3CFE156}" dt="2023-08-29T06:59:45.351" v="106" actId="14100"/>
          <ac:spMkLst>
            <pc:docMk/>
            <pc:sldMk cId="4110371661" sldId="275"/>
            <ac:spMk id="3" creationId="{00000000-0000-0000-0000-000000000000}"/>
          </ac:spMkLst>
        </pc:spChg>
        <pc:spChg chg="add mod">
          <ac:chgData name="Michaelsen, Børje" userId="c36523e3-11ed-4011-9a41-1983019c0634" providerId="ADAL" clId="{8CB27D2A-EA75-48E1-9A56-78AAF3CFE156}" dt="2023-08-29T06:58:49.070" v="101" actId="1076"/>
          <ac:spMkLst>
            <pc:docMk/>
            <pc:sldMk cId="4110371661" sldId="275"/>
            <ac:spMk id="4" creationId="{B02421DE-1A1F-2BB9-1430-1FBB852AD138}"/>
          </ac:spMkLst>
        </pc:spChg>
        <pc:spChg chg="del">
          <ac:chgData name="Michaelsen, Børje" userId="c36523e3-11ed-4011-9a41-1983019c0634" providerId="ADAL" clId="{8CB27D2A-EA75-48E1-9A56-78AAF3CFE156}" dt="2023-08-29T06:58:43.646" v="99" actId="478"/>
          <ac:spMkLst>
            <pc:docMk/>
            <pc:sldMk cId="4110371661" sldId="275"/>
            <ac:spMk id="9" creationId="{00000000-0000-0000-0000-000000000000}"/>
          </ac:spMkLst>
        </pc:spChg>
        <pc:graphicFrameChg chg="add mod">
          <ac:chgData name="Michaelsen, Børje" userId="c36523e3-11ed-4011-9a41-1983019c0634" providerId="ADAL" clId="{8CB27D2A-EA75-48E1-9A56-78AAF3CFE156}" dt="2023-09-15T10:27:15.187" v="987"/>
          <ac:graphicFrameMkLst>
            <pc:docMk/>
            <pc:sldMk cId="4110371661" sldId="275"/>
            <ac:graphicFrameMk id="5" creationId="{A9AB4960-5BA5-6AF9-F3ED-65DFE4591263}"/>
          </ac:graphicFrameMkLst>
        </pc:graphicFrameChg>
        <pc:graphicFrameChg chg="del">
          <ac:chgData name="Michaelsen, Børje" userId="c36523e3-11ed-4011-9a41-1983019c0634" providerId="ADAL" clId="{8CB27D2A-EA75-48E1-9A56-78AAF3CFE156}" dt="2023-08-29T06:59:34.920" v="103" actId="478"/>
          <ac:graphicFrameMkLst>
            <pc:docMk/>
            <pc:sldMk cId="4110371661" sldId="275"/>
            <ac:graphicFrameMk id="8" creationId="{00000000-0000-0000-0000-000000000000}"/>
          </ac:graphicFrameMkLst>
        </pc:graphicFrameChg>
      </pc:sldChg>
      <pc:sldChg chg="addSp delSp modSp mod">
        <pc:chgData name="Michaelsen, Børje" userId="c36523e3-11ed-4011-9a41-1983019c0634" providerId="ADAL" clId="{8CB27D2A-EA75-48E1-9A56-78AAF3CFE156}" dt="2023-09-15T10:26:59.530" v="986"/>
        <pc:sldMkLst>
          <pc:docMk/>
          <pc:sldMk cId="768537486" sldId="276"/>
        </pc:sldMkLst>
        <pc:spChg chg="mod ord">
          <ac:chgData name="Michaelsen, Børje" userId="c36523e3-11ed-4011-9a41-1983019c0634" providerId="ADAL" clId="{8CB27D2A-EA75-48E1-9A56-78AAF3CFE156}" dt="2023-09-15T10:26:53.945" v="984"/>
          <ac:spMkLst>
            <pc:docMk/>
            <pc:sldMk cId="768537486" sldId="276"/>
            <ac:spMk id="2" creationId="{00000000-0000-0000-0000-000000000000}"/>
          </ac:spMkLst>
        </pc:spChg>
        <pc:spChg chg="add mod">
          <ac:chgData name="Michaelsen, Børje" userId="c36523e3-11ed-4011-9a41-1983019c0634" providerId="ADAL" clId="{8CB27D2A-EA75-48E1-9A56-78AAF3CFE156}" dt="2023-08-28T09:00:54.808" v="77"/>
          <ac:spMkLst>
            <pc:docMk/>
            <pc:sldMk cId="768537486" sldId="276"/>
            <ac:spMk id="3" creationId="{DFB246E2-48F7-60B8-8045-27AEF2DE6513}"/>
          </ac:spMkLst>
        </pc:spChg>
        <pc:spChg chg="del">
          <ac:chgData name="Michaelsen, Børje" userId="c36523e3-11ed-4011-9a41-1983019c0634" providerId="ADAL" clId="{8CB27D2A-EA75-48E1-9A56-78AAF3CFE156}" dt="2023-08-28T09:00:47.771" v="76" actId="478"/>
          <ac:spMkLst>
            <pc:docMk/>
            <pc:sldMk cId="768537486" sldId="276"/>
            <ac:spMk id="7" creationId="{00000000-0000-0000-0000-000000000000}"/>
          </ac:spMkLst>
        </pc:spChg>
        <pc:spChg chg="mod">
          <ac:chgData name="Michaelsen, Børje" userId="c36523e3-11ed-4011-9a41-1983019c0634" providerId="ADAL" clId="{8CB27D2A-EA75-48E1-9A56-78AAF3CFE156}" dt="2023-09-15T10:26:55.915" v="985"/>
          <ac:spMkLst>
            <pc:docMk/>
            <pc:sldMk cId="768537486" sldId="276"/>
            <ac:spMk id="9" creationId="{00000000-0000-0000-0000-000000000000}"/>
          </ac:spMkLst>
        </pc:spChg>
        <pc:graphicFrameChg chg="mod modGraphic">
          <ac:chgData name="Michaelsen, Børje" userId="c36523e3-11ed-4011-9a41-1983019c0634" providerId="ADAL" clId="{8CB27D2A-EA75-48E1-9A56-78AAF3CFE156}" dt="2023-09-15T10:22:42.831" v="904" actId="12385"/>
          <ac:graphicFrameMkLst>
            <pc:docMk/>
            <pc:sldMk cId="768537486" sldId="276"/>
            <ac:graphicFrameMk id="8" creationId="{00000000-0000-0000-0000-000000000000}"/>
          </ac:graphicFrameMkLst>
        </pc:graphicFrameChg>
        <pc:picChg chg="del">
          <ac:chgData name="Michaelsen, Børje" userId="c36523e3-11ed-4011-9a41-1983019c0634" providerId="ADAL" clId="{8CB27D2A-EA75-48E1-9A56-78AAF3CFE156}" dt="2023-08-28T09:01:03.115" v="78" actId="478"/>
          <ac:picMkLst>
            <pc:docMk/>
            <pc:sldMk cId="768537486" sldId="276"/>
            <ac:picMk id="4" creationId="{00000000-0000-0000-0000-000000000000}"/>
          </ac:picMkLst>
        </pc:picChg>
        <pc:picChg chg="add mod">
          <ac:chgData name="Michaelsen, Børje" userId="c36523e3-11ed-4011-9a41-1983019c0634" providerId="ADAL" clId="{8CB27D2A-EA75-48E1-9A56-78AAF3CFE156}" dt="2023-09-15T10:26:59.530" v="986"/>
          <ac:picMkLst>
            <pc:docMk/>
            <pc:sldMk cId="768537486" sldId="276"/>
            <ac:picMk id="5" creationId="{FF73DCAF-BD6A-6B36-BFC2-1B2A8FC82C89}"/>
          </ac:picMkLst>
        </pc:picChg>
      </pc:sldChg>
      <pc:sldChg chg="addSp delSp modSp mod">
        <pc:chgData name="Michaelsen, Børje" userId="c36523e3-11ed-4011-9a41-1983019c0634" providerId="ADAL" clId="{8CB27D2A-EA75-48E1-9A56-78AAF3CFE156}" dt="2023-09-15T10:27:22.404" v="988"/>
        <pc:sldMkLst>
          <pc:docMk/>
          <pc:sldMk cId="2721633966" sldId="277"/>
        </pc:sldMkLst>
        <pc:spChg chg="add mod">
          <ac:chgData name="Michaelsen, Børje" userId="c36523e3-11ed-4011-9a41-1983019c0634" providerId="ADAL" clId="{8CB27D2A-EA75-48E1-9A56-78AAF3CFE156}" dt="2023-09-01T12:57:52.675" v="360"/>
          <ac:spMkLst>
            <pc:docMk/>
            <pc:sldMk cId="2721633966" sldId="277"/>
            <ac:spMk id="4" creationId="{E0EFFCA7-E7D8-0181-02B4-81DFD88250FB}"/>
          </ac:spMkLst>
        </pc:spChg>
        <pc:spChg chg="del">
          <ac:chgData name="Michaelsen, Børje" userId="c36523e3-11ed-4011-9a41-1983019c0634" providerId="ADAL" clId="{8CB27D2A-EA75-48E1-9A56-78AAF3CFE156}" dt="2023-09-01T12:57:50.880" v="359" actId="478"/>
          <ac:spMkLst>
            <pc:docMk/>
            <pc:sldMk cId="2721633966" sldId="277"/>
            <ac:spMk id="9" creationId="{00000000-0000-0000-0000-000000000000}"/>
          </ac:spMkLst>
        </pc:spChg>
        <pc:graphicFrameChg chg="add mod">
          <ac:chgData name="Michaelsen, Børje" userId="c36523e3-11ed-4011-9a41-1983019c0634" providerId="ADAL" clId="{8CB27D2A-EA75-48E1-9A56-78AAF3CFE156}" dt="2023-09-15T10:27:22.404" v="988"/>
          <ac:graphicFrameMkLst>
            <pc:docMk/>
            <pc:sldMk cId="2721633966" sldId="277"/>
            <ac:graphicFrameMk id="5" creationId="{1E871170-F82D-1EDA-BE6F-558892AFB706}"/>
          </ac:graphicFrameMkLst>
        </pc:graphicFrameChg>
        <pc:graphicFrameChg chg="del">
          <ac:chgData name="Michaelsen, Børje" userId="c36523e3-11ed-4011-9a41-1983019c0634" providerId="ADAL" clId="{8CB27D2A-EA75-48E1-9A56-78AAF3CFE156}" dt="2023-09-01T13:05:22.741" v="361" actId="478"/>
          <ac:graphicFrameMkLst>
            <pc:docMk/>
            <pc:sldMk cId="2721633966" sldId="277"/>
            <ac:graphicFrameMk id="7" creationId="{00000000-0000-0000-0000-000000000000}"/>
          </ac:graphicFrameMkLst>
        </pc:graphicFrameChg>
      </pc:sldChg>
      <pc:sldChg chg="del">
        <pc:chgData name="Michaelsen, Børje" userId="c36523e3-11ed-4011-9a41-1983019c0634" providerId="ADAL" clId="{8CB27D2A-EA75-48E1-9A56-78AAF3CFE156}" dt="2023-08-29T13:21:04.291" v="131" actId="47"/>
        <pc:sldMkLst>
          <pc:docMk/>
          <pc:sldMk cId="1321071006" sldId="278"/>
        </pc:sldMkLst>
      </pc:sldChg>
      <pc:sldChg chg="addSp delSp modSp mod">
        <pc:chgData name="Michaelsen, Børje" userId="c36523e3-11ed-4011-9a41-1983019c0634" providerId="ADAL" clId="{8CB27D2A-EA75-48E1-9A56-78AAF3CFE156}" dt="2023-09-29T12:56:38.056" v="1325"/>
        <pc:sldMkLst>
          <pc:docMk/>
          <pc:sldMk cId="662108869" sldId="279"/>
        </pc:sldMkLst>
        <pc:spChg chg="mod">
          <ac:chgData name="Michaelsen, Børje" userId="c36523e3-11ed-4011-9a41-1983019c0634" providerId="ADAL" clId="{8CB27D2A-EA75-48E1-9A56-78AAF3CFE156}" dt="2023-09-13T09:58:56.785" v="573" actId="20577"/>
          <ac:spMkLst>
            <pc:docMk/>
            <pc:sldMk cId="662108869" sldId="279"/>
            <ac:spMk id="2" creationId="{00000000-0000-0000-0000-000000000000}"/>
          </ac:spMkLst>
        </pc:spChg>
        <pc:spChg chg="add mod">
          <ac:chgData name="Michaelsen, Børje" userId="c36523e3-11ed-4011-9a41-1983019c0634" providerId="ADAL" clId="{8CB27D2A-EA75-48E1-9A56-78AAF3CFE156}" dt="2023-09-29T12:56:38.056" v="1325"/>
          <ac:spMkLst>
            <pc:docMk/>
            <pc:sldMk cId="662108869" sldId="279"/>
            <ac:spMk id="5" creationId="{8E7EE66D-95F2-AB17-6DA8-DCCF14A97114}"/>
          </ac:spMkLst>
        </pc:spChg>
        <pc:spChg chg="mod">
          <ac:chgData name="Michaelsen, Børje" userId="c36523e3-11ed-4011-9a41-1983019c0634" providerId="ADAL" clId="{8CB27D2A-EA75-48E1-9A56-78AAF3CFE156}" dt="2023-09-26T13:19:41.690" v="1322" actId="207"/>
          <ac:spMkLst>
            <pc:docMk/>
            <pc:sldMk cId="662108869" sldId="279"/>
            <ac:spMk id="10" creationId="{00000000-0000-0000-0000-000000000000}"/>
          </ac:spMkLst>
        </pc:spChg>
        <pc:graphicFrameChg chg="add mod">
          <ac:chgData name="Michaelsen, Børje" userId="c36523e3-11ed-4011-9a41-1983019c0634" providerId="ADAL" clId="{8CB27D2A-EA75-48E1-9A56-78AAF3CFE156}" dt="2023-09-15T10:26:13.378" v="975"/>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8CB27D2A-EA75-48E1-9A56-78AAF3CFE156}" dt="2023-09-15T10:26:16.963" v="976"/>
          <ac:graphicFrameMkLst>
            <pc:docMk/>
            <pc:sldMk cId="662108869" sldId="279"/>
            <ac:graphicFrameMk id="4" creationId="{24E4A504-A222-3225-2904-7772932E33DE}"/>
          </ac:graphicFrameMkLst>
        </pc:graphicFrameChg>
        <pc:graphicFrameChg chg="del">
          <ac:chgData name="Michaelsen, Børje" userId="c36523e3-11ed-4011-9a41-1983019c0634" providerId="ADAL" clId="{8CB27D2A-EA75-48E1-9A56-78AAF3CFE156}" dt="2023-09-13T10:02:51.331" v="637" actId="478"/>
          <ac:graphicFrameMkLst>
            <pc:docMk/>
            <pc:sldMk cId="662108869" sldId="279"/>
            <ac:graphicFrameMk id="7" creationId="{00000000-0008-0000-0600-000005000000}"/>
          </ac:graphicFrameMkLst>
        </pc:graphicFrameChg>
        <pc:graphicFrameChg chg="del">
          <ac:chgData name="Michaelsen, Børje" userId="c36523e3-11ed-4011-9a41-1983019c0634" providerId="ADAL" clId="{8CB27D2A-EA75-48E1-9A56-78AAF3CFE156}" dt="2023-09-13T10:04:58.485" v="642" actId="478"/>
          <ac:graphicFrameMkLst>
            <pc:docMk/>
            <pc:sldMk cId="662108869" sldId="279"/>
            <ac:graphicFrameMk id="8" creationId="{00000000-0008-0000-0300-000002000000}"/>
          </ac:graphicFrameMkLst>
        </pc:graphicFrameChg>
      </pc:sldChg>
      <pc:sldChg chg="addSp delSp modSp mod">
        <pc:chgData name="Michaelsen, Børje" userId="c36523e3-11ed-4011-9a41-1983019c0634" providerId="ADAL" clId="{8CB27D2A-EA75-48E1-9A56-78AAF3CFE156}" dt="2023-09-15T10:16:43.525" v="816" actId="962"/>
        <pc:sldMkLst>
          <pc:docMk/>
          <pc:sldMk cId="835482435" sldId="282"/>
        </pc:sldMkLst>
        <pc:spChg chg="mod">
          <ac:chgData name="Michaelsen, Børje" userId="c36523e3-11ed-4011-9a41-1983019c0634" providerId="ADAL" clId="{8CB27D2A-EA75-48E1-9A56-78AAF3CFE156}" dt="2023-09-07T12:11:02.534" v="461" actId="14100"/>
          <ac:spMkLst>
            <pc:docMk/>
            <pc:sldMk cId="835482435" sldId="282"/>
            <ac:spMk id="3" creationId="{00000000-0000-0000-0000-000000000000}"/>
          </ac:spMkLst>
        </pc:spChg>
        <pc:spChg chg="add mod">
          <ac:chgData name="Michaelsen, Børje" userId="c36523e3-11ed-4011-9a41-1983019c0634" providerId="ADAL" clId="{8CB27D2A-EA75-48E1-9A56-78AAF3CFE156}" dt="2023-09-07T12:11:07.125" v="476" actId="1036"/>
          <ac:spMkLst>
            <pc:docMk/>
            <pc:sldMk cId="835482435" sldId="282"/>
            <ac:spMk id="5" creationId="{88BBBF78-4121-5A6F-D914-8D68983099B7}"/>
          </ac:spMkLst>
        </pc:spChg>
        <pc:graphicFrameChg chg="add mod">
          <ac:chgData name="Michaelsen, Børje" userId="c36523e3-11ed-4011-9a41-1983019c0634" providerId="ADAL" clId="{8CB27D2A-EA75-48E1-9A56-78AAF3CFE156}" dt="2023-09-15T10:16:43.525" v="816" actId="962"/>
          <ac:graphicFrameMkLst>
            <pc:docMk/>
            <pc:sldMk cId="835482435" sldId="282"/>
            <ac:graphicFrameMk id="4" creationId="{78039546-200C-51F9-A3B8-CF9627E87368}"/>
          </ac:graphicFrameMkLst>
        </pc:graphicFrameChg>
        <pc:graphicFrameChg chg="del">
          <ac:chgData name="Michaelsen, Børje" userId="c36523e3-11ed-4011-9a41-1983019c0634" providerId="ADAL" clId="{8CB27D2A-EA75-48E1-9A56-78AAF3CFE156}" dt="2023-09-07T12:09:49.232" v="364" actId="478"/>
          <ac:graphicFrameMkLst>
            <pc:docMk/>
            <pc:sldMk cId="835482435" sldId="282"/>
            <ac:graphicFrameMk id="6" creationId="{00000000-0000-0000-0000-000000000000}"/>
          </ac:graphicFrameMkLst>
        </pc:graphicFrameChg>
      </pc:sldChg>
      <pc:sldChg chg="addSp delSp modSp mod modNotesTx">
        <pc:chgData name="Michaelsen, Børje" userId="c36523e3-11ed-4011-9a41-1983019c0634" providerId="ADAL" clId="{8CB27D2A-EA75-48E1-9A56-78AAF3CFE156}" dt="2023-09-29T12:56:25.915" v="1324"/>
        <pc:sldMkLst>
          <pc:docMk/>
          <pc:sldMk cId="1751997248" sldId="284"/>
        </pc:sldMkLst>
        <pc:spChg chg="mod">
          <ac:chgData name="Michaelsen, Børje" userId="c36523e3-11ed-4011-9a41-1983019c0634" providerId="ADAL" clId="{8CB27D2A-EA75-48E1-9A56-78AAF3CFE156}" dt="2023-09-15T10:24:54.464" v="951"/>
          <ac:spMkLst>
            <pc:docMk/>
            <pc:sldMk cId="1751997248" sldId="284"/>
            <ac:spMk id="3" creationId="{00000000-0000-0000-0000-000000000000}"/>
          </ac:spMkLst>
        </pc:spChg>
        <pc:spChg chg="add mod">
          <ac:chgData name="Michaelsen, Børje" userId="c36523e3-11ed-4011-9a41-1983019c0634" providerId="ADAL" clId="{8CB27D2A-EA75-48E1-9A56-78AAF3CFE156}" dt="2023-09-29T12:56:25.915" v="1324"/>
          <ac:spMkLst>
            <pc:docMk/>
            <pc:sldMk cId="1751997248" sldId="284"/>
            <ac:spMk id="6" creationId="{EF14618A-F4A1-BD91-AA2D-1FB8942D4276}"/>
          </ac:spMkLst>
        </pc:spChg>
        <pc:spChg chg="mod ord">
          <ac:chgData name="Michaelsen, Børje" userId="c36523e3-11ed-4011-9a41-1983019c0634" providerId="ADAL" clId="{8CB27D2A-EA75-48E1-9A56-78AAF3CFE156}" dt="2023-09-15T10:25:08.233" v="973"/>
          <ac:spMkLst>
            <pc:docMk/>
            <pc:sldMk cId="1751997248" sldId="284"/>
            <ac:spMk id="29" creationId="{00000000-0000-0000-0000-000000000000}"/>
          </ac:spMkLst>
        </pc:spChg>
        <pc:grpChg chg="mod">
          <ac:chgData name="Michaelsen, Børje" userId="c36523e3-11ed-4011-9a41-1983019c0634" providerId="ADAL" clId="{8CB27D2A-EA75-48E1-9A56-78AAF3CFE156}" dt="2023-09-15T10:14:37.190" v="724" actId="962"/>
          <ac:grpSpMkLst>
            <pc:docMk/>
            <pc:sldMk cId="1751997248" sldId="284"/>
            <ac:grpSpMk id="2048" creationId="{00000000-0000-0000-0000-000000000000}"/>
          </ac:grpSpMkLst>
        </pc:grpChg>
        <pc:picChg chg="add mod">
          <ac:chgData name="Michaelsen, Børje" userId="c36523e3-11ed-4011-9a41-1983019c0634" providerId="ADAL" clId="{8CB27D2A-EA75-48E1-9A56-78AAF3CFE156}" dt="2023-09-15T10:25:01.233" v="962"/>
          <ac:picMkLst>
            <pc:docMk/>
            <pc:sldMk cId="1751997248" sldId="284"/>
            <ac:picMk id="40" creationId="{CE9CFF49-104B-5190-D6CC-2548DA6D2727}"/>
          </ac:picMkLst>
        </pc:picChg>
        <pc:picChg chg="del">
          <ac:chgData name="Michaelsen, Børje" userId="c36523e3-11ed-4011-9a41-1983019c0634" providerId="ADAL" clId="{8CB27D2A-EA75-48E1-9A56-78AAF3CFE156}" dt="2023-08-31T12:32:11.569" v="355" actId="478"/>
          <ac:picMkLst>
            <pc:docMk/>
            <pc:sldMk cId="1751997248" sldId="284"/>
            <ac:picMk id="2051" creationId="{00000000-0000-0000-0000-000000000000}"/>
          </ac:picMkLst>
        </pc:picChg>
      </pc:sldChg>
      <pc:sldChg chg="modSp del mod">
        <pc:chgData name="Michaelsen, Børje" userId="c36523e3-11ed-4011-9a41-1983019c0634" providerId="ADAL" clId="{8CB27D2A-EA75-48E1-9A56-78AAF3CFE156}" dt="2023-10-10T08:15:58.069" v="1352" actId="47"/>
        <pc:sldMkLst>
          <pc:docMk/>
          <pc:sldMk cId="1610994730" sldId="285"/>
        </pc:sldMkLst>
        <pc:spChg chg="mod">
          <ac:chgData name="Michaelsen, Børje" userId="c36523e3-11ed-4011-9a41-1983019c0634" providerId="ADAL" clId="{8CB27D2A-EA75-48E1-9A56-78AAF3CFE156}" dt="2023-09-15T10:28:55.355" v="1022"/>
          <ac:spMkLst>
            <pc:docMk/>
            <pc:sldMk cId="1610994730" sldId="285"/>
            <ac:spMk id="7" creationId="{00000000-0000-0000-0000-000000000000}"/>
          </ac:spMkLst>
        </pc:spChg>
        <pc:graphicFrameChg chg="mod modGraphic">
          <ac:chgData name="Michaelsen, Børje" userId="c36523e3-11ed-4011-9a41-1983019c0634" providerId="ADAL" clId="{8CB27D2A-EA75-48E1-9A56-78AAF3CFE156}" dt="2023-09-15T10:28:59.379" v="1024"/>
          <ac:graphicFrameMkLst>
            <pc:docMk/>
            <pc:sldMk cId="1610994730" sldId="285"/>
            <ac:graphicFrameMk id="5" creationId="{00000000-0000-0000-0000-000000000000}"/>
          </ac:graphicFrameMkLst>
        </pc:graphicFrameChg>
        <pc:graphicFrameChg chg="mod">
          <ac:chgData name="Michaelsen, Børje" userId="c36523e3-11ed-4011-9a41-1983019c0634" providerId="ADAL" clId="{8CB27D2A-EA75-48E1-9A56-78AAF3CFE156}" dt="2023-09-15T10:28:51.667" v="1021"/>
          <ac:graphicFrameMkLst>
            <pc:docMk/>
            <pc:sldMk cId="1610994730" sldId="285"/>
            <ac:graphicFrameMk id="12" creationId="{00000000-0008-0000-0200-000002000000}"/>
          </ac:graphicFrameMkLst>
        </pc:graphicFrameChg>
        <pc:picChg chg="mod">
          <ac:chgData name="Michaelsen, Børje" userId="c36523e3-11ed-4011-9a41-1983019c0634" providerId="ADAL" clId="{8CB27D2A-EA75-48E1-9A56-78AAF3CFE156}" dt="2023-09-15T10:29:02.492" v="1025"/>
          <ac:picMkLst>
            <pc:docMk/>
            <pc:sldMk cId="1610994730" sldId="285"/>
            <ac:picMk id="3" creationId="{00000000-0000-0000-0000-000000000000}"/>
          </ac:picMkLst>
        </pc:picChg>
      </pc:sldChg>
      <pc:sldChg chg="addSp delSp modSp mod">
        <pc:chgData name="Michaelsen, Børje" userId="c36523e3-11ed-4011-9a41-1983019c0634" providerId="ADAL" clId="{8CB27D2A-EA75-48E1-9A56-78AAF3CFE156}" dt="2023-09-22T09:27:48.804" v="1132"/>
        <pc:sldMkLst>
          <pc:docMk/>
          <pc:sldMk cId="2154520298" sldId="287"/>
        </pc:sldMkLst>
        <pc:spChg chg="mod">
          <ac:chgData name="Michaelsen, Børje" userId="c36523e3-11ed-4011-9a41-1983019c0634" providerId="ADAL" clId="{8CB27D2A-EA75-48E1-9A56-78AAF3CFE156}" dt="2023-09-22T07:06:34.206" v="1095" actId="20577"/>
          <ac:spMkLst>
            <pc:docMk/>
            <pc:sldMk cId="2154520298" sldId="287"/>
            <ac:spMk id="10" creationId="{00000000-0000-0000-0000-000000000000}"/>
          </ac:spMkLst>
        </pc:spChg>
        <pc:picChg chg="del">
          <ac:chgData name="Michaelsen, Børje" userId="c36523e3-11ed-4011-9a41-1983019c0634" providerId="ADAL" clId="{8CB27D2A-EA75-48E1-9A56-78AAF3CFE156}" dt="2023-09-22T07:06:13.142" v="1077" actId="478"/>
          <ac:picMkLst>
            <pc:docMk/>
            <pc:sldMk cId="2154520298" sldId="287"/>
            <ac:picMk id="4" creationId="{0BAFA7FA-889B-C04A-0AC7-74432ADF39FB}"/>
          </ac:picMkLst>
        </pc:picChg>
        <pc:picChg chg="add mod ord">
          <ac:chgData name="Michaelsen, Børje" userId="c36523e3-11ed-4011-9a41-1983019c0634" providerId="ADAL" clId="{8CB27D2A-EA75-48E1-9A56-78AAF3CFE156}" dt="2023-09-22T09:27:48.804" v="1132"/>
          <ac:picMkLst>
            <pc:docMk/>
            <pc:sldMk cId="2154520298" sldId="287"/>
            <ac:picMk id="5" creationId="{DDB16F5F-1260-6F12-D8C5-6BF6D69B2E98}"/>
          </ac:picMkLst>
        </pc:picChg>
      </pc:sldChg>
      <pc:sldChg chg="addSp delSp modSp mod">
        <pc:chgData name="Michaelsen, Børje" userId="c36523e3-11ed-4011-9a41-1983019c0634" providerId="ADAL" clId="{8CB27D2A-EA75-48E1-9A56-78AAF3CFE156}" dt="2023-09-22T09:27:27.521" v="1131" actId="962"/>
        <pc:sldMkLst>
          <pc:docMk/>
          <pc:sldMk cId="2938880870" sldId="288"/>
        </pc:sldMkLst>
        <pc:spChg chg="mod">
          <ac:chgData name="Michaelsen, Børje" userId="c36523e3-11ed-4011-9a41-1983019c0634" providerId="ADAL" clId="{8CB27D2A-EA75-48E1-9A56-78AAF3CFE156}" dt="2023-09-15T10:23:53.664" v="921" actId="14100"/>
          <ac:spMkLst>
            <pc:docMk/>
            <pc:sldMk cId="2938880870" sldId="288"/>
            <ac:spMk id="2" creationId="{00000000-0000-0000-0000-000000000000}"/>
          </ac:spMkLst>
        </pc:spChg>
        <pc:spChg chg="add mod">
          <ac:chgData name="Michaelsen, Børje" userId="c36523e3-11ed-4011-9a41-1983019c0634" providerId="ADAL" clId="{8CB27D2A-EA75-48E1-9A56-78AAF3CFE156}" dt="2023-09-08T10:16:44.165" v="522" actId="1037"/>
          <ac:spMkLst>
            <pc:docMk/>
            <pc:sldMk cId="2938880870" sldId="288"/>
            <ac:spMk id="5" creationId="{B7553B7D-B1DB-0AEF-467D-F3B602376134}"/>
          </ac:spMkLst>
        </pc:spChg>
        <pc:spChg chg="add mod">
          <ac:chgData name="Michaelsen, Børje" userId="c36523e3-11ed-4011-9a41-1983019c0634" providerId="ADAL" clId="{8CB27D2A-EA75-48E1-9A56-78AAF3CFE156}" dt="2023-09-15T10:24:25.592" v="940"/>
          <ac:spMkLst>
            <pc:docMk/>
            <pc:sldMk cId="2938880870" sldId="288"/>
            <ac:spMk id="6" creationId="{C28C120B-E3E7-FD75-27BA-0DFC425EF6DD}"/>
          </ac:spMkLst>
        </pc:spChg>
        <pc:spChg chg="mod">
          <ac:chgData name="Michaelsen, Børje" userId="c36523e3-11ed-4011-9a41-1983019c0634" providerId="ADAL" clId="{8CB27D2A-EA75-48E1-9A56-78AAF3CFE156}" dt="2023-09-08T10:19:16.615" v="526" actId="20577"/>
          <ac:spMkLst>
            <pc:docMk/>
            <pc:sldMk cId="2938880870" sldId="288"/>
            <ac:spMk id="7" creationId="{00000000-0000-0000-0000-000000000000}"/>
          </ac:spMkLst>
        </pc:spChg>
        <pc:spChg chg="mod">
          <ac:chgData name="Michaelsen, Børje" userId="c36523e3-11ed-4011-9a41-1983019c0634" providerId="ADAL" clId="{8CB27D2A-EA75-48E1-9A56-78AAF3CFE156}" dt="2023-09-08T10:14:37.030" v="483" actId="20577"/>
          <ac:spMkLst>
            <pc:docMk/>
            <pc:sldMk cId="2938880870" sldId="288"/>
            <ac:spMk id="18" creationId="{00000000-0000-0000-0000-000000000000}"/>
          </ac:spMkLst>
        </pc:spChg>
        <pc:graphicFrameChg chg="add mod">
          <ac:chgData name="Michaelsen, Børje" userId="c36523e3-11ed-4011-9a41-1983019c0634" providerId="ADAL" clId="{8CB27D2A-EA75-48E1-9A56-78AAF3CFE156}" dt="2023-09-22T09:27:27.521" v="1131" actId="962"/>
          <ac:graphicFrameMkLst>
            <pc:docMk/>
            <pc:sldMk cId="2938880870" sldId="288"/>
            <ac:graphicFrameMk id="3" creationId="{00000000-0008-0000-0300-000003000000}"/>
          </ac:graphicFrameMkLst>
        </pc:graphicFrameChg>
        <pc:graphicFrameChg chg="add mod">
          <ac:chgData name="Michaelsen, Børje" userId="c36523e3-11ed-4011-9a41-1983019c0634" providerId="ADAL" clId="{8CB27D2A-EA75-48E1-9A56-78AAF3CFE156}" dt="2023-09-15T10:24:19.089" v="937"/>
          <ac:graphicFrameMkLst>
            <pc:docMk/>
            <pc:sldMk cId="2938880870" sldId="288"/>
            <ac:graphicFrameMk id="4" creationId="{00000000-0008-0000-0100-000002000000}"/>
          </ac:graphicFrameMkLst>
        </pc:graphicFrameChg>
        <pc:graphicFrameChg chg="del">
          <ac:chgData name="Michaelsen, Børje" userId="c36523e3-11ed-4011-9a41-1983019c0634" providerId="ADAL" clId="{8CB27D2A-EA75-48E1-9A56-78AAF3CFE156}" dt="2023-09-08T10:15:17.493" v="493" actId="478"/>
          <ac:graphicFrameMkLst>
            <pc:docMk/>
            <pc:sldMk cId="2938880870" sldId="288"/>
            <ac:graphicFrameMk id="8" creationId="{00000000-0000-0000-0000-000000000000}"/>
          </ac:graphicFrameMkLst>
        </pc:graphicFrameChg>
        <pc:graphicFrameChg chg="del">
          <ac:chgData name="Michaelsen, Børje" userId="c36523e3-11ed-4011-9a41-1983019c0634" providerId="ADAL" clId="{8CB27D2A-EA75-48E1-9A56-78AAF3CFE156}" dt="2023-09-08T10:14:52.127" v="488" actId="478"/>
          <ac:graphicFrameMkLst>
            <pc:docMk/>
            <pc:sldMk cId="2938880870" sldId="288"/>
            <ac:graphicFrameMk id="10" creationId="{00000000-0000-0000-0000-000000000000}"/>
          </ac:graphicFrameMkLst>
        </pc:graphicFrameChg>
      </pc:sldChg>
      <pc:sldChg chg="addSp delSp modSp mod">
        <pc:chgData name="Michaelsen, Børje" userId="c36523e3-11ed-4011-9a41-1983019c0634" providerId="ADAL" clId="{8CB27D2A-EA75-48E1-9A56-78AAF3CFE156}" dt="2023-09-29T12:56:53.101" v="1345" actId="1035"/>
        <pc:sldMkLst>
          <pc:docMk/>
          <pc:sldMk cId="990372706" sldId="289"/>
        </pc:sldMkLst>
        <pc:spChg chg="add mod">
          <ac:chgData name="Michaelsen, Børje" userId="c36523e3-11ed-4011-9a41-1983019c0634" providerId="ADAL" clId="{8CB27D2A-EA75-48E1-9A56-78AAF3CFE156}" dt="2023-09-29T12:56:53.101" v="1345" actId="1035"/>
          <ac:spMkLst>
            <pc:docMk/>
            <pc:sldMk cId="990372706" sldId="289"/>
            <ac:spMk id="7" creationId="{E7216F88-8F0C-AEB5-0790-BD07CCDF4F97}"/>
          </ac:spMkLst>
        </pc:spChg>
        <pc:graphicFrameChg chg="add mod">
          <ac:chgData name="Michaelsen, Børje" userId="c36523e3-11ed-4011-9a41-1983019c0634" providerId="ADAL" clId="{8CB27D2A-EA75-48E1-9A56-78AAF3CFE156}" dt="2023-09-15T10:18:54.738" v="849" actId="962"/>
          <ac:graphicFrameMkLst>
            <pc:docMk/>
            <pc:sldMk cId="990372706" sldId="289"/>
            <ac:graphicFrameMk id="4" creationId="{00000000-0008-0000-0200-000002000000}"/>
          </ac:graphicFrameMkLst>
        </pc:graphicFrameChg>
        <pc:graphicFrameChg chg="add mod">
          <ac:chgData name="Michaelsen, Børje" userId="c36523e3-11ed-4011-9a41-1983019c0634" providerId="ADAL" clId="{8CB27D2A-EA75-48E1-9A56-78AAF3CFE156}" dt="2023-09-15T10:27:33.131" v="991"/>
          <ac:graphicFrameMkLst>
            <pc:docMk/>
            <pc:sldMk cId="990372706" sldId="289"/>
            <ac:graphicFrameMk id="5" creationId="{00000000-0008-0000-0000-000002000000}"/>
          </ac:graphicFrameMkLst>
        </pc:graphicFrameChg>
        <pc:graphicFrameChg chg="add mod">
          <ac:chgData name="Michaelsen, Børje" userId="c36523e3-11ed-4011-9a41-1983019c0634" providerId="ADAL" clId="{8CB27D2A-EA75-48E1-9A56-78AAF3CFE156}" dt="2023-09-15T10:27:30.363" v="990"/>
          <ac:graphicFrameMkLst>
            <pc:docMk/>
            <pc:sldMk cId="990372706" sldId="289"/>
            <ac:graphicFrameMk id="6" creationId="{00000000-0008-0000-0000-000002000000}"/>
          </ac:graphicFrameMkLst>
        </pc:graphicFrameChg>
        <pc:graphicFrameChg chg="del">
          <ac:chgData name="Michaelsen, Børje" userId="c36523e3-11ed-4011-9a41-1983019c0634" providerId="ADAL" clId="{8CB27D2A-EA75-48E1-9A56-78AAF3CFE156}" dt="2023-09-11T11:08:34.917" v="539" actId="478"/>
          <ac:graphicFrameMkLst>
            <pc:docMk/>
            <pc:sldMk cId="990372706" sldId="289"/>
            <ac:graphicFrameMk id="8" creationId="{00000000-0000-0000-0000-000000000000}"/>
          </ac:graphicFrameMkLst>
        </pc:graphicFrameChg>
        <pc:graphicFrameChg chg="del">
          <ac:chgData name="Michaelsen, Børje" userId="c36523e3-11ed-4011-9a41-1983019c0634" providerId="ADAL" clId="{8CB27D2A-EA75-48E1-9A56-78AAF3CFE156}" dt="2023-09-11T10:36:02.627" v="532" actId="478"/>
          <ac:graphicFrameMkLst>
            <pc:docMk/>
            <pc:sldMk cId="990372706" sldId="289"/>
            <ac:graphicFrameMk id="9" creationId="{00000000-0000-0000-0000-000000000000}"/>
          </ac:graphicFrameMkLst>
        </pc:graphicFrameChg>
        <pc:graphicFrameChg chg="del">
          <ac:chgData name="Michaelsen, Børje" userId="c36523e3-11ed-4011-9a41-1983019c0634" providerId="ADAL" clId="{8CB27D2A-EA75-48E1-9A56-78AAF3CFE156}" dt="2023-09-11T10:35:22.306" v="527" actId="478"/>
          <ac:graphicFrameMkLst>
            <pc:docMk/>
            <pc:sldMk cId="990372706" sldId="289"/>
            <ac:graphicFrameMk id="11" creationId="{00000000-0000-0000-0000-000000000000}"/>
          </ac:graphicFrameMkLst>
        </pc:graphicFrameChg>
      </pc:sldChg>
      <pc:sldChg chg="addSp delSp modSp mod modNotesTx">
        <pc:chgData name="Michaelsen, Børje" userId="c36523e3-11ed-4011-9a41-1983019c0634" providerId="ADAL" clId="{8CB27D2A-EA75-48E1-9A56-78AAF3CFE156}" dt="2023-09-21T10:23:48.516" v="1047"/>
        <pc:sldMkLst>
          <pc:docMk/>
          <pc:sldMk cId="1557024307" sldId="290"/>
        </pc:sldMkLst>
        <pc:spChg chg="mod">
          <ac:chgData name="Michaelsen, Børje" userId="c36523e3-11ed-4011-9a41-1983019c0634" providerId="ADAL" clId="{8CB27D2A-EA75-48E1-9A56-78AAF3CFE156}" dt="2023-09-21T10:23:28.564" v="1045" actId="20577"/>
          <ac:spMkLst>
            <pc:docMk/>
            <pc:sldMk cId="1557024307" sldId="290"/>
            <ac:spMk id="12" creationId="{00000000-0000-0000-0000-000000000000}"/>
          </ac:spMkLst>
        </pc:spChg>
        <pc:graphicFrameChg chg="add mod">
          <ac:chgData name="Michaelsen, Børje" userId="c36523e3-11ed-4011-9a41-1983019c0634" providerId="ADAL" clId="{8CB27D2A-EA75-48E1-9A56-78AAF3CFE156}" dt="2023-09-21T10:23:48.516" v="1047"/>
          <ac:graphicFrameMkLst>
            <pc:docMk/>
            <pc:sldMk cId="1557024307" sldId="290"/>
            <ac:graphicFrameMk id="2" creationId="{B882DDCC-C44C-ED0D-BC34-884F922AA409}"/>
          </ac:graphicFrameMkLst>
        </pc:graphicFrameChg>
        <pc:graphicFrameChg chg="add mod">
          <ac:chgData name="Michaelsen, Børje" userId="c36523e3-11ed-4011-9a41-1983019c0634" providerId="ADAL" clId="{8CB27D2A-EA75-48E1-9A56-78AAF3CFE156}" dt="2023-09-21T10:23:37.911" v="1046"/>
          <ac:graphicFrameMkLst>
            <pc:docMk/>
            <pc:sldMk cId="1557024307" sldId="290"/>
            <ac:graphicFrameMk id="3" creationId="{2F51392C-E9D9-99B6-68F3-5204BA1B951E}"/>
          </ac:graphicFrameMkLst>
        </pc:graphicFrameChg>
        <pc:graphicFrameChg chg="del mod">
          <ac:chgData name="Michaelsen, Børje" userId="c36523e3-11ed-4011-9a41-1983019c0634" providerId="ADAL" clId="{8CB27D2A-EA75-48E1-9A56-78AAF3CFE156}" dt="2023-09-21T10:22:12.752" v="1027" actId="478"/>
          <ac:graphicFrameMkLst>
            <pc:docMk/>
            <pc:sldMk cId="1557024307" sldId="290"/>
            <ac:graphicFrameMk id="6" creationId="{00000000-0000-0000-0000-000000000000}"/>
          </ac:graphicFrameMkLst>
        </pc:graphicFrameChg>
        <pc:graphicFrameChg chg="del mod">
          <ac:chgData name="Michaelsen, Børje" userId="c36523e3-11ed-4011-9a41-1983019c0634" providerId="ADAL" clId="{8CB27D2A-EA75-48E1-9A56-78AAF3CFE156}" dt="2023-09-21T10:22:21.804" v="1029" actId="478"/>
          <ac:graphicFrameMkLst>
            <pc:docMk/>
            <pc:sldMk cId="1557024307" sldId="290"/>
            <ac:graphicFrameMk id="7" creationId="{00000000-0000-0000-0000-000000000000}"/>
          </ac:graphicFrameMkLst>
        </pc:graphicFrameChg>
      </pc:sldChg>
      <pc:sldChg chg="delSp modSp add mod modNotesTx">
        <pc:chgData name="Michaelsen, Børje" userId="c36523e3-11ed-4011-9a41-1983019c0634" providerId="ADAL" clId="{8CB27D2A-EA75-48E1-9A56-78AAF3CFE156}" dt="2023-09-15T10:28:37.252" v="1017"/>
        <pc:sldMkLst>
          <pc:docMk/>
          <pc:sldMk cId="559240798" sldId="1093"/>
        </pc:sldMkLst>
        <pc:spChg chg="del">
          <ac:chgData name="Michaelsen, Børje" userId="c36523e3-11ed-4011-9a41-1983019c0634" providerId="ADAL" clId="{8CB27D2A-EA75-48E1-9A56-78AAF3CFE156}" dt="2023-09-15T10:22:01.781" v="899" actId="478"/>
          <ac:spMkLst>
            <pc:docMk/>
            <pc:sldMk cId="559240798" sldId="1093"/>
            <ac:spMk id="2" creationId="{A9CA4F69-0A00-457E-97C8-8D999E84DC62}"/>
          </ac:spMkLst>
        </pc:spChg>
        <pc:spChg chg="del">
          <ac:chgData name="Michaelsen, Børje" userId="c36523e3-11ed-4011-9a41-1983019c0634" providerId="ADAL" clId="{8CB27D2A-EA75-48E1-9A56-78AAF3CFE156}" dt="2023-09-15T10:28:22.330" v="1011" actId="478"/>
          <ac:spMkLst>
            <pc:docMk/>
            <pc:sldMk cId="559240798" sldId="1093"/>
            <ac:spMk id="3" creationId="{3C75413D-B741-4BCE-8D4A-86EFA4899773}"/>
          </ac:spMkLst>
        </pc:spChg>
        <pc:spChg chg="mod">
          <ac:chgData name="Michaelsen, Børje" userId="c36523e3-11ed-4011-9a41-1983019c0634" providerId="ADAL" clId="{8CB27D2A-EA75-48E1-9A56-78AAF3CFE156}" dt="2023-09-15T10:28:15.947" v="1007"/>
          <ac:spMkLst>
            <pc:docMk/>
            <pc:sldMk cId="559240798" sldId="1093"/>
            <ac:spMk id="6" creationId="{E6AD9810-77AD-40A7-B695-CF94C0980126}"/>
          </ac:spMkLst>
        </pc:spChg>
        <pc:spChg chg="mod">
          <ac:chgData name="Michaelsen, Børje" userId="c36523e3-11ed-4011-9a41-1983019c0634" providerId="ADAL" clId="{8CB27D2A-EA75-48E1-9A56-78AAF3CFE156}" dt="2023-09-15T10:28:33.923" v="1014"/>
          <ac:spMkLst>
            <pc:docMk/>
            <pc:sldMk cId="559240798" sldId="1093"/>
            <ac:spMk id="13" creationId="{0CE86C2E-3F6D-47F7-BCB9-A448CABB2558}"/>
          </ac:spMkLst>
        </pc:spChg>
        <pc:picChg chg="mod">
          <ac:chgData name="Michaelsen, Børje" userId="c36523e3-11ed-4011-9a41-1983019c0634" providerId="ADAL" clId="{8CB27D2A-EA75-48E1-9A56-78AAF3CFE156}" dt="2023-09-15T10:28:12.771" v="1006"/>
          <ac:picMkLst>
            <pc:docMk/>
            <pc:sldMk cId="559240798" sldId="1093"/>
            <ac:picMk id="5" creationId="{ED8D46D5-65B2-4C20-A99F-362A277E9657}"/>
          </ac:picMkLst>
        </pc:picChg>
        <pc:picChg chg="mod">
          <ac:chgData name="Michaelsen, Børje" userId="c36523e3-11ed-4011-9a41-1983019c0634" providerId="ADAL" clId="{8CB27D2A-EA75-48E1-9A56-78AAF3CFE156}" dt="2023-09-15T10:28:19.921" v="1010"/>
          <ac:picMkLst>
            <pc:docMk/>
            <pc:sldMk cId="559240798" sldId="1093"/>
            <ac:picMk id="14" creationId="{01723A1C-FA49-B350-DCBF-5280436BB4A4}"/>
          </ac:picMkLst>
        </pc:picChg>
        <pc:picChg chg="mod">
          <ac:chgData name="Michaelsen, Børje" userId="c36523e3-11ed-4011-9a41-1983019c0634" providerId="ADAL" clId="{8CB27D2A-EA75-48E1-9A56-78AAF3CFE156}" dt="2023-09-15T10:28:30.332" v="1012"/>
          <ac:picMkLst>
            <pc:docMk/>
            <pc:sldMk cId="559240798" sldId="1093"/>
            <ac:picMk id="15" creationId="{2CF60616-8FEE-163A-64DD-7E676C34FF6D}"/>
          </ac:picMkLst>
        </pc:picChg>
        <pc:picChg chg="mod">
          <ac:chgData name="Michaelsen, Børje" userId="c36523e3-11ed-4011-9a41-1983019c0634" providerId="ADAL" clId="{8CB27D2A-EA75-48E1-9A56-78AAF3CFE156}" dt="2023-09-15T10:20:40.320" v="889" actId="962"/>
          <ac:picMkLst>
            <pc:docMk/>
            <pc:sldMk cId="559240798" sldId="1093"/>
            <ac:picMk id="16" creationId="{0D72F75D-3FAF-96EE-6D09-C472EAA2C422}"/>
          </ac:picMkLst>
        </pc:picChg>
        <pc:picChg chg="mod">
          <ac:chgData name="Michaelsen, Børje" userId="c36523e3-11ed-4011-9a41-1983019c0634" providerId="ADAL" clId="{8CB27D2A-EA75-48E1-9A56-78AAF3CFE156}" dt="2023-09-15T10:28:37.252" v="1017"/>
          <ac:picMkLst>
            <pc:docMk/>
            <pc:sldMk cId="559240798" sldId="1093"/>
            <ac:picMk id="17" creationId="{BF9EC9D2-08A2-B94C-C2E5-7D5B532D3313}"/>
          </ac:picMkLst>
        </pc:picChg>
      </pc:sldChg>
      <pc:sldChg chg="addSp delSp modSp mod">
        <pc:chgData name="Michaelsen, Børje" userId="c36523e3-11ed-4011-9a41-1983019c0634" providerId="ADAL" clId="{8CB27D2A-EA75-48E1-9A56-78AAF3CFE156}" dt="2023-09-29T12:57:38.627" v="1350"/>
        <pc:sldMkLst>
          <pc:docMk/>
          <pc:sldMk cId="2611775227" sldId="1095"/>
        </pc:sldMkLst>
        <pc:spChg chg="mod">
          <ac:chgData name="Michaelsen, Børje" userId="c36523e3-11ed-4011-9a41-1983019c0634" providerId="ADAL" clId="{8CB27D2A-EA75-48E1-9A56-78AAF3CFE156}" dt="2023-09-29T12:57:30.488" v="1349" actId="14100"/>
          <ac:spMkLst>
            <pc:docMk/>
            <pc:sldMk cId="2611775227" sldId="1095"/>
            <ac:spMk id="2" creationId="{F435C770-84CE-FE99-7F0F-1CBC0D10658C}"/>
          </ac:spMkLst>
        </pc:spChg>
        <pc:spChg chg="add mod">
          <ac:chgData name="Michaelsen, Børje" userId="c36523e3-11ed-4011-9a41-1983019c0634" providerId="ADAL" clId="{8CB27D2A-EA75-48E1-9A56-78AAF3CFE156}" dt="2023-09-29T12:57:38.627" v="1350"/>
          <ac:spMkLst>
            <pc:docMk/>
            <pc:sldMk cId="2611775227" sldId="1095"/>
            <ac:spMk id="3" creationId="{BE773509-7AD6-4DE7-F566-9FFA94B01854}"/>
          </ac:spMkLst>
        </pc:spChg>
        <pc:spChg chg="mod">
          <ac:chgData name="Michaelsen, Børje" userId="c36523e3-11ed-4011-9a41-1983019c0634" providerId="ADAL" clId="{8CB27D2A-EA75-48E1-9A56-78AAF3CFE156}" dt="2023-09-26T07:54:19.469" v="1236" actId="313"/>
          <ac:spMkLst>
            <pc:docMk/>
            <pc:sldMk cId="2611775227" sldId="1095"/>
            <ac:spMk id="4" creationId="{5E03F8CB-2FC6-6289-5575-EDBBBBB03428}"/>
          </ac:spMkLst>
        </pc:spChg>
        <pc:picChg chg="del">
          <ac:chgData name="Michaelsen, Børje" userId="c36523e3-11ed-4011-9a41-1983019c0634" providerId="ADAL" clId="{8CB27D2A-EA75-48E1-9A56-78AAF3CFE156}" dt="2023-09-26T07:52:27.166" v="1153" actId="478"/>
          <ac:picMkLst>
            <pc:docMk/>
            <pc:sldMk cId="2611775227" sldId="1095"/>
            <ac:picMk id="5" creationId="{8FD902E4-DF3C-27ED-02C8-4A3F73E439EC}"/>
          </ac:picMkLst>
        </pc:picChg>
        <pc:picChg chg="add mod">
          <ac:chgData name="Michaelsen, Børje" userId="c36523e3-11ed-4011-9a41-1983019c0634" providerId="ADAL" clId="{8CB27D2A-EA75-48E1-9A56-78AAF3CFE156}" dt="2023-09-29T12:57:18.413" v="1348" actId="962"/>
          <ac:picMkLst>
            <pc:docMk/>
            <pc:sldMk cId="2611775227" sldId="1095"/>
            <ac:picMk id="6" creationId="{FF8E69FD-6B93-37BD-42F7-3CFCBD2DDFFE}"/>
          </ac:picMkLst>
        </pc:picChg>
      </pc:sldChg>
      <pc:sldChg chg="addSp delSp modSp add mod">
        <pc:chgData name="Michaelsen, Børje" userId="c36523e3-11ed-4011-9a41-1983019c0634" providerId="ADAL" clId="{8CB27D2A-EA75-48E1-9A56-78AAF3CFE156}" dt="2023-10-10T08:21:11.010" v="1481" actId="962"/>
        <pc:sldMkLst>
          <pc:docMk/>
          <pc:sldMk cId="1767407823" sldId="1096"/>
        </pc:sldMkLst>
        <pc:spChg chg="mod">
          <ac:chgData name="Michaelsen, Børje" userId="c36523e3-11ed-4011-9a41-1983019c0634" providerId="ADAL" clId="{8CB27D2A-EA75-48E1-9A56-78AAF3CFE156}" dt="2023-10-10T08:16:59.378" v="1374" actId="20577"/>
          <ac:spMkLst>
            <pc:docMk/>
            <pc:sldMk cId="1767407823" sldId="1096"/>
            <ac:spMk id="7" creationId="{00000000-0000-0000-0000-000000000000}"/>
          </ac:spMkLst>
        </pc:spChg>
        <pc:spChg chg="mod">
          <ac:chgData name="Michaelsen, Børje" userId="c36523e3-11ed-4011-9a41-1983019c0634" providerId="ADAL" clId="{8CB27D2A-EA75-48E1-9A56-78AAF3CFE156}" dt="2023-10-10T08:20:21.111" v="1479" actId="20577"/>
          <ac:spMkLst>
            <pc:docMk/>
            <pc:sldMk cId="1767407823" sldId="1096"/>
            <ac:spMk id="16" creationId="{01B63842-A613-4DE2-23CF-65894B874DE1}"/>
          </ac:spMkLst>
        </pc:spChg>
        <pc:graphicFrameChg chg="mod">
          <ac:chgData name="Michaelsen, Børje" userId="c36523e3-11ed-4011-9a41-1983019c0634" providerId="ADAL" clId="{8CB27D2A-EA75-48E1-9A56-78AAF3CFE156}" dt="2023-10-10T08:16:37.290" v="1356" actId="14100"/>
          <ac:graphicFrameMkLst>
            <pc:docMk/>
            <pc:sldMk cId="1767407823" sldId="1096"/>
            <ac:graphicFrameMk id="12" creationId="{02F3DED4-52B2-ED4A-F002-268A294A1591}"/>
          </ac:graphicFrameMkLst>
        </pc:graphicFrameChg>
        <pc:picChg chg="del">
          <ac:chgData name="Michaelsen, Børje" userId="c36523e3-11ed-4011-9a41-1983019c0634" providerId="ADAL" clId="{8CB27D2A-EA75-48E1-9A56-78AAF3CFE156}" dt="2023-10-10T08:16:28.929" v="1353" actId="478"/>
          <ac:picMkLst>
            <pc:docMk/>
            <pc:sldMk cId="1767407823" sldId="1096"/>
            <ac:picMk id="4" creationId="{F6835613-0859-555F-1993-ED905A26FCBC}"/>
          </ac:picMkLst>
        </pc:picChg>
        <pc:picChg chg="add mod">
          <ac:chgData name="Michaelsen, Børje" userId="c36523e3-11ed-4011-9a41-1983019c0634" providerId="ADAL" clId="{8CB27D2A-EA75-48E1-9A56-78AAF3CFE156}" dt="2023-10-10T08:21:11.010" v="1481" actId="962"/>
          <ac:picMkLst>
            <pc:docMk/>
            <pc:sldMk cId="1767407823" sldId="1096"/>
            <ac:picMk id="5" creationId="{A824DAB4-50C1-82C4-37F7-ED7A5F72552C}"/>
          </ac:picMkLst>
        </pc:picChg>
      </pc:sldChg>
    </pc:docChg>
  </pc:docChgLst>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pChg chg="mod">
          <ac:chgData name="Lindaas, Gunnar Ogwyn" userId="9f116345-df17-4e62-ba90-3f104129b024" providerId="ADAL" clId="{0E518367-61E3-4277-B87B-273418197CE2}" dt="2021-10-18T12:00:15.575" v="13" actId="20577"/>
          <ac:spMkLst>
            <pc:docMk/>
            <pc:sldMk cId="2044844844" sldId="273"/>
            <ac:spMk id="5" creationId="{00000000-0000-0000-0000-000000000000}"/>
          </ac:spMkLst>
        </pc:spChg>
        <pc:picChg chg="mod">
          <ac:chgData name="Lindaas, Gunnar Ogwyn" userId="9f116345-df17-4e62-ba90-3f104129b024" providerId="ADAL" clId="{0E518367-61E3-4277-B87B-273418197CE2}" dt="2021-10-18T11:57:36.314" v="1" actId="1076"/>
          <ac:picMkLst>
            <pc:docMk/>
            <pc:sldMk cId="2044844844" sldId="273"/>
            <ac:picMk id="4" creationId="{00000000-0000-0000-0000-000000000000}"/>
          </ac:picMkLst>
        </pc:picChg>
      </pc:sldChg>
      <pc:sldChg chg="modSp mod">
        <pc:chgData name="Lindaas, Gunnar Ogwyn" userId="9f116345-df17-4e62-ba90-3f104129b024" providerId="ADAL" clId="{0E518367-61E3-4277-B87B-273418197CE2}" dt="2021-10-18T12:08:50.361" v="201" actId="207"/>
        <pc:sldMkLst>
          <pc:docMk/>
          <pc:sldMk cId="662108869" sldId="279"/>
        </pc:sldMkLst>
        <pc:spChg chg="mod">
          <ac:chgData name="Lindaas, Gunnar Ogwyn" userId="9f116345-df17-4e62-ba90-3f104129b024" providerId="ADAL" clId="{0E518367-61E3-4277-B87B-273418197CE2}" dt="2021-10-18T12:08:50.361" v="201" actId="207"/>
          <ac:spMkLst>
            <pc:docMk/>
            <pc:sldMk cId="662108869" sldId="279"/>
            <ac:spMk id="10" creationId="{00000000-0000-0000-0000-000000000000}"/>
          </ac:spMkLst>
        </pc:spChg>
      </pc:sldChg>
      <pc:sldChg chg="addSp delSp modSp mod">
        <pc:chgData name="Lindaas, Gunnar Ogwyn" userId="9f116345-df17-4e62-ba90-3f104129b024" providerId="ADAL" clId="{0E518367-61E3-4277-B87B-273418197CE2}" dt="2021-10-18T12:04:51.083" v="51" actId="207"/>
        <pc:sldMkLst>
          <pc:docMk/>
          <pc:sldMk cId="1610994730" sldId="285"/>
        </pc:sldMkLst>
        <pc:spChg chg="mod">
          <ac:chgData name="Lindaas, Gunnar Ogwyn" userId="9f116345-df17-4e62-ba90-3f104129b024" providerId="ADAL" clId="{0E518367-61E3-4277-B87B-273418197CE2}" dt="2021-10-18T12:01:48.710" v="22" actId="20577"/>
          <ac:spMkLst>
            <pc:docMk/>
            <pc:sldMk cId="1610994730" sldId="285"/>
            <ac:spMk id="7" creationId="{00000000-0000-0000-0000-000000000000}"/>
          </ac:spMkLst>
        </pc:spChg>
        <pc:graphicFrameChg chg="add mod">
          <ac:chgData name="Lindaas, Gunnar Ogwyn" userId="9f116345-df17-4e62-ba90-3f104129b024" providerId="ADAL" clId="{0E518367-61E3-4277-B87B-273418197CE2}" dt="2021-10-18T12:04:51.083" v="51" actId="207"/>
          <ac:graphicFrameMkLst>
            <pc:docMk/>
            <pc:sldMk cId="1610994730" sldId="285"/>
            <ac:graphicFrameMk id="8" creationId="{00000000-0008-0000-0200-000002000000}"/>
          </ac:graphicFrameMkLst>
        </pc:graphicFrameChg>
        <pc:graphicFrameChg chg="del">
          <ac:chgData name="Lindaas, Gunnar Ogwyn" userId="9f116345-df17-4e62-ba90-3f104129b024" providerId="ADAL" clId="{0E518367-61E3-4277-B87B-273418197CE2}" dt="2021-10-18T12:04:04.952" v="40" actId="478"/>
          <ac:graphicFrameMkLst>
            <pc:docMk/>
            <pc:sldMk cId="1610994730" sldId="285"/>
            <ac:graphicFrameMk id="9" creationId="{00000000-0000-0000-0000-000000000000}"/>
          </ac:graphicFrameMkLst>
        </pc:graphicFrameChg>
        <pc:graphicFrameChg chg="modGraphic">
          <ac:chgData name="Lindaas, Gunnar Ogwyn" userId="9f116345-df17-4e62-ba90-3f104129b024" providerId="ADAL" clId="{0E518367-61E3-4277-B87B-273418197CE2}" dt="2021-10-18T12:04:01.287" v="39" actId="20577"/>
          <ac:graphicFrameMkLst>
            <pc:docMk/>
            <pc:sldMk cId="1610994730" sldId="285"/>
            <ac:graphicFrameMk id="10" creationId="{00000000-0000-0000-0000-000000000000}"/>
          </ac:graphicFrameMkLst>
        </pc:graphicFrameChg>
        <pc:picChg chg="mod">
          <ac:chgData name="Lindaas, Gunnar Ogwyn" userId="9f116345-df17-4e62-ba90-3f104129b024" providerId="ADAL" clId="{0E518367-61E3-4277-B87B-273418197CE2}" dt="2021-10-18T12:02:03.379" v="23" actId="14826"/>
          <ac:picMkLst>
            <pc:docMk/>
            <pc:sldMk cId="1610994730" sldId="285"/>
            <ac:picMk id="5" creationId="{00000000-0000-0000-0000-000000000000}"/>
          </ac:picMkLst>
        </pc:picChg>
      </pc:sldChg>
    </pc:docChg>
  </pc:docChgLst>
  <pc:docChgLst>
    <pc:chgData name="Michaelsen, Børje" userId="c36523e3-11ed-4011-9a41-1983019c0634" providerId="ADAL" clId="{E62633C7-D646-474B-B8C3-3F417A188E01}"/>
    <pc:docChg chg="custSel modSld">
      <pc:chgData name="Michaelsen, Børje" userId="c36523e3-11ed-4011-9a41-1983019c0634" providerId="ADAL" clId="{E62633C7-D646-474B-B8C3-3F417A188E01}" dt="2024-08-28T11:11:13.589" v="1162"/>
      <pc:docMkLst>
        <pc:docMk/>
      </pc:docMkLst>
      <pc:sldChg chg="modSp mod modNotesTx">
        <pc:chgData name="Michaelsen, Børje" userId="c36523e3-11ed-4011-9a41-1983019c0634" providerId="ADAL" clId="{E62633C7-D646-474B-B8C3-3F417A188E01}" dt="2024-08-06T08:20:55.618" v="372" actId="20577"/>
        <pc:sldMkLst>
          <pc:docMk/>
          <pc:sldMk cId="1380386693" sldId="260"/>
        </pc:sldMkLst>
        <pc:graphicFrameChg chg="modGraphic">
          <ac:chgData name="Michaelsen, Børje" userId="c36523e3-11ed-4011-9a41-1983019c0634" providerId="ADAL" clId="{E62633C7-D646-474B-B8C3-3F417A188E01}" dt="2024-08-06T08:17:16.219" v="320"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E62633C7-D646-474B-B8C3-3F417A188E01}" dt="2024-08-06T08:20:17.297" v="346"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E62633C7-D646-474B-B8C3-3F417A188E01}" dt="2024-08-06T08:19:02.400" v="336"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E62633C7-D646-474B-B8C3-3F417A188E01}" dt="2024-08-06T08:19:28.985" v="344" actId="20577"/>
          <ac:graphicFrameMkLst>
            <pc:docMk/>
            <pc:sldMk cId="1380386693" sldId="260"/>
            <ac:graphicFrameMk id="10" creationId="{00000000-0000-0000-0000-000000000000}"/>
          </ac:graphicFrameMkLst>
        </pc:graphicFrameChg>
      </pc:sldChg>
      <pc:sldChg chg="addSp delSp modSp mod modNotesTx">
        <pc:chgData name="Michaelsen, Børje" userId="c36523e3-11ed-4011-9a41-1983019c0634" providerId="ADAL" clId="{E62633C7-D646-474B-B8C3-3F417A188E01}" dt="2024-08-13T07:16:32.845" v="1067" actId="34136"/>
        <pc:sldMkLst>
          <pc:docMk/>
          <pc:sldMk cId="4123357996" sldId="261"/>
        </pc:sldMkLst>
        <pc:spChg chg="mod">
          <ac:chgData name="Michaelsen, Børje" userId="c36523e3-11ed-4011-9a41-1983019c0634" providerId="ADAL" clId="{E62633C7-D646-474B-B8C3-3F417A188E01}" dt="2024-08-13T07:04:01.988" v="1051" actId="6549"/>
          <ac:spMkLst>
            <pc:docMk/>
            <pc:sldMk cId="4123357996" sldId="261"/>
            <ac:spMk id="3" creationId="{0E208661-40B4-4483-9A05-FE473BED7235}"/>
          </ac:spMkLst>
        </pc:spChg>
        <pc:graphicFrameChg chg="del">
          <ac:chgData name="Michaelsen, Børje" userId="c36523e3-11ed-4011-9a41-1983019c0634" providerId="ADAL" clId="{E62633C7-D646-474B-B8C3-3F417A188E01}" dt="2024-08-13T07:03:13.911" v="1021" actId="478"/>
          <ac:graphicFrameMkLst>
            <pc:docMk/>
            <pc:sldMk cId="4123357996" sldId="261"/>
            <ac:graphicFrameMk id="6" creationId="{18197FB1-9372-F1DC-4225-665AF0196003}"/>
          </ac:graphicFrameMkLst>
        </pc:graphicFrameChg>
        <pc:graphicFrameChg chg="add mod">
          <ac:chgData name="Michaelsen, Børje" userId="c36523e3-11ed-4011-9a41-1983019c0634" providerId="ADAL" clId="{E62633C7-D646-474B-B8C3-3F417A188E01}" dt="2024-08-13T07:16:32.845" v="1067" actId="34136"/>
          <ac:graphicFrameMkLst>
            <pc:docMk/>
            <pc:sldMk cId="4123357996" sldId="261"/>
            <ac:graphicFrameMk id="7" creationId="{20743EAD-2704-49A5-4317-249C8750BC66}"/>
          </ac:graphicFrameMkLst>
        </pc:graphicFrameChg>
      </pc:sldChg>
      <pc:sldChg chg="addSp delSp modSp mod">
        <pc:chgData name="Michaelsen, Børje" userId="c36523e3-11ed-4011-9a41-1983019c0634" providerId="ADAL" clId="{E62633C7-D646-474B-B8C3-3F417A188E01}" dt="2024-08-07T14:17:02.772" v="693" actId="27918"/>
        <pc:sldMkLst>
          <pc:docMk/>
          <pc:sldMk cId="3237931907" sldId="263"/>
        </pc:sldMkLst>
        <pc:spChg chg="mod">
          <ac:chgData name="Michaelsen, Børje" userId="c36523e3-11ed-4011-9a41-1983019c0634" providerId="ADAL" clId="{E62633C7-D646-474B-B8C3-3F417A188E01}" dt="2024-08-07T11:07:31.110" v="592" actId="20577"/>
          <ac:spMkLst>
            <pc:docMk/>
            <pc:sldMk cId="3237931907" sldId="263"/>
            <ac:spMk id="10" creationId="{00000000-0000-0000-0000-000000000000}"/>
          </ac:spMkLst>
        </pc:spChg>
        <pc:graphicFrameChg chg="add mod">
          <ac:chgData name="Michaelsen, Børje" userId="c36523e3-11ed-4011-9a41-1983019c0634" providerId="ADAL" clId="{E62633C7-D646-474B-B8C3-3F417A188E01}" dt="2024-08-07T11:03:36.128" v="548"/>
          <ac:graphicFrameMkLst>
            <pc:docMk/>
            <pc:sldMk cId="3237931907" sldId="263"/>
            <ac:graphicFrameMk id="3" creationId="{900796C7-9568-AA7D-48B1-D162673FAB3E}"/>
          </ac:graphicFrameMkLst>
        </pc:graphicFrameChg>
        <pc:graphicFrameChg chg="del">
          <ac:chgData name="Michaelsen, Børje" userId="c36523e3-11ed-4011-9a41-1983019c0634" providerId="ADAL" clId="{E62633C7-D646-474B-B8C3-3F417A188E01}" dt="2024-08-07T11:02:40.196" v="538" actId="478"/>
          <ac:graphicFrameMkLst>
            <pc:docMk/>
            <pc:sldMk cId="3237931907" sldId="263"/>
            <ac:graphicFrameMk id="4" creationId="{900796C7-9568-AA7D-48B1-D162673FAB3E}"/>
          </ac:graphicFrameMkLst>
        </pc:graphicFrameChg>
        <pc:graphicFrameChg chg="del">
          <ac:chgData name="Michaelsen, Børje" userId="c36523e3-11ed-4011-9a41-1983019c0634" providerId="ADAL" clId="{E62633C7-D646-474B-B8C3-3F417A188E01}" dt="2024-08-07T11:04:46.949" v="549" actId="478"/>
          <ac:graphicFrameMkLst>
            <pc:docMk/>
            <pc:sldMk cId="3237931907" sldId="263"/>
            <ac:graphicFrameMk id="5" creationId="{E5C71C2E-AF53-CAD5-0770-CF80592B48C1}"/>
          </ac:graphicFrameMkLst>
        </pc:graphicFrameChg>
        <pc:graphicFrameChg chg="del">
          <ac:chgData name="Michaelsen, Børje" userId="c36523e3-11ed-4011-9a41-1983019c0634" providerId="ADAL" clId="{E62633C7-D646-474B-B8C3-3F417A188E01}" dt="2024-08-07T11:05:48.702" v="556" actId="478"/>
          <ac:graphicFrameMkLst>
            <pc:docMk/>
            <pc:sldMk cId="3237931907" sldId="263"/>
            <ac:graphicFrameMk id="6" creationId="{A0D6AFBB-1663-5665-006C-38BCA4DC10F6}"/>
          </ac:graphicFrameMkLst>
        </pc:graphicFrameChg>
        <pc:graphicFrameChg chg="add mod">
          <ac:chgData name="Michaelsen, Børje" userId="c36523e3-11ed-4011-9a41-1983019c0634" providerId="ADAL" clId="{E62633C7-D646-474B-B8C3-3F417A188E01}" dt="2024-08-07T11:05:24.138" v="555" actId="14100"/>
          <ac:graphicFrameMkLst>
            <pc:docMk/>
            <pc:sldMk cId="3237931907" sldId="263"/>
            <ac:graphicFrameMk id="7" creationId="{E5C71C2E-AF53-CAD5-0770-CF80592B48C1}"/>
          </ac:graphicFrameMkLst>
        </pc:graphicFrameChg>
        <pc:graphicFrameChg chg="add mod modGraphic">
          <ac:chgData name="Michaelsen, Børje" userId="c36523e3-11ed-4011-9a41-1983019c0634" providerId="ADAL" clId="{E62633C7-D646-474B-B8C3-3F417A188E01}" dt="2024-08-07T11:08:36.065" v="594" actId="207"/>
          <ac:graphicFrameMkLst>
            <pc:docMk/>
            <pc:sldMk cId="3237931907" sldId="263"/>
            <ac:graphicFrameMk id="8" creationId="{ABE971E4-EA56-1C34-552F-D0EBDCE939AE}"/>
          </ac:graphicFrameMkLst>
        </pc:graphicFrameChg>
      </pc:sldChg>
      <pc:sldChg chg="addSp delSp modSp mod modNotesTx">
        <pc:chgData name="Michaelsen, Børje" userId="c36523e3-11ed-4011-9a41-1983019c0634" providerId="ADAL" clId="{E62633C7-D646-474B-B8C3-3F417A188E01}" dt="2024-08-28T11:11:13.589" v="1162"/>
        <pc:sldMkLst>
          <pc:docMk/>
          <pc:sldMk cId="394652420" sldId="268"/>
        </pc:sldMkLst>
        <pc:spChg chg="mod">
          <ac:chgData name="Michaelsen, Børje" userId="c36523e3-11ed-4011-9a41-1983019c0634" providerId="ADAL" clId="{E62633C7-D646-474B-B8C3-3F417A188E01}" dt="2024-08-28T11:06:24.409" v="1148" actId="14100"/>
          <ac:spMkLst>
            <pc:docMk/>
            <pc:sldMk cId="394652420" sldId="268"/>
            <ac:spMk id="3" creationId="{00000000-0000-0000-0000-000000000000}"/>
          </ac:spMkLst>
        </pc:spChg>
        <pc:spChg chg="mod">
          <ac:chgData name="Michaelsen, Børje" userId="c36523e3-11ed-4011-9a41-1983019c0634" providerId="ADAL" clId="{E62633C7-D646-474B-B8C3-3F417A188E01}" dt="2024-08-28T11:07:10.831" v="1161" actId="20577"/>
          <ac:spMkLst>
            <pc:docMk/>
            <pc:sldMk cId="394652420" sldId="268"/>
            <ac:spMk id="5" creationId="{00000000-0000-0000-0000-000000000000}"/>
          </ac:spMkLst>
        </pc:spChg>
        <pc:graphicFrameChg chg="add mod">
          <ac:chgData name="Michaelsen, Børje" userId="c36523e3-11ed-4011-9a41-1983019c0634" providerId="ADAL" clId="{E62633C7-D646-474B-B8C3-3F417A188E01}" dt="2024-08-28T11:06:51.767" v="1152" actId="1076"/>
          <ac:graphicFrameMkLst>
            <pc:docMk/>
            <pc:sldMk cId="394652420" sldId="268"/>
            <ac:graphicFrameMk id="7" creationId="{D005A174-951D-5523-A50A-72D519C22056}"/>
          </ac:graphicFrameMkLst>
        </pc:graphicFrameChg>
        <pc:picChg chg="del">
          <ac:chgData name="Michaelsen, Børje" userId="c36523e3-11ed-4011-9a41-1983019c0634" providerId="ADAL" clId="{E62633C7-D646-474B-B8C3-3F417A188E01}" dt="2024-08-28T11:06:27.834" v="1149" actId="478"/>
          <ac:picMkLst>
            <pc:docMk/>
            <pc:sldMk cId="394652420" sldId="268"/>
            <ac:picMk id="6" creationId="{00000000-0000-0000-0000-000000000000}"/>
          </ac:picMkLst>
        </pc:picChg>
      </pc:sldChg>
      <pc:sldChg chg="addSp delSp modSp mod modNotesTx">
        <pc:chgData name="Michaelsen, Børje" userId="c36523e3-11ed-4011-9a41-1983019c0634" providerId="ADAL" clId="{E62633C7-D646-474B-B8C3-3F417A188E01}" dt="2024-08-05T08:19:16.668" v="126" actId="1035"/>
        <pc:sldMkLst>
          <pc:docMk/>
          <pc:sldMk cId="1763573476" sldId="269"/>
        </pc:sldMkLst>
        <pc:graphicFrameChg chg="add mod">
          <ac:chgData name="Michaelsen, Børje" userId="c36523e3-11ed-4011-9a41-1983019c0634" providerId="ADAL" clId="{E62633C7-D646-474B-B8C3-3F417A188E01}" dt="2024-08-05T08:18:22.371" v="91" actId="207"/>
          <ac:graphicFrameMkLst>
            <pc:docMk/>
            <pc:sldMk cId="1763573476" sldId="269"/>
            <ac:graphicFrameMk id="4" creationId="{47C89E77-C908-FCC0-5688-7080632DED8C}"/>
          </ac:graphicFrameMkLst>
        </pc:graphicFrameChg>
        <pc:graphicFrameChg chg="del">
          <ac:chgData name="Michaelsen, Børje" userId="c36523e3-11ed-4011-9a41-1983019c0634" providerId="ADAL" clId="{E62633C7-D646-474B-B8C3-3F417A188E01}" dt="2024-08-05T08:17:39.970" v="78" actId="478"/>
          <ac:graphicFrameMkLst>
            <pc:docMk/>
            <pc:sldMk cId="1763573476" sldId="269"/>
            <ac:graphicFrameMk id="12" creationId="{D30A38CA-1640-DA93-3937-01503E79BE94}"/>
          </ac:graphicFrameMkLst>
        </pc:graphicFrameChg>
        <pc:picChg chg="mod">
          <ac:chgData name="Michaelsen, Børje" userId="c36523e3-11ed-4011-9a41-1983019c0634" providerId="ADAL" clId="{E62633C7-D646-474B-B8C3-3F417A188E01}" dt="2024-08-05T08:19:16.668" v="126" actId="1035"/>
          <ac:picMkLst>
            <pc:docMk/>
            <pc:sldMk cId="1763573476" sldId="269"/>
            <ac:picMk id="6" creationId="{9E522EFE-A5CA-A362-95FE-C33BE9102D99}"/>
          </ac:picMkLst>
        </pc:picChg>
        <pc:picChg chg="mod">
          <ac:chgData name="Michaelsen, Børje" userId="c36523e3-11ed-4011-9a41-1983019c0634" providerId="ADAL" clId="{E62633C7-D646-474B-B8C3-3F417A188E01}" dt="2024-08-05T08:19:08.429" v="118" actId="1035"/>
          <ac:picMkLst>
            <pc:docMk/>
            <pc:sldMk cId="1763573476" sldId="269"/>
            <ac:picMk id="7" creationId="{526DA81C-FDEA-53BC-B355-B6055609116E}"/>
          </ac:picMkLst>
        </pc:picChg>
        <pc:picChg chg="mod">
          <ac:chgData name="Michaelsen, Børje" userId="c36523e3-11ed-4011-9a41-1983019c0634" providerId="ADAL" clId="{E62633C7-D646-474B-B8C3-3F417A188E01}" dt="2024-08-05T08:19:03.130" v="111" actId="1036"/>
          <ac:picMkLst>
            <pc:docMk/>
            <pc:sldMk cId="1763573476" sldId="269"/>
            <ac:picMk id="8" creationId="{EDC97FD4-9B72-9477-17A8-2196372922B1}"/>
          </ac:picMkLst>
        </pc:picChg>
        <pc:picChg chg="mod">
          <ac:chgData name="Michaelsen, Børje" userId="c36523e3-11ed-4011-9a41-1983019c0634" providerId="ADAL" clId="{E62633C7-D646-474B-B8C3-3F417A188E01}" dt="2024-08-05T08:19:11.613" v="120" actId="1035"/>
          <ac:picMkLst>
            <pc:docMk/>
            <pc:sldMk cId="1763573476" sldId="269"/>
            <ac:picMk id="9" creationId="{23AD474B-8490-F9F6-58E6-2BD3962463B2}"/>
          </ac:picMkLst>
        </pc:picChg>
        <pc:picChg chg="mod">
          <ac:chgData name="Michaelsen, Børje" userId="c36523e3-11ed-4011-9a41-1983019c0634" providerId="ADAL" clId="{E62633C7-D646-474B-B8C3-3F417A188E01}" dt="2024-08-05T08:18:58.638" v="105" actId="1037"/>
          <ac:picMkLst>
            <pc:docMk/>
            <pc:sldMk cId="1763573476" sldId="269"/>
            <ac:picMk id="10" creationId="{BC18658E-1B3A-ADAF-ABDD-6113DEF52D42}"/>
          </ac:picMkLst>
        </pc:picChg>
        <pc:picChg chg="mod">
          <ac:chgData name="Michaelsen, Børje" userId="c36523e3-11ed-4011-9a41-1983019c0634" providerId="ADAL" clId="{E62633C7-D646-474B-B8C3-3F417A188E01}" dt="2024-08-05T08:18:53.754" v="96" actId="1036"/>
          <ac:picMkLst>
            <pc:docMk/>
            <pc:sldMk cId="1763573476" sldId="269"/>
            <ac:picMk id="11" creationId="{BD657CA6-91B0-4EBC-43FF-DA67EB46DD9E}"/>
          </ac:picMkLst>
        </pc:picChg>
      </pc:sldChg>
      <pc:sldChg chg="addSp delSp modSp mod modNotesTx">
        <pc:chgData name="Michaelsen, Børje" userId="c36523e3-11ed-4011-9a41-1983019c0634" providerId="ADAL" clId="{E62633C7-D646-474B-B8C3-3F417A188E01}" dt="2024-08-08T11:22:25.880" v="920"/>
        <pc:sldMkLst>
          <pc:docMk/>
          <pc:sldMk cId="1348694183" sldId="272"/>
        </pc:sldMkLst>
        <pc:spChg chg="mod">
          <ac:chgData name="Michaelsen, Børje" userId="c36523e3-11ed-4011-9a41-1983019c0634" providerId="ADAL" clId="{E62633C7-D646-474B-B8C3-3F417A188E01}" dt="2024-08-08T11:18:12.488" v="901" actId="6549"/>
          <ac:spMkLst>
            <pc:docMk/>
            <pc:sldMk cId="1348694183" sldId="272"/>
            <ac:spMk id="5" creationId="{00000000-0000-0000-0000-000000000000}"/>
          </ac:spMkLst>
        </pc:spChg>
        <pc:graphicFrameChg chg="mod modGraphic">
          <ac:chgData name="Michaelsen, Børje" userId="c36523e3-11ed-4011-9a41-1983019c0634" providerId="ADAL" clId="{E62633C7-D646-474B-B8C3-3F417A188E01}" dt="2024-08-08T11:18:26.545" v="913" actId="1035"/>
          <ac:graphicFrameMkLst>
            <pc:docMk/>
            <pc:sldMk cId="1348694183" sldId="272"/>
            <ac:graphicFrameMk id="6" creationId="{00000000-0000-0000-0000-000000000000}"/>
          </ac:graphicFrameMkLst>
        </pc:graphicFrameChg>
        <pc:picChg chg="add mod">
          <ac:chgData name="Michaelsen, Børje" userId="c36523e3-11ed-4011-9a41-1983019c0634" providerId="ADAL" clId="{E62633C7-D646-474B-B8C3-3F417A188E01}" dt="2024-08-08T11:19:15.361" v="919" actId="962"/>
          <ac:picMkLst>
            <pc:docMk/>
            <pc:sldMk cId="1348694183" sldId="272"/>
            <ac:picMk id="3" creationId="{7668A813-6A08-20EF-EA95-F3273394DB2F}"/>
          </ac:picMkLst>
        </pc:picChg>
        <pc:picChg chg="del">
          <ac:chgData name="Michaelsen, Børje" userId="c36523e3-11ed-4011-9a41-1983019c0634" providerId="ADAL" clId="{E62633C7-D646-474B-B8C3-3F417A188E01}" dt="2024-08-08T11:15:57.105" v="834" actId="478"/>
          <ac:picMkLst>
            <pc:docMk/>
            <pc:sldMk cId="1348694183" sldId="272"/>
            <ac:picMk id="4" creationId="{B1540713-5F0D-D6FF-D634-A04BD58213BD}"/>
          </ac:picMkLst>
        </pc:picChg>
      </pc:sldChg>
      <pc:sldChg chg="addSp delSp modSp mod modNotesTx">
        <pc:chgData name="Michaelsen, Børje" userId="c36523e3-11ed-4011-9a41-1983019c0634" providerId="ADAL" clId="{E62633C7-D646-474B-B8C3-3F417A188E01}" dt="2024-08-05T13:02:31.604" v="228" actId="27918"/>
        <pc:sldMkLst>
          <pc:docMk/>
          <pc:sldMk cId="4110371661" sldId="275"/>
        </pc:sldMkLst>
        <pc:graphicFrameChg chg="del">
          <ac:chgData name="Michaelsen, Børje" userId="c36523e3-11ed-4011-9a41-1983019c0634" providerId="ADAL" clId="{E62633C7-D646-474B-B8C3-3F417A188E01}" dt="2024-08-05T12:15:07.712" v="176"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E62633C7-D646-474B-B8C3-3F417A188E01}" dt="2024-08-05T12:15:25.574" v="180"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E62633C7-D646-474B-B8C3-3F417A188E01}" dt="2024-08-05T10:56:08.597" v="174" actId="20577"/>
        <pc:sldMkLst>
          <pc:docMk/>
          <pc:sldMk cId="768537486" sldId="276"/>
        </pc:sldMkLst>
        <pc:spChg chg="mod">
          <ac:chgData name="Michaelsen, Børje" userId="c36523e3-11ed-4011-9a41-1983019c0634" providerId="ADAL" clId="{E62633C7-D646-474B-B8C3-3F417A188E01}" dt="2024-08-05T10:55:20.322" v="146" actId="1037"/>
          <ac:spMkLst>
            <pc:docMk/>
            <pc:sldMk cId="768537486" sldId="276"/>
            <ac:spMk id="3" creationId="{DFB246E2-48F7-60B8-8045-27AEF2DE6513}"/>
          </ac:spMkLst>
        </pc:spChg>
        <pc:spChg chg="add del mod">
          <ac:chgData name="Michaelsen, Børje" userId="c36523e3-11ed-4011-9a41-1983019c0634" providerId="ADAL" clId="{E62633C7-D646-474B-B8C3-3F417A188E01}" dt="2024-08-05T10:54:43.529" v="130" actId="478"/>
          <ac:spMkLst>
            <pc:docMk/>
            <pc:sldMk cId="768537486" sldId="276"/>
            <ac:spMk id="6" creationId="{650DE930-F0A0-C35C-0EA6-E5A84206156E}"/>
          </ac:spMkLst>
        </pc:spChg>
        <pc:spChg chg="del">
          <ac:chgData name="Michaelsen, Børje" userId="c36523e3-11ed-4011-9a41-1983019c0634" providerId="ADAL" clId="{E62633C7-D646-474B-B8C3-3F417A188E01}" dt="2024-08-05T10:54:39.085" v="129" actId="478"/>
          <ac:spMkLst>
            <pc:docMk/>
            <pc:sldMk cId="768537486" sldId="276"/>
            <ac:spMk id="9" creationId="{00000000-0000-0000-0000-000000000000}"/>
          </ac:spMkLst>
        </pc:spChg>
        <pc:graphicFrameChg chg="add mod modGraphic">
          <ac:chgData name="Michaelsen, Børje" userId="c36523e3-11ed-4011-9a41-1983019c0634" providerId="ADAL" clId="{E62633C7-D646-474B-B8C3-3F417A188E01}" dt="2024-08-05T10:56:08.597" v="174" actId="20577"/>
          <ac:graphicFrameMkLst>
            <pc:docMk/>
            <pc:sldMk cId="768537486" sldId="276"/>
            <ac:graphicFrameMk id="7" creationId="{7A87F740-C110-2350-CB7C-72684CBE9BD4}"/>
          </ac:graphicFrameMkLst>
        </pc:graphicFrameChg>
        <pc:graphicFrameChg chg="del">
          <ac:chgData name="Michaelsen, Børje" userId="c36523e3-11ed-4011-9a41-1983019c0634" providerId="ADAL" clId="{E62633C7-D646-474B-B8C3-3F417A188E01}" dt="2024-08-05T10:54:48.227" v="131" actId="478"/>
          <ac:graphicFrameMkLst>
            <pc:docMk/>
            <pc:sldMk cId="768537486" sldId="276"/>
            <ac:graphicFrameMk id="8" creationId="{00000000-0000-0000-0000-000000000000}"/>
          </ac:graphicFrameMkLst>
        </pc:graphicFrameChg>
        <pc:picChg chg="del">
          <ac:chgData name="Michaelsen, Børje" userId="c36523e3-11ed-4011-9a41-1983019c0634" providerId="ADAL" clId="{E62633C7-D646-474B-B8C3-3F417A188E01}" dt="2024-08-05T10:54:50.515" v="132" actId="478"/>
          <ac:picMkLst>
            <pc:docMk/>
            <pc:sldMk cId="768537486" sldId="276"/>
            <ac:picMk id="5" creationId="{FF73DCAF-BD6A-6B36-BFC2-1B2A8FC82C89}"/>
          </ac:picMkLst>
        </pc:picChg>
        <pc:picChg chg="add mod">
          <ac:chgData name="Michaelsen, Børje" userId="c36523e3-11ed-4011-9a41-1983019c0634" providerId="ADAL" clId="{E62633C7-D646-474B-B8C3-3F417A188E01}" dt="2024-08-05T10:54:52.406" v="133"/>
          <ac:picMkLst>
            <pc:docMk/>
            <pc:sldMk cId="768537486" sldId="276"/>
            <ac:picMk id="10" creationId="{61C77097-E68D-5BF2-465C-61336403C9E3}"/>
          </ac:picMkLst>
        </pc:picChg>
        <pc:picChg chg="add mod">
          <ac:chgData name="Michaelsen, Børje" userId="c36523e3-11ed-4011-9a41-1983019c0634" providerId="ADAL" clId="{E62633C7-D646-474B-B8C3-3F417A188E01}" dt="2024-08-05T10:54:52.406" v="133"/>
          <ac:picMkLst>
            <pc:docMk/>
            <pc:sldMk cId="768537486" sldId="276"/>
            <ac:picMk id="11" creationId="{35FDD95A-7F85-686C-A954-03A580EFD2C8}"/>
          </ac:picMkLst>
        </pc:picChg>
      </pc:sldChg>
      <pc:sldChg chg="addSp delSp modSp mod">
        <pc:chgData name="Michaelsen, Børje" userId="c36523e3-11ed-4011-9a41-1983019c0634" providerId="ADAL" clId="{E62633C7-D646-474B-B8C3-3F417A188E01}" dt="2024-08-05T13:46:23.854" v="276" actId="27918"/>
        <pc:sldMkLst>
          <pc:docMk/>
          <pc:sldMk cId="2721633966" sldId="277"/>
        </pc:sldMkLst>
        <pc:graphicFrameChg chg="del">
          <ac:chgData name="Michaelsen, Børje" userId="c36523e3-11ed-4011-9a41-1983019c0634" providerId="ADAL" clId="{E62633C7-D646-474B-B8C3-3F417A188E01}" dt="2024-08-05T13:16:29.350" v="229" actId="478"/>
          <ac:graphicFrameMkLst>
            <pc:docMk/>
            <pc:sldMk cId="2721633966" sldId="277"/>
            <ac:graphicFrameMk id="5" creationId="{1E871170-F82D-1EDA-BE6F-558892AFB706}"/>
          </ac:graphicFrameMkLst>
        </pc:graphicFrameChg>
        <pc:graphicFrameChg chg="add mod">
          <ac:chgData name="Michaelsen, Børje" userId="c36523e3-11ed-4011-9a41-1983019c0634" providerId="ADAL" clId="{E62633C7-D646-474B-B8C3-3F417A188E01}" dt="2024-08-05T13:16:39.289" v="232" actId="1076"/>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E62633C7-D646-474B-B8C3-3F417A188E01}" dt="2024-08-26T13:09:41.717" v="1146" actId="13926"/>
        <pc:sldMkLst>
          <pc:docMk/>
          <pc:sldMk cId="662108869" sldId="279"/>
        </pc:sldMkLst>
        <pc:spChg chg="mod">
          <ac:chgData name="Michaelsen, Børje" userId="c36523e3-11ed-4011-9a41-1983019c0634" providerId="ADAL" clId="{E62633C7-D646-474B-B8C3-3F417A188E01}" dt="2024-08-07T14:43:29.869" v="711" actId="20577"/>
          <ac:spMkLst>
            <pc:docMk/>
            <pc:sldMk cId="662108869" sldId="279"/>
            <ac:spMk id="2" creationId="{00000000-0000-0000-0000-000000000000}"/>
          </ac:spMkLst>
        </pc:spChg>
        <pc:spChg chg="mod">
          <ac:chgData name="Michaelsen, Børje" userId="c36523e3-11ed-4011-9a41-1983019c0634" providerId="ADAL" clId="{E62633C7-D646-474B-B8C3-3F417A188E01}" dt="2024-08-26T13:09:41.717" v="1146" actId="13926"/>
          <ac:spMkLst>
            <pc:docMk/>
            <pc:sldMk cId="662108869" sldId="279"/>
            <ac:spMk id="10" creationId="{00000000-0000-0000-0000-000000000000}"/>
          </ac:spMkLst>
        </pc:spChg>
        <pc:graphicFrameChg chg="del">
          <ac:chgData name="Michaelsen, Børje" userId="c36523e3-11ed-4011-9a41-1983019c0634" providerId="ADAL" clId="{E62633C7-D646-474B-B8C3-3F417A188E01}" dt="2024-08-07T14:24:53.622" v="694"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E62633C7-D646-474B-B8C3-3F417A188E01}" dt="2024-08-07T14:40:44.800" v="699" actId="478"/>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E62633C7-D646-474B-B8C3-3F417A188E01}" dt="2024-08-07T14:43:05.990" v="709" actId="962"/>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E62633C7-D646-474B-B8C3-3F417A188E01}" dt="2024-08-07T14:41:54.144" v="707" actId="692"/>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E62633C7-D646-474B-B8C3-3F417A188E01}" dt="2024-08-26T11:33:33.752" v="1145" actId="6549"/>
        <pc:sldMkLst>
          <pc:docMk/>
          <pc:sldMk cId="835482435" sldId="282"/>
        </pc:sldMkLst>
        <pc:spChg chg="mod">
          <ac:chgData name="Michaelsen, Børje" userId="c36523e3-11ed-4011-9a41-1983019c0634" providerId="ADAL" clId="{E62633C7-D646-474B-B8C3-3F417A188E01}" dt="2024-08-26T11:33:33.752" v="1145" actId="6549"/>
          <ac:spMkLst>
            <pc:docMk/>
            <pc:sldMk cId="835482435" sldId="282"/>
            <ac:spMk id="3" creationId="{00000000-0000-0000-0000-000000000000}"/>
          </ac:spMkLst>
        </pc:spChg>
        <pc:graphicFrameChg chg="del">
          <ac:chgData name="Michaelsen, Børje" userId="c36523e3-11ed-4011-9a41-1983019c0634" providerId="ADAL" clId="{E62633C7-D646-474B-B8C3-3F417A188E01}" dt="2024-08-26T11:32:28.604" v="1068" actId="478"/>
          <ac:graphicFrameMkLst>
            <pc:docMk/>
            <pc:sldMk cId="835482435" sldId="282"/>
            <ac:graphicFrameMk id="4" creationId="{78039546-200C-51F9-A3B8-CF9627E87368}"/>
          </ac:graphicFrameMkLst>
        </pc:graphicFrameChg>
        <pc:graphicFrameChg chg="add mod">
          <ac:chgData name="Michaelsen, Børje" userId="c36523e3-11ed-4011-9a41-1983019c0634" providerId="ADAL" clId="{E62633C7-D646-474B-B8C3-3F417A188E01}" dt="2024-08-26T11:32:38.942" v="1073" actId="255"/>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E62633C7-D646-474B-B8C3-3F417A188E01}" dt="2024-08-12T08:43:30.205" v="1020" actId="962"/>
        <pc:sldMkLst>
          <pc:docMk/>
          <pc:sldMk cId="1751997248" sldId="284"/>
        </pc:sldMkLst>
        <pc:spChg chg="mod">
          <ac:chgData name="Michaelsen, Børje" userId="c36523e3-11ed-4011-9a41-1983019c0634" providerId="ADAL" clId="{E62633C7-D646-474B-B8C3-3F417A188E01}" dt="2024-08-12T08:25:11.990" v="940" actId="20577"/>
          <ac:spMkLst>
            <pc:docMk/>
            <pc:sldMk cId="1751997248" sldId="284"/>
            <ac:spMk id="3" creationId="{00000000-0000-0000-0000-000000000000}"/>
          </ac:spMkLst>
        </pc:spChg>
        <pc:spChg chg="mod">
          <ac:chgData name="Michaelsen, Børje" userId="c36523e3-11ed-4011-9a41-1983019c0634" providerId="ADAL" clId="{E62633C7-D646-474B-B8C3-3F417A188E01}" dt="2024-08-12T08:23:22.928" v="929" actId="1076"/>
          <ac:spMkLst>
            <pc:docMk/>
            <pc:sldMk cId="1751997248" sldId="284"/>
            <ac:spMk id="29" creationId="{00000000-0000-0000-0000-000000000000}"/>
          </ac:spMkLst>
        </pc:spChg>
        <pc:grpChg chg="mod">
          <ac:chgData name="Michaelsen, Børje" userId="c36523e3-11ed-4011-9a41-1983019c0634" providerId="ADAL" clId="{E62633C7-D646-474B-B8C3-3F417A188E01}" dt="2024-08-12T08:24:34.395" v="936" actId="167"/>
          <ac:grpSpMkLst>
            <pc:docMk/>
            <pc:sldMk cId="1751997248" sldId="284"/>
            <ac:grpSpMk id="2048" creationId="{00000000-0000-0000-0000-000000000000}"/>
          </ac:grpSpMkLst>
        </pc:grpChg>
        <pc:picChg chg="del">
          <ac:chgData name="Michaelsen, Børje" userId="c36523e3-11ed-4011-9a41-1983019c0634" providerId="ADAL" clId="{E62633C7-D646-474B-B8C3-3F417A188E01}" dt="2024-08-12T08:22:53.448" v="921" actId="478"/>
          <ac:picMkLst>
            <pc:docMk/>
            <pc:sldMk cId="1751997248" sldId="284"/>
            <ac:picMk id="40" creationId="{CE9CFF49-104B-5190-D6CC-2548DA6D2727}"/>
          </ac:picMkLst>
        </pc:picChg>
        <pc:picChg chg="add mod ord">
          <ac:chgData name="Michaelsen, Børje" userId="c36523e3-11ed-4011-9a41-1983019c0634" providerId="ADAL" clId="{E62633C7-D646-474B-B8C3-3F417A188E01}" dt="2024-08-12T08:43:30.205" v="1020" actId="962"/>
          <ac:picMkLst>
            <pc:docMk/>
            <pc:sldMk cId="1751997248" sldId="284"/>
            <ac:picMk id="42" creationId="{AE2C2A21-8288-22FC-6E4F-B6F4C43F4B2C}"/>
          </ac:picMkLst>
        </pc:picChg>
      </pc:sldChg>
      <pc:sldChg chg="addSp delSp modSp mod">
        <pc:chgData name="Michaelsen, Børje" userId="c36523e3-11ed-4011-9a41-1983019c0634" providerId="ADAL" clId="{E62633C7-D646-474B-B8C3-3F417A188E01}" dt="2024-08-07T09:56:49.987" v="537" actId="27918"/>
        <pc:sldMkLst>
          <pc:docMk/>
          <pc:sldMk cId="2938880870" sldId="288"/>
        </pc:sldMkLst>
        <pc:spChg chg="mod">
          <ac:chgData name="Michaelsen, Børje" userId="c36523e3-11ed-4011-9a41-1983019c0634" providerId="ADAL" clId="{E62633C7-D646-474B-B8C3-3F417A188E01}" dt="2024-08-06T13:06:51.838" v="499" actId="1036"/>
          <ac:spMkLst>
            <pc:docMk/>
            <pc:sldMk cId="2938880870" sldId="288"/>
            <ac:spMk id="5" creationId="{B7553B7D-B1DB-0AEF-467D-F3B602376134}"/>
          </ac:spMkLst>
        </pc:spChg>
        <pc:spChg chg="mod">
          <ac:chgData name="Michaelsen, Børje" userId="c36523e3-11ed-4011-9a41-1983019c0634" providerId="ADAL" clId="{E62633C7-D646-474B-B8C3-3F417A188E01}" dt="2024-08-06T13:06:19.548" v="449" actId="14100"/>
          <ac:spMkLst>
            <pc:docMk/>
            <pc:sldMk cId="2938880870" sldId="288"/>
            <ac:spMk id="7" creationId="{00000000-0000-0000-0000-000000000000}"/>
          </ac:spMkLst>
        </pc:spChg>
        <pc:spChg chg="mod">
          <ac:chgData name="Michaelsen, Børje" userId="c36523e3-11ed-4011-9a41-1983019c0634" providerId="ADAL" clId="{E62633C7-D646-474B-B8C3-3F417A188E01}" dt="2024-08-06T11:59:59.055" v="409" actId="20577"/>
          <ac:spMkLst>
            <pc:docMk/>
            <pc:sldMk cId="2938880870" sldId="288"/>
            <ac:spMk id="18" creationId="{00000000-0000-0000-0000-000000000000}"/>
          </ac:spMkLst>
        </pc:spChg>
        <pc:graphicFrameChg chg="del">
          <ac:chgData name="Michaelsen, Børje" userId="c36523e3-11ed-4011-9a41-1983019c0634" providerId="ADAL" clId="{E62633C7-D646-474B-B8C3-3F417A188E01}" dt="2024-08-06T12:00:15.501" v="410" actId="478"/>
          <ac:graphicFrameMkLst>
            <pc:docMk/>
            <pc:sldMk cId="2938880870" sldId="288"/>
            <ac:graphicFrameMk id="3" creationId="{00000000-0008-0000-0300-000003000000}"/>
          </ac:graphicFrameMkLst>
        </pc:graphicFrameChg>
        <pc:graphicFrameChg chg="del">
          <ac:chgData name="Michaelsen, Børje" userId="c36523e3-11ed-4011-9a41-1983019c0634" providerId="ADAL" clId="{E62633C7-D646-474B-B8C3-3F417A188E01}" dt="2024-08-06T11:57:38.612" v="387" actId="478"/>
          <ac:graphicFrameMkLst>
            <pc:docMk/>
            <pc:sldMk cId="2938880870" sldId="288"/>
            <ac:graphicFrameMk id="4" creationId="{00000000-0008-0000-0100-000002000000}"/>
          </ac:graphicFrameMkLst>
        </pc:graphicFrameChg>
        <pc:graphicFrameChg chg="add mod">
          <ac:chgData name="Michaelsen, Børje" userId="c36523e3-11ed-4011-9a41-1983019c0634" providerId="ADAL" clId="{E62633C7-D646-474B-B8C3-3F417A188E01}" dt="2024-08-06T13:06:24.702" v="463" actId="1036"/>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E62633C7-D646-474B-B8C3-3F417A188E01}" dt="2024-08-06T13:06:40.608" v="481" actId="1035"/>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E62633C7-D646-474B-B8C3-3F417A188E01}" dt="2024-08-06T06:28:08.288" v="296" actId="1076"/>
        <pc:sldMkLst>
          <pc:docMk/>
          <pc:sldMk cId="990372706" sldId="289"/>
        </pc:sldMkLst>
        <pc:graphicFrameChg chg="del">
          <ac:chgData name="Michaelsen, Børje" userId="c36523e3-11ed-4011-9a41-1983019c0634" providerId="ADAL" clId="{E62633C7-D646-474B-B8C3-3F417A188E01}" dt="2024-08-06T06:25:36.106" v="277" actId="478"/>
          <ac:graphicFrameMkLst>
            <pc:docMk/>
            <pc:sldMk cId="990372706" sldId="289"/>
            <ac:graphicFrameMk id="4" creationId="{00000000-0008-0000-0200-000002000000}"/>
          </ac:graphicFrameMkLst>
        </pc:graphicFrameChg>
        <pc:graphicFrameChg chg="del">
          <ac:chgData name="Michaelsen, Børje" userId="c36523e3-11ed-4011-9a41-1983019c0634" providerId="ADAL" clId="{E62633C7-D646-474B-B8C3-3F417A188E01}" dt="2024-08-06T06:26:56.104" v="285" actId="478"/>
          <ac:graphicFrameMkLst>
            <pc:docMk/>
            <pc:sldMk cId="990372706" sldId="289"/>
            <ac:graphicFrameMk id="5" creationId="{00000000-0008-0000-0000-000002000000}"/>
          </ac:graphicFrameMkLst>
        </pc:graphicFrameChg>
        <pc:graphicFrameChg chg="del">
          <ac:chgData name="Michaelsen, Børje" userId="c36523e3-11ed-4011-9a41-1983019c0634" providerId="ADAL" clId="{E62633C7-D646-474B-B8C3-3F417A188E01}" dt="2024-08-06T06:27:40.189" v="291" actId="478"/>
          <ac:graphicFrameMkLst>
            <pc:docMk/>
            <pc:sldMk cId="990372706" sldId="289"/>
            <ac:graphicFrameMk id="6" creationId="{00000000-0008-0000-0000-000002000000}"/>
          </ac:graphicFrameMkLst>
        </pc:graphicFrameChg>
        <pc:graphicFrameChg chg="add mod">
          <ac:chgData name="Michaelsen, Børje" userId="c36523e3-11ed-4011-9a41-1983019c0634" providerId="ADAL" clId="{E62633C7-D646-474B-B8C3-3F417A188E01}" dt="2024-08-06T06:25:40.541" v="280"/>
          <ac:graphicFrameMkLst>
            <pc:docMk/>
            <pc:sldMk cId="990372706" sldId="289"/>
            <ac:graphicFrameMk id="8" creationId="{00000000-0008-0000-0200-000002000000}"/>
          </ac:graphicFrameMkLst>
        </pc:graphicFrameChg>
        <pc:graphicFrameChg chg="add mod">
          <ac:chgData name="Michaelsen, Børje" userId="c36523e3-11ed-4011-9a41-1983019c0634" providerId="ADAL" clId="{E62633C7-D646-474B-B8C3-3F417A188E01}" dt="2024-08-06T06:27:18.667" v="290" actId="14100"/>
          <ac:graphicFrameMkLst>
            <pc:docMk/>
            <pc:sldMk cId="990372706" sldId="289"/>
            <ac:graphicFrameMk id="9" creationId="{00000000-0008-0000-0200-000002000000}"/>
          </ac:graphicFrameMkLst>
        </pc:graphicFrameChg>
        <pc:graphicFrameChg chg="add mod">
          <ac:chgData name="Michaelsen, Børje" userId="c36523e3-11ed-4011-9a41-1983019c0634" providerId="ADAL" clId="{E62633C7-D646-474B-B8C3-3F417A188E01}" dt="2024-08-06T06:27:12.291" v="289" actId="208"/>
          <ac:graphicFrameMkLst>
            <pc:docMk/>
            <pc:sldMk cId="990372706" sldId="289"/>
            <ac:graphicFrameMk id="10" creationId="{00000000-0008-0000-0000-000002000000}"/>
          </ac:graphicFrameMkLst>
        </pc:graphicFrameChg>
        <pc:graphicFrameChg chg="add mod">
          <ac:chgData name="Michaelsen, Børje" userId="c36523e3-11ed-4011-9a41-1983019c0634" providerId="ADAL" clId="{E62633C7-D646-474B-B8C3-3F417A188E01}" dt="2024-08-06T06:28:08.288" v="296" actId="1076"/>
          <ac:graphicFrameMkLst>
            <pc:docMk/>
            <pc:sldMk cId="990372706" sldId="289"/>
            <ac:graphicFrameMk id="11" creationId="{028D2252-F4B0-498F-AA99-FB6CF217ADD0}"/>
          </ac:graphicFrameMkLst>
        </pc:graphicFrameChg>
      </pc:sldChg>
      <pc:sldChg chg="addSp delSp modSp mod modNotesTx">
        <pc:chgData name="Michaelsen, Børje" userId="c36523e3-11ed-4011-9a41-1983019c0634" providerId="ADAL" clId="{E62633C7-D646-474B-B8C3-3F417A188E01}" dt="2024-08-05T08:17:06.577" v="47" actId="1038"/>
        <pc:sldMkLst>
          <pc:docMk/>
          <pc:sldMk cId="559240798" sldId="1093"/>
        </pc:sldMkLst>
        <pc:picChg chg="add mod">
          <ac:chgData name="Michaelsen, Børje" userId="c36523e3-11ed-4011-9a41-1983019c0634" providerId="ADAL" clId="{E62633C7-D646-474B-B8C3-3F417A188E01}" dt="2024-08-05T08:17:00.420" v="32" actId="1037"/>
          <ac:picMkLst>
            <pc:docMk/>
            <pc:sldMk cId="559240798" sldId="1093"/>
            <ac:picMk id="2" creationId="{4AEFF6F0-DC7A-0067-ABBE-7602965E2BF0}"/>
          </ac:picMkLst>
        </pc:picChg>
        <pc:picChg chg="add mod">
          <ac:chgData name="Michaelsen, Børje" userId="c36523e3-11ed-4011-9a41-1983019c0634" providerId="ADAL" clId="{E62633C7-D646-474B-B8C3-3F417A188E01}" dt="2024-08-05T08:16:50.453" v="10" actId="1037"/>
          <ac:picMkLst>
            <pc:docMk/>
            <pc:sldMk cId="559240798" sldId="1093"/>
            <ac:picMk id="3" creationId="{92618981-B69B-C989-CA94-813D93911315}"/>
          </ac:picMkLst>
        </pc:picChg>
        <pc:picChg chg="add mod">
          <ac:chgData name="Michaelsen, Børje" userId="c36523e3-11ed-4011-9a41-1983019c0634" providerId="ADAL" clId="{E62633C7-D646-474B-B8C3-3F417A188E01}" dt="2024-08-05T08:17:06.577" v="47" actId="1038"/>
          <ac:picMkLst>
            <pc:docMk/>
            <pc:sldMk cId="559240798" sldId="1093"/>
            <ac:picMk id="4" creationId="{6E1B2ED3-1CDE-EEEE-B713-E90D33CFEDCD}"/>
          </ac:picMkLst>
        </pc:picChg>
        <pc:picChg chg="del">
          <ac:chgData name="Michaelsen, Børje" userId="c36523e3-11ed-4011-9a41-1983019c0634" providerId="ADAL" clId="{E62633C7-D646-474B-B8C3-3F417A188E01}" dt="2024-08-05T08:16:36.242" v="5" actId="478"/>
          <ac:picMkLst>
            <pc:docMk/>
            <pc:sldMk cId="559240798" sldId="1093"/>
            <ac:picMk id="15" creationId="{2CF60616-8FEE-163A-64DD-7E676C34FF6D}"/>
          </ac:picMkLst>
        </pc:picChg>
        <pc:picChg chg="del">
          <ac:chgData name="Michaelsen, Børje" userId="c36523e3-11ed-4011-9a41-1983019c0634" providerId="ADAL" clId="{E62633C7-D646-474B-B8C3-3F417A188E01}" dt="2024-08-05T08:16:36.242" v="5" actId="478"/>
          <ac:picMkLst>
            <pc:docMk/>
            <pc:sldMk cId="559240798" sldId="1093"/>
            <ac:picMk id="16" creationId="{0D72F75D-3FAF-96EE-6D09-C472EAA2C422}"/>
          </ac:picMkLst>
        </pc:picChg>
        <pc:picChg chg="del">
          <ac:chgData name="Michaelsen, Børje" userId="c36523e3-11ed-4011-9a41-1983019c0634" providerId="ADAL" clId="{E62633C7-D646-474B-B8C3-3F417A188E01}" dt="2024-08-05T08:16:36.242" v="5" actId="478"/>
          <ac:picMkLst>
            <pc:docMk/>
            <pc:sldMk cId="559240798" sldId="1093"/>
            <ac:picMk id="17" creationId="{BF9EC9D2-08A2-B94C-C2E5-7D5B532D3313}"/>
          </ac:picMkLst>
        </pc:picChg>
      </pc:sldChg>
    </pc:docChg>
  </pc:docChgLst>
  <pc:docChgLst>
    <pc:chgData name="Lindaas, Gunnar Ogwyn" userId="9f116345-df17-4e62-ba90-3f104129b024" providerId="ADAL" clId="{41145CFC-6A74-43D0-BCEB-8D402EE2A20D}"/>
    <pc:docChg chg="modSld">
      <pc:chgData name="Lindaas, Gunnar Ogwyn" userId="9f116345-df17-4e62-ba90-3f104129b024" providerId="ADAL" clId="{41145CFC-6A74-43D0-BCEB-8D402EE2A20D}" dt="2023-09-21T11:05:05.333" v="187" actId="20577"/>
      <pc:docMkLst>
        <pc:docMk/>
      </pc:docMkLst>
      <pc:sldChg chg="modSp mod">
        <pc:chgData name="Lindaas, Gunnar Ogwyn" userId="9f116345-df17-4e62-ba90-3f104129b024" providerId="ADAL" clId="{41145CFC-6A74-43D0-BCEB-8D402EE2A20D}" dt="2023-09-21T11:05:05.333" v="187" actId="20577"/>
        <pc:sldMkLst>
          <pc:docMk/>
          <pc:sldMk cId="2044844844" sldId="273"/>
        </pc:sldMkLst>
        <pc:spChg chg="mod">
          <ac:chgData name="Lindaas, Gunnar Ogwyn" userId="9f116345-df17-4e62-ba90-3f104129b024" providerId="ADAL" clId="{41145CFC-6A74-43D0-BCEB-8D402EE2A20D}" dt="2023-09-21T11:05:05.333" v="187" actId="20577"/>
          <ac:spMkLst>
            <pc:docMk/>
            <pc:sldMk cId="2044844844" sldId="273"/>
            <ac:spMk id="5" creationId="{00000000-0000-0000-0000-000000000000}"/>
          </ac:spMkLst>
        </pc:spChg>
        <pc:picChg chg="mod">
          <ac:chgData name="Lindaas, Gunnar Ogwyn" userId="9f116345-df17-4e62-ba90-3f104129b024" providerId="ADAL" clId="{41145CFC-6A74-43D0-BCEB-8D402EE2A20D}" dt="2023-09-21T10:54:34.334" v="141" actId="1035"/>
          <ac:picMkLst>
            <pc:docMk/>
            <pc:sldMk cId="2044844844" sldId="273"/>
            <ac:picMk id="4" creationId="{00000000-0000-0000-0000-000000000000}"/>
          </ac:picMkLst>
        </pc:picChg>
      </pc:sldChg>
    </pc:docChg>
  </pc:docChgLst>
  <pc:docChgLst>
    <pc:chgData name="Lindaas, Gunnar Ogwyn" userId="9f116345-df17-4e62-ba90-3f104129b024" providerId="ADAL" clId="{026BA5BF-8761-4186-ABD0-AC7EF995E457}"/>
    <pc:docChg chg="modSld">
      <pc:chgData name="Lindaas, Gunnar Ogwyn" userId="9f116345-df17-4e62-ba90-3f104129b024" providerId="ADAL" clId="{026BA5BF-8761-4186-ABD0-AC7EF995E457}" dt="2022-08-16T16:46:03.860" v="13" actId="20577"/>
      <pc:docMkLst>
        <pc:docMk/>
      </pc:docMkLst>
      <pc:sldChg chg="modSp mod">
        <pc:chgData name="Lindaas, Gunnar Ogwyn" userId="9f116345-df17-4e62-ba90-3f104129b024" providerId="ADAL" clId="{026BA5BF-8761-4186-ABD0-AC7EF995E457}" dt="2022-08-16T16:46:03.860" v="13" actId="20577"/>
        <pc:sldMkLst>
          <pc:docMk/>
          <pc:sldMk cId="2044844844" sldId="273"/>
        </pc:sldMkLst>
        <pc:spChg chg="mod">
          <ac:chgData name="Lindaas, Gunnar Ogwyn" userId="9f116345-df17-4e62-ba90-3f104129b024" providerId="ADAL" clId="{026BA5BF-8761-4186-ABD0-AC7EF995E457}" dt="2022-08-16T16:46:03.860" v="13" actId="20577"/>
          <ac:spMkLst>
            <pc:docMk/>
            <pc:sldMk cId="2044844844" sldId="273"/>
            <ac:spMk id="5" creationId="{00000000-0000-0000-0000-000000000000}"/>
          </ac:spMkLst>
        </pc:spChg>
        <pc:picChg chg="mod">
          <ac:chgData name="Lindaas, Gunnar Ogwyn" userId="9f116345-df17-4e62-ba90-3f104129b024" providerId="ADAL" clId="{026BA5BF-8761-4186-ABD0-AC7EF995E457}" dt="2022-08-16T16:44:47.074" v="0" actId="14826"/>
          <ac:picMkLst>
            <pc:docMk/>
            <pc:sldMk cId="2044844844" sldId="273"/>
            <ac:picMk id="4" creationId="{00000000-0000-0000-0000-000000000000}"/>
          </ac:picMkLst>
        </pc:picChg>
      </pc:sldChg>
    </pc:docChg>
  </pc:docChgLst>
  <pc:docChgLst>
    <pc:chgData name="Michaelsen, Børje" userId="c36523e3-11ed-4011-9a41-1983019c0634" providerId="ADAL" clId="{30396720-5C23-4260-ABF6-633A4CC6ADED}"/>
    <pc:docChg chg="custSel modSld">
      <pc:chgData name="Michaelsen, Børje" userId="c36523e3-11ed-4011-9a41-1983019c0634" providerId="ADAL" clId="{30396720-5C23-4260-ABF6-633A4CC6ADED}" dt="2024-11-11T09:40:15.503" v="59" actId="20577"/>
      <pc:docMkLst>
        <pc:docMk/>
      </pc:docMkLst>
      <pc:sldChg chg="addSp delSp modSp mod">
        <pc:chgData name="Michaelsen, Børje" userId="c36523e3-11ed-4011-9a41-1983019c0634" providerId="ADAL" clId="{30396720-5C23-4260-ABF6-633A4CC6ADED}" dt="2024-10-29T19:00:26.893" v="14" actId="14100"/>
        <pc:sldMkLst>
          <pc:docMk/>
          <pc:sldMk cId="3237931907" sldId="263"/>
        </pc:sldMkLst>
        <pc:graphicFrameChg chg="del">
          <ac:chgData name="Michaelsen, Børje" userId="c36523e3-11ed-4011-9a41-1983019c0634" providerId="ADAL" clId="{30396720-5C23-4260-ABF6-633A4CC6ADED}" dt="2024-10-29T18:59:56.467" v="8" actId="478"/>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30396720-5C23-4260-ABF6-633A4CC6ADED}" dt="2024-10-29T19:00:03.115" v="10" actId="107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30396720-5C23-4260-ABF6-633A4CC6ADED}" dt="2024-10-29T19:00:26.893" v="14" actId="14100"/>
          <ac:graphicFrameMkLst>
            <pc:docMk/>
            <pc:sldMk cId="3237931907" sldId="263"/>
            <ac:graphicFrameMk id="5" creationId="{E5C71C2E-AF53-CAD5-0770-CF80592B48C1}"/>
          </ac:graphicFrameMkLst>
        </pc:graphicFrameChg>
        <pc:graphicFrameChg chg="del">
          <ac:chgData name="Michaelsen, Børje" userId="c36523e3-11ed-4011-9a41-1983019c0634" providerId="ADAL" clId="{30396720-5C23-4260-ABF6-633A4CC6ADED}" dt="2024-10-29T19:00:07.147" v="11" actId="478"/>
          <ac:graphicFrameMkLst>
            <pc:docMk/>
            <pc:sldMk cId="3237931907" sldId="263"/>
            <ac:graphicFrameMk id="7" creationId="{E5C71C2E-AF53-CAD5-0770-CF80592B48C1}"/>
          </ac:graphicFrameMkLst>
        </pc:graphicFrameChg>
      </pc:sldChg>
      <pc:sldChg chg="addSp delSp modSp mod">
        <pc:chgData name="Michaelsen, Børje" userId="c36523e3-11ed-4011-9a41-1983019c0634" providerId="ADAL" clId="{30396720-5C23-4260-ABF6-633A4CC6ADED}" dt="2024-10-29T19:02:32.772" v="24" actId="14100"/>
        <pc:sldMkLst>
          <pc:docMk/>
          <pc:sldMk cId="4110371661" sldId="275"/>
        </pc:sldMkLst>
        <pc:graphicFrameChg chg="add mod">
          <ac:chgData name="Michaelsen, Børje" userId="c36523e3-11ed-4011-9a41-1983019c0634" providerId="ADAL" clId="{30396720-5C23-4260-ABF6-633A4CC6ADED}" dt="2024-10-29T19:02:32.772" v="24" actId="14100"/>
          <ac:graphicFrameMkLst>
            <pc:docMk/>
            <pc:sldMk cId="4110371661" sldId="275"/>
            <ac:graphicFrameMk id="5" creationId="{A9AB4960-5BA5-6AF9-F3ED-65DFE4591263}"/>
          </ac:graphicFrameMkLst>
        </pc:graphicFrameChg>
        <pc:graphicFrameChg chg="del">
          <ac:chgData name="Michaelsen, Børje" userId="c36523e3-11ed-4011-9a41-1983019c0634" providerId="ADAL" clId="{30396720-5C23-4260-ABF6-633A4CC6ADED}" dt="2024-10-29T19:02:23.626" v="21" actId="478"/>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30396720-5C23-4260-ABF6-633A4CC6ADED}" dt="2024-10-29T19:02:58.015" v="27" actId="1076"/>
        <pc:sldMkLst>
          <pc:docMk/>
          <pc:sldMk cId="2721633966" sldId="277"/>
        </pc:sldMkLst>
        <pc:graphicFrameChg chg="add mod">
          <ac:chgData name="Michaelsen, Børje" userId="c36523e3-11ed-4011-9a41-1983019c0634" providerId="ADAL" clId="{30396720-5C23-4260-ABF6-633A4CC6ADED}" dt="2024-10-29T19:02:58.015" v="27" actId="1076"/>
          <ac:graphicFrameMkLst>
            <pc:docMk/>
            <pc:sldMk cId="2721633966" sldId="277"/>
            <ac:graphicFrameMk id="5" creationId="{1E871170-F82D-1EDA-BE6F-558892AFB706}"/>
          </ac:graphicFrameMkLst>
        </pc:graphicFrameChg>
        <pc:graphicFrameChg chg="del">
          <ac:chgData name="Michaelsen, Børje" userId="c36523e3-11ed-4011-9a41-1983019c0634" providerId="ADAL" clId="{30396720-5C23-4260-ABF6-633A4CC6ADED}" dt="2024-10-29T19:02:40.242" v="25" actId="478"/>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30396720-5C23-4260-ABF6-633A4CC6ADED}" dt="2024-10-29T19:01:53.214" v="20" actId="1076"/>
        <pc:sldMkLst>
          <pc:docMk/>
          <pc:sldMk cId="662108869" sldId="279"/>
        </pc:sldMkLst>
        <pc:graphicFrameChg chg="add mod">
          <ac:chgData name="Michaelsen, Børje" userId="c36523e3-11ed-4011-9a41-1983019c0634" providerId="ADAL" clId="{30396720-5C23-4260-ABF6-633A4CC6ADED}" dt="2024-10-29T19:01:53.214" v="20" actId="1076"/>
          <ac:graphicFrameMkLst>
            <pc:docMk/>
            <pc:sldMk cId="662108869" sldId="279"/>
            <ac:graphicFrameMk id="3" creationId="{24E4A504-A222-3225-2904-7772932E33DE}"/>
          </ac:graphicFrameMkLst>
        </pc:graphicFrameChg>
        <pc:graphicFrameChg chg="del">
          <ac:chgData name="Michaelsen, Børje" userId="c36523e3-11ed-4011-9a41-1983019c0634" providerId="ADAL" clId="{30396720-5C23-4260-ABF6-633A4CC6ADED}" dt="2024-10-29T19:01:32.734" v="15" actId="478"/>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30396720-5C23-4260-ABF6-633A4CC6ADED}" dt="2024-10-29T18:59:27.259" v="7" actId="14100"/>
        <pc:sldMkLst>
          <pc:docMk/>
          <pc:sldMk cId="2938880870" sldId="288"/>
        </pc:sldMkLst>
        <pc:spChg chg="mod">
          <ac:chgData name="Michaelsen, Børje" userId="c36523e3-11ed-4011-9a41-1983019c0634" providerId="ADAL" clId="{30396720-5C23-4260-ABF6-633A4CC6ADED}" dt="2024-10-29T18:58:57.323" v="3" actId="1076"/>
          <ac:spMkLst>
            <pc:docMk/>
            <pc:sldMk cId="2938880870" sldId="288"/>
            <ac:spMk id="5" creationId="{B7553B7D-B1DB-0AEF-467D-F3B602376134}"/>
          </ac:spMkLst>
        </pc:spChg>
        <pc:graphicFrameChg chg="add mod">
          <ac:chgData name="Michaelsen, Børje" userId="c36523e3-11ed-4011-9a41-1983019c0634" providerId="ADAL" clId="{30396720-5C23-4260-ABF6-633A4CC6ADED}" dt="2024-10-29T18:58:53.045" v="2" actId="1076"/>
          <ac:graphicFrameMkLst>
            <pc:docMk/>
            <pc:sldMk cId="2938880870" sldId="288"/>
            <ac:graphicFrameMk id="3" creationId="{00000000-0008-0000-0100-000002000000}"/>
          </ac:graphicFrameMkLst>
        </pc:graphicFrameChg>
        <pc:graphicFrameChg chg="add mod">
          <ac:chgData name="Michaelsen, Børje" userId="c36523e3-11ed-4011-9a41-1983019c0634" providerId="ADAL" clId="{30396720-5C23-4260-ABF6-633A4CC6ADED}" dt="2024-10-29T18:59:27.259" v="7" actId="14100"/>
          <ac:graphicFrameMkLst>
            <pc:docMk/>
            <pc:sldMk cId="2938880870" sldId="288"/>
            <ac:graphicFrameMk id="4" creationId="{00000000-0008-0000-0300-000003000000}"/>
          </ac:graphicFrameMkLst>
        </pc:graphicFrameChg>
        <pc:graphicFrameChg chg="del">
          <ac:chgData name="Michaelsen, Børje" userId="c36523e3-11ed-4011-9a41-1983019c0634" providerId="ADAL" clId="{30396720-5C23-4260-ABF6-633A4CC6ADED}" dt="2024-10-29T18:58:45.405" v="0" actId="478"/>
          <ac:graphicFrameMkLst>
            <pc:docMk/>
            <pc:sldMk cId="2938880870" sldId="288"/>
            <ac:graphicFrameMk id="8" creationId="{00000000-0008-0000-0100-000002000000}"/>
          </ac:graphicFrameMkLst>
        </pc:graphicFrameChg>
        <pc:graphicFrameChg chg="del">
          <ac:chgData name="Michaelsen, Børje" userId="c36523e3-11ed-4011-9a41-1983019c0634" providerId="ADAL" clId="{30396720-5C23-4260-ABF6-633A4CC6ADED}" dt="2024-10-29T18:59:01.979" v="4" actId="478"/>
          <ac:graphicFrameMkLst>
            <pc:docMk/>
            <pc:sldMk cId="2938880870" sldId="288"/>
            <ac:graphicFrameMk id="9" creationId="{00000000-0008-0000-0300-000003000000}"/>
          </ac:graphicFrameMkLst>
        </pc:graphicFrameChg>
      </pc:sldChg>
      <pc:sldChg chg="addSp delSp modSp mod modNotesTx">
        <pc:chgData name="Michaelsen, Børje" userId="c36523e3-11ed-4011-9a41-1983019c0634" providerId="ADAL" clId="{30396720-5C23-4260-ABF6-633A4CC6ADED}" dt="2024-11-11T09:40:15.503" v="59" actId="20577"/>
        <pc:sldMkLst>
          <pc:docMk/>
          <pc:sldMk cId="1557024307" sldId="290"/>
        </pc:sldMkLst>
        <pc:spChg chg="mod">
          <ac:chgData name="Michaelsen, Børje" userId="c36523e3-11ed-4011-9a41-1983019c0634" providerId="ADAL" clId="{30396720-5C23-4260-ABF6-633A4CC6ADED}" dt="2024-11-11T09:40:15.503" v="59" actId="20577"/>
          <ac:spMkLst>
            <pc:docMk/>
            <pc:sldMk cId="1557024307" sldId="290"/>
            <ac:spMk id="12" creationId="{00000000-0000-0000-0000-000000000000}"/>
          </ac:spMkLst>
        </pc:spChg>
        <pc:graphicFrameChg chg="del">
          <ac:chgData name="Michaelsen, Børje" userId="c36523e3-11ed-4011-9a41-1983019c0634" providerId="ADAL" clId="{30396720-5C23-4260-ABF6-633A4CC6ADED}" dt="2024-11-11T09:38:48.141" v="35" actId="478"/>
          <ac:graphicFrameMkLst>
            <pc:docMk/>
            <pc:sldMk cId="1557024307" sldId="290"/>
            <ac:graphicFrameMk id="2" creationId="{B882DDCC-C44C-ED0D-BC34-884F922AA409}"/>
          </ac:graphicFrameMkLst>
        </pc:graphicFrameChg>
        <pc:graphicFrameChg chg="add mod">
          <ac:chgData name="Michaelsen, Børje" userId="c36523e3-11ed-4011-9a41-1983019c0634" providerId="ADAL" clId="{30396720-5C23-4260-ABF6-633A4CC6ADED}" dt="2024-11-11T09:39:08.734" v="38"/>
          <ac:graphicFrameMkLst>
            <pc:docMk/>
            <pc:sldMk cId="1557024307" sldId="290"/>
            <ac:graphicFrameMk id="4" creationId="{93C47BB1-249A-CA97-6DA1-3BB9EDAC462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L&#230;rekontrakter_180923.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nalyseavdelingen/Shared%20Documents/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60</c:v>
                </c:pt>
                <c:pt idx="1">
                  <c:v>52</c:v>
                </c:pt>
                <c:pt idx="2">
                  <c:v>65</c:v>
                </c:pt>
                <c:pt idx="3">
                  <c:v>60</c:v>
                </c:pt>
                <c:pt idx="4">
                  <c:v>89</c:v>
                </c:pt>
                <c:pt idx="5">
                  <c:v>68</c:v>
                </c:pt>
              </c:numCache>
            </c:numRef>
          </c:val>
          <c:extLst>
            <c:ext xmlns:c16="http://schemas.microsoft.com/office/drawing/2014/chart" uri="{C3380CC4-5D6E-409C-BE32-E72D297353CC}">
              <c16:uniqueId val="{00000000-4231-49CF-84ED-3FC7A6C40FDE}"/>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67</c:v>
                </c:pt>
                <c:pt idx="1">
                  <c:v>38</c:v>
                </c:pt>
                <c:pt idx="2">
                  <c:v>23</c:v>
                </c:pt>
                <c:pt idx="3">
                  <c:v>8</c:v>
                </c:pt>
                <c:pt idx="4">
                  <c:v>62</c:v>
                </c:pt>
                <c:pt idx="5">
                  <c:v>22</c:v>
                </c:pt>
              </c:numCache>
            </c:numRef>
          </c:val>
          <c:extLst>
            <c:ext xmlns:c16="http://schemas.microsoft.com/office/drawing/2014/chart" uri="{C3380CC4-5D6E-409C-BE32-E72D297353CC}">
              <c16:uniqueId val="{00000001-4231-49CF-84ED-3FC7A6C40FDE}"/>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44</c:v>
                </c:pt>
                <c:pt idx="1">
                  <c:v>16</c:v>
                </c:pt>
                <c:pt idx="2">
                  <c:v>40</c:v>
                </c:pt>
                <c:pt idx="3">
                  <c:v>14</c:v>
                </c:pt>
                <c:pt idx="4">
                  <c:v>69</c:v>
                </c:pt>
                <c:pt idx="5">
                  <c:v>108</c:v>
                </c:pt>
              </c:numCache>
            </c:numRef>
          </c:val>
          <c:extLst>
            <c:ext xmlns:c16="http://schemas.microsoft.com/office/drawing/2014/chart" uri="{C3380CC4-5D6E-409C-BE32-E72D297353CC}">
              <c16:uniqueId val="{00000002-4231-49CF-84ED-3FC7A6C40FDE}"/>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31-49CF-84ED-3FC7A6C40FDE}"/>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31-49CF-84ED-3FC7A6C40F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7</c:v>
                </c:pt>
                <c:pt idx="1">
                  <c:v>3</c:v>
                </c:pt>
                <c:pt idx="2">
                  <c:v>0</c:v>
                </c:pt>
                <c:pt idx="3">
                  <c:v>5</c:v>
                </c:pt>
                <c:pt idx="4">
                  <c:v>52</c:v>
                </c:pt>
                <c:pt idx="5">
                  <c:v>15</c:v>
                </c:pt>
              </c:numCache>
            </c:numRef>
          </c:val>
          <c:extLst>
            <c:ext xmlns:c16="http://schemas.microsoft.com/office/drawing/2014/chart" uri="{C3380CC4-5D6E-409C-BE32-E72D297353CC}">
              <c16:uniqueId val="{00000005-4231-49CF-84ED-3FC7A6C40FDE}"/>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72.400000000000006</c:v>
                </c:pt>
                <c:pt idx="1">
                  <c:v>75.099999999999994</c:v>
                </c:pt>
                <c:pt idx="2">
                  <c:v>50.6</c:v>
                </c:pt>
                <c:pt idx="3">
                  <c:v>57.9</c:v>
                </c:pt>
              </c:numCache>
            </c:numRef>
          </c:val>
          <c:extLst>
            <c:ext xmlns:c16="http://schemas.microsoft.com/office/drawing/2014/chart" uri="{C3380CC4-5D6E-409C-BE32-E72D297353CC}">
              <c16:uniqueId val="{00000000-DC3B-45CD-9107-D78D38834E01}"/>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72.7</c:v>
                </c:pt>
                <c:pt idx="1">
                  <c:v>76.8</c:v>
                </c:pt>
                <c:pt idx="2">
                  <c:v>55.4</c:v>
                </c:pt>
                <c:pt idx="3">
                  <c:v>63.2</c:v>
                </c:pt>
              </c:numCache>
            </c:numRef>
          </c:val>
          <c:extLst>
            <c:ext xmlns:c16="http://schemas.microsoft.com/office/drawing/2014/chart" uri="{C3380CC4-5D6E-409C-BE32-E72D297353CC}">
              <c16:uniqueId val="{00000001-DC3B-45CD-9107-D78D38834E01}"/>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72.3</c:v>
                </c:pt>
                <c:pt idx="1">
                  <c:v>77.5</c:v>
                </c:pt>
                <c:pt idx="2">
                  <c:v>54</c:v>
                </c:pt>
                <c:pt idx="3">
                  <c:v>66.900000000000006</c:v>
                </c:pt>
              </c:numCache>
            </c:numRef>
          </c:val>
          <c:extLst>
            <c:ext xmlns:c16="http://schemas.microsoft.com/office/drawing/2014/chart" uri="{C3380CC4-5D6E-409C-BE32-E72D297353CC}">
              <c16:uniqueId val="{00000002-DC3B-45CD-9107-D78D38834E01}"/>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72.3</c:v>
                </c:pt>
                <c:pt idx="1">
                  <c:v>77.2</c:v>
                </c:pt>
                <c:pt idx="2">
                  <c:v>53.5</c:v>
                </c:pt>
                <c:pt idx="3">
                  <c:v>63.6</c:v>
                </c:pt>
              </c:numCache>
            </c:numRef>
          </c:val>
          <c:extLst>
            <c:ext xmlns:c16="http://schemas.microsoft.com/office/drawing/2014/chart" uri="{C3380CC4-5D6E-409C-BE32-E72D297353CC}">
              <c16:uniqueId val="{00000003-DC3B-45CD-9107-D78D38834E01}"/>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A109-43AF-94AA-1B4400A0550C}"/>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A109-43AF-94AA-1B4400A0550C}"/>
            </c:ext>
          </c:extLst>
        </c:ser>
        <c:ser>
          <c:idx val="2"/>
          <c:order val="2"/>
          <c:tx>
            <c:strRef>
              <c:f>Pivot_2022!$D$3:$D$4</c:f>
              <c:strCache>
                <c:ptCount val="1"/>
                <c:pt idx="0">
                  <c:v>Grimstad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8.5999999999999993E-2</c:v>
                </c:pt>
                <c:pt idx="1">
                  <c:v>9.3000000000000013E-2</c:v>
                </c:pt>
                <c:pt idx="2">
                  <c:v>9.6999999999999989E-2</c:v>
                </c:pt>
                <c:pt idx="3">
                  <c:v>0.105</c:v>
                </c:pt>
                <c:pt idx="4">
                  <c:v>0.105</c:v>
                </c:pt>
                <c:pt idx="5">
                  <c:v>0.11</c:v>
                </c:pt>
                <c:pt idx="6">
                  <c:v>0.11199999999999999</c:v>
                </c:pt>
                <c:pt idx="7">
                  <c:v>0.115</c:v>
                </c:pt>
                <c:pt idx="8">
                  <c:v>0.11900000000000001</c:v>
                </c:pt>
                <c:pt idx="9">
                  <c:v>0.114</c:v>
                </c:pt>
                <c:pt idx="10">
                  <c:v>0.113</c:v>
                </c:pt>
              </c:numCache>
            </c:numRef>
          </c:val>
          <c:extLst>
            <c:ext xmlns:c16="http://schemas.microsoft.com/office/drawing/2014/chart" uri="{C3380CC4-5D6E-409C-BE32-E72D297353CC}">
              <c16:uniqueId val="{00000002-A109-43AF-94AA-1B4400A0550C}"/>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4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262</c:v>
                </c:pt>
                <c:pt idx="1">
                  <c:v>276</c:v>
                </c:pt>
                <c:pt idx="2">
                  <c:v>281</c:v>
                </c:pt>
                <c:pt idx="3">
                  <c:v>263</c:v>
                </c:pt>
                <c:pt idx="4">
                  <c:v>289</c:v>
                </c:pt>
                <c:pt idx="5">
                  <c:v>251</c:v>
                </c:pt>
                <c:pt idx="6">
                  <c:v>259</c:v>
                </c:pt>
                <c:pt idx="7">
                  <c:v>277</c:v>
                </c:pt>
                <c:pt idx="8">
                  <c:v>315</c:v>
                </c:pt>
                <c:pt idx="9">
                  <c:v>268</c:v>
                </c:pt>
                <c:pt idx="10">
                  <c:v>291</c:v>
                </c:pt>
                <c:pt idx="11">
                  <c:v>265</c:v>
                </c:pt>
                <c:pt idx="12">
                  <c:v>274</c:v>
                </c:pt>
                <c:pt idx="13">
                  <c:v>317</c:v>
                </c:pt>
                <c:pt idx="14">
                  <c:v>283</c:v>
                </c:pt>
                <c:pt idx="15">
                  <c:v>281</c:v>
                </c:pt>
                <c:pt idx="16">
                  <c:v>316</c:v>
                </c:pt>
                <c:pt idx="17">
                  <c:v>274</c:v>
                </c:pt>
                <c:pt idx="18">
                  <c:v>282</c:v>
                </c:pt>
                <c:pt idx="19">
                  <c:v>275</c:v>
                </c:pt>
                <c:pt idx="20">
                  <c:v>281</c:v>
                </c:pt>
                <c:pt idx="21">
                  <c:v>288</c:v>
                </c:pt>
              </c:numCache>
            </c:numRef>
          </c:val>
          <c:smooth val="0"/>
          <c:extLst>
            <c:ext xmlns:c16="http://schemas.microsoft.com/office/drawing/2014/chart" uri="{C3380CC4-5D6E-409C-BE32-E72D297353CC}">
              <c16:uniqueId val="{00000000-75A4-4FE0-AF5B-F2137EA7150E}"/>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0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5-åringer'!$A$5:$A$27</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'Tannhelse, 5-åringer'!$B$5:$B$27</c:f>
              <c:numCache>
                <c:formatCode>0.0</c:formatCode>
                <c:ptCount val="22"/>
                <c:pt idx="0">
                  <c:v>1.4</c:v>
                </c:pt>
                <c:pt idx="1">
                  <c:v>1.6</c:v>
                </c:pt>
                <c:pt idx="2">
                  <c:v>1.5</c:v>
                </c:pt>
                <c:pt idx="3">
                  <c:v>1.2</c:v>
                </c:pt>
                <c:pt idx="4">
                  <c:v>1.5</c:v>
                </c:pt>
                <c:pt idx="5">
                  <c:v>0.9</c:v>
                </c:pt>
                <c:pt idx="6">
                  <c:v>0.9</c:v>
                </c:pt>
                <c:pt idx="7">
                  <c:v>0.8</c:v>
                </c:pt>
                <c:pt idx="8">
                  <c:v>0.7</c:v>
                </c:pt>
                <c:pt idx="9">
                  <c:v>0.5</c:v>
                </c:pt>
                <c:pt idx="10">
                  <c:v>0.5</c:v>
                </c:pt>
                <c:pt idx="11">
                  <c:v>0.7</c:v>
                </c:pt>
                <c:pt idx="12">
                  <c:v>0.7</c:v>
                </c:pt>
                <c:pt idx="13">
                  <c:v>0.5</c:v>
                </c:pt>
                <c:pt idx="14">
                  <c:v>0.8</c:v>
                </c:pt>
                <c:pt idx="15">
                  <c:v>0.5</c:v>
                </c:pt>
                <c:pt idx="16">
                  <c:v>0.8</c:v>
                </c:pt>
                <c:pt idx="17">
                  <c:v>0.5</c:v>
                </c:pt>
                <c:pt idx="18">
                  <c:v>1.2</c:v>
                </c:pt>
                <c:pt idx="19">
                  <c:v>0.5</c:v>
                </c:pt>
                <c:pt idx="20">
                  <c:v>0.5</c:v>
                </c:pt>
                <c:pt idx="21">
                  <c:v>0.6</c:v>
                </c:pt>
              </c:numCache>
            </c:numRef>
          </c:val>
          <c:extLst>
            <c:ext xmlns:c16="http://schemas.microsoft.com/office/drawing/2014/chart" uri="{C3380CC4-5D6E-409C-BE32-E72D297353CC}">
              <c16:uniqueId val="{00000000-E01C-49D0-AB62-067972428409}"/>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0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36701960784313725"/>
          <c:y val="9.621982712901250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5-åringer'!$A$5:$A$27</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'Tannhelse, 5-åringer'!$B$5:$B$27</c:f>
              <c:numCache>
                <c:formatCode>0.0</c:formatCode>
                <c:ptCount val="22"/>
                <c:pt idx="0">
                  <c:v>58.2</c:v>
                </c:pt>
                <c:pt idx="1">
                  <c:v>56.8</c:v>
                </c:pt>
                <c:pt idx="2">
                  <c:v>59</c:v>
                </c:pt>
                <c:pt idx="3">
                  <c:v>66.5</c:v>
                </c:pt>
                <c:pt idx="4">
                  <c:v>60.5</c:v>
                </c:pt>
                <c:pt idx="5">
                  <c:v>73</c:v>
                </c:pt>
                <c:pt idx="6">
                  <c:v>75.3</c:v>
                </c:pt>
                <c:pt idx="7">
                  <c:v>78.7</c:v>
                </c:pt>
                <c:pt idx="8">
                  <c:v>79.3</c:v>
                </c:pt>
                <c:pt idx="9">
                  <c:v>84.4</c:v>
                </c:pt>
                <c:pt idx="10">
                  <c:v>86.2</c:v>
                </c:pt>
                <c:pt idx="11">
                  <c:v>81.599999999999994</c:v>
                </c:pt>
                <c:pt idx="12">
                  <c:v>83</c:v>
                </c:pt>
                <c:pt idx="13">
                  <c:v>85</c:v>
                </c:pt>
                <c:pt idx="14">
                  <c:v>77</c:v>
                </c:pt>
                <c:pt idx="15">
                  <c:v>86</c:v>
                </c:pt>
                <c:pt idx="16">
                  <c:v>82</c:v>
                </c:pt>
                <c:pt idx="17">
                  <c:v>85</c:v>
                </c:pt>
                <c:pt idx="18">
                  <c:v>79.400000000000006</c:v>
                </c:pt>
                <c:pt idx="19">
                  <c:v>83</c:v>
                </c:pt>
                <c:pt idx="20">
                  <c:v>85</c:v>
                </c:pt>
                <c:pt idx="21">
                  <c:v>84</c:v>
                </c:pt>
              </c:numCache>
            </c:numRef>
          </c:val>
          <c:extLst>
            <c:ext xmlns:c16="http://schemas.microsoft.com/office/drawing/2014/chart" uri="{C3380CC4-5D6E-409C-BE32-E72D297353CC}">
              <c16:uniqueId val="{00000000-20B3-43DE-943A-1CBD73BFA4A0}"/>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52"/>
  </c:pivotSource>
  <c:chart>
    <c:title>
      <c:tx>
        <c:strRef>
          <c:f>'4. Pivot'!$B$2</c:f>
          <c:strCache>
            <c:ptCount val="1"/>
            <c:pt idx="0">
              <c:v>Grimstad</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#,##0</c:formatCode>
                <c:ptCount val="22"/>
                <c:pt idx="0">
                  <c:v>73371.038844467781</c:v>
                </c:pt>
                <c:pt idx="1">
                  <c:v>73009.610719222575</c:v>
                </c:pt>
                <c:pt idx="2">
                  <c:v>72648.182593977384</c:v>
                </c:pt>
                <c:pt idx="3">
                  <c:v>70542.582238387826</c:v>
                </c:pt>
                <c:pt idx="4">
                  <c:v>68436.981882798267</c:v>
                </c:pt>
                <c:pt idx="5">
                  <c:v>66773.541394535045</c:v>
                </c:pt>
                <c:pt idx="6">
                  <c:v>65110.100906271808</c:v>
                </c:pt>
                <c:pt idx="7">
                  <c:v>68795.672522290028</c:v>
                </c:pt>
                <c:pt idx="8">
                  <c:v>62605.825177033526</c:v>
                </c:pt>
                <c:pt idx="9">
                  <c:v>62410.413627137852</c:v>
                </c:pt>
                <c:pt idx="10">
                  <c:v>59466.037356672663</c:v>
                </c:pt>
                <c:pt idx="11">
                  <c:v>61077.964428130508</c:v>
                </c:pt>
                <c:pt idx="12">
                  <c:v>63480.362042281631</c:v>
                </c:pt>
                <c:pt idx="13">
                  <c:v>61865.529548845625</c:v>
                </c:pt>
              </c:numCache>
            </c:numRef>
          </c:val>
          <c:smooth val="0"/>
          <c:extLst>
            <c:ext xmlns:c16="http://schemas.microsoft.com/office/drawing/2014/chart" uri="{C3380CC4-5D6E-409C-BE32-E72D297353CC}">
              <c16:uniqueId val="{00000000-D7E6-4EE0-854A-BAA4B97D8F50}"/>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formatCode="#,##0">
                  <c:v>61865.529548845625</c:v>
                </c:pt>
                <c:pt idx="14" formatCode="#,##0">
                  <c:v>57341.157064851373</c:v>
                </c:pt>
                <c:pt idx="15" formatCode="#,##0">
                  <c:v>55636.396443196762</c:v>
                </c:pt>
                <c:pt idx="16" formatCode="#,##0">
                  <c:v>53667.811508684783</c:v>
                </c:pt>
                <c:pt idx="17" formatCode="#,##0">
                  <c:v>52032.78310120925</c:v>
                </c:pt>
                <c:pt idx="18" formatCode="#,##0">
                  <c:v>50257.401926533996</c:v>
                </c:pt>
                <c:pt idx="19" formatCode="#,##0">
                  <c:v>49045.18350179759</c:v>
                </c:pt>
                <c:pt idx="20" formatCode="#,##0">
                  <c:v>48280.994663792095</c:v>
                </c:pt>
                <c:pt idx="21" formatCode="#,##0">
                  <c:v>46576.234042137483</c:v>
                </c:pt>
              </c:numCache>
            </c:numRef>
          </c:val>
          <c:smooth val="0"/>
          <c:extLst>
            <c:ext xmlns:c16="http://schemas.microsoft.com/office/drawing/2014/chart" uri="{C3380CC4-5D6E-409C-BE32-E72D297353CC}">
              <c16:uniqueId val="{00000001-D7E6-4EE0-854A-BAA4B97D8F50}"/>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B1E-4A51-B7AC-F5096BB3020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6.1498110661591644E-2</c:v>
                </c:pt>
                <c:pt idx="1">
                  <c:v>0</c:v>
                </c:pt>
                <c:pt idx="2" formatCode="###0.000\ %_ ;_*\-###0.000\ %_ ;_*&quot;-&quot;">
                  <c:v>0</c:v>
                </c:pt>
                <c:pt idx="3">
                  <c:v>0.68595478903686413</c:v>
                </c:pt>
                <c:pt idx="4">
                  <c:v>0.86771351204251546</c:v>
                </c:pt>
                <c:pt idx="5">
                  <c:v>0.53986461673934094</c:v>
                </c:pt>
              </c:numCache>
            </c:numRef>
          </c:val>
          <c:extLst>
            <c:ext xmlns:c16="http://schemas.microsoft.com/office/drawing/2014/chart" uri="{C3380CC4-5D6E-409C-BE32-E72D297353CC}">
              <c16:uniqueId val="{00000001-5B1E-4A51-B7AC-F5096BB30208}"/>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5B1E-4A51-B7AC-F5096BB30208}"/>
                </c:ext>
              </c:extLst>
            </c:dLbl>
            <c:dLbl>
              <c:idx val="2"/>
              <c:delete val="1"/>
              <c:extLst>
                <c:ext xmlns:c15="http://schemas.microsoft.com/office/drawing/2012/chart" uri="{CE6537A1-D6FC-4f65-9D91-7224C49458BB}"/>
                <c:ext xmlns:c16="http://schemas.microsoft.com/office/drawing/2014/chart" uri="{C3380CC4-5D6E-409C-BE32-E72D297353CC}">
                  <c16:uniqueId val="{00000003-5B1E-4A51-B7AC-F5096BB30208}"/>
                </c:ext>
              </c:extLst>
            </c:dLbl>
            <c:dLbl>
              <c:idx val="3"/>
              <c:delete val="1"/>
              <c:extLst>
                <c:ext xmlns:c15="http://schemas.microsoft.com/office/drawing/2012/chart" uri="{CE6537A1-D6FC-4f65-9D91-7224C49458BB}"/>
                <c:ext xmlns:c16="http://schemas.microsoft.com/office/drawing/2014/chart" uri="{C3380CC4-5D6E-409C-BE32-E72D297353CC}">
                  <c16:uniqueId val="{00000004-5B1E-4A51-B7AC-F5096BB3020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0.12025550373624522</c:v>
                </c:pt>
                <c:pt idx="1">
                  <c:v>0</c:v>
                </c:pt>
                <c:pt idx="2">
                  <c:v>0</c:v>
                </c:pt>
                <c:pt idx="3">
                  <c:v>0</c:v>
                </c:pt>
                <c:pt idx="4">
                  <c:v>0.1061403381752309</c:v>
                </c:pt>
                <c:pt idx="5">
                  <c:v>9.4948157463867852E-2</c:v>
                </c:pt>
              </c:numCache>
            </c:numRef>
          </c:val>
          <c:extLst>
            <c:ext xmlns:c16="http://schemas.microsoft.com/office/drawing/2014/chart" uri="{C3380CC4-5D6E-409C-BE32-E72D297353CC}">
              <c16:uniqueId val="{00000005-5B1E-4A51-B7AC-F5096BB30208}"/>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0.81824638560216301</c:v>
                </c:pt>
                <c:pt idx="1">
                  <c:v>1</c:v>
                </c:pt>
                <c:pt idx="2">
                  <c:v>1</c:v>
                </c:pt>
                <c:pt idx="3">
                  <c:v>0.31404521096313581</c:v>
                </c:pt>
                <c:pt idx="4">
                  <c:v>2.6146149782253655E-2</c:v>
                </c:pt>
                <c:pt idx="5">
                  <c:v>0.36518722579679114</c:v>
                </c:pt>
              </c:numCache>
            </c:numRef>
          </c:val>
          <c:extLst>
            <c:ext xmlns:c16="http://schemas.microsoft.com/office/drawing/2014/chart" uri="{C3380CC4-5D6E-409C-BE32-E72D297353CC}">
              <c16:uniqueId val="{00000006-5B1E-4A51-B7AC-F5096BB30208}"/>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5</c:v>
                </c:pt>
                <c:pt idx="1">
                  <c:v>13</c:v>
                </c:pt>
                <c:pt idx="2">
                  <c:v>5</c:v>
                </c:pt>
                <c:pt idx="3">
                  <c:v>65</c:v>
                </c:pt>
                <c:pt idx="4">
                  <c:v>8</c:v>
                </c:pt>
                <c:pt idx="5">
                  <c:v>4</c:v>
                </c:pt>
              </c:numCache>
            </c:numRef>
          </c:val>
          <c:extLst>
            <c:ext xmlns:c16="http://schemas.microsoft.com/office/drawing/2014/chart" uri="{C3380CC4-5D6E-409C-BE32-E72D297353CC}">
              <c16:uniqueId val="{00000000-886A-4F4E-8F7B-83059B517F7C}"/>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886A-4F4E-8F7B-83059B517F7C}"/>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170</c:v>
                </c:pt>
                <c:pt idx="1">
                  <c:v>183</c:v>
                </c:pt>
                <c:pt idx="2">
                  <c:v>241</c:v>
                </c:pt>
                <c:pt idx="3">
                  <c:v>245</c:v>
                </c:pt>
                <c:pt idx="4">
                  <c:v>245</c:v>
                </c:pt>
                <c:pt idx="5">
                  <c:v>246</c:v>
                </c:pt>
              </c:numCache>
            </c:numRef>
          </c:val>
          <c:extLst>
            <c:ext xmlns:c16="http://schemas.microsoft.com/office/drawing/2014/chart" uri="{C3380CC4-5D6E-409C-BE32-E72D297353CC}">
              <c16:uniqueId val="{00000000-F22D-4DA2-AA0C-B813807301F7}"/>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2117</c:v>
                </c:pt>
                <c:pt idx="1">
                  <c:v>2106</c:v>
                </c:pt>
                <c:pt idx="2">
                  <c:v>2088</c:v>
                </c:pt>
                <c:pt idx="3">
                  <c:v>2131</c:v>
                </c:pt>
                <c:pt idx="4">
                  <c:v>2176</c:v>
                </c:pt>
                <c:pt idx="5">
                  <c:v>2287</c:v>
                </c:pt>
              </c:numCache>
            </c:numRef>
          </c:val>
          <c:extLst>
            <c:ext xmlns:c16="http://schemas.microsoft.com/office/drawing/2014/chart" uri="{C3380CC4-5D6E-409C-BE32-E72D297353CC}">
              <c16:uniqueId val="{00000001-F22D-4DA2-AA0C-B813807301F7}"/>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87</c:v>
                </c:pt>
                <c:pt idx="1">
                  <c:v>92</c:v>
                </c:pt>
                <c:pt idx="2">
                  <c:v>102</c:v>
                </c:pt>
                <c:pt idx="3">
                  <c:v>107</c:v>
                </c:pt>
                <c:pt idx="4">
                  <c:v>110</c:v>
                </c:pt>
                <c:pt idx="5">
                  <c:v>179</c:v>
                </c:pt>
              </c:numCache>
            </c:numRef>
          </c:val>
          <c:extLst>
            <c:ext xmlns:c16="http://schemas.microsoft.com/office/drawing/2014/chart" uri="{C3380CC4-5D6E-409C-BE32-E72D297353CC}">
              <c16:uniqueId val="{00000002-F22D-4DA2-AA0C-B813807301F7}"/>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5935</c:v>
                </c:pt>
                <c:pt idx="1">
                  <c:v>6000</c:v>
                </c:pt>
                <c:pt idx="2">
                  <c:v>5952</c:v>
                </c:pt>
                <c:pt idx="3">
                  <c:v>6079</c:v>
                </c:pt>
                <c:pt idx="4">
                  <c:v>6064</c:v>
                </c:pt>
                <c:pt idx="5">
                  <c:v>6245</c:v>
                </c:pt>
              </c:numCache>
            </c:numRef>
          </c:val>
          <c:extLst>
            <c:ext xmlns:c16="http://schemas.microsoft.com/office/drawing/2014/chart" uri="{C3380CC4-5D6E-409C-BE32-E72D297353CC}">
              <c16:uniqueId val="{00000003-F22D-4DA2-AA0C-B813807301F7}"/>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F22D-4DA2-AA0C-B813807301F7}"/>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F22D-4DA2-AA0C-B813807301F7}"/>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F22D-4DA2-AA0C-B813807301F7}"/>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F22D-4DA2-AA0C-B813807301F7}"/>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F22D-4DA2-AA0C-B813807301F7}"/>
              </c:ext>
            </c:extLst>
          </c:dPt>
          <c:dPt>
            <c:idx val="5"/>
            <c:invertIfNegative val="0"/>
            <c:bubble3D val="0"/>
            <c:extLst>
              <c:ext xmlns:c16="http://schemas.microsoft.com/office/drawing/2014/chart" uri="{C3380CC4-5D6E-409C-BE32-E72D297353CC}">
                <c16:uniqueId val="{0000000E-F22D-4DA2-AA0C-B813807301F7}"/>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2D-4DA2-AA0C-B813807301F7}"/>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2D-4DA2-AA0C-B813807301F7}"/>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22D-4DA2-AA0C-B813807301F7}"/>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22D-4DA2-AA0C-B813807301F7}"/>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22D-4DA2-AA0C-B813807301F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891</c:v>
                </c:pt>
                <c:pt idx="1">
                  <c:v>877</c:v>
                </c:pt>
                <c:pt idx="2">
                  <c:v>1006</c:v>
                </c:pt>
                <c:pt idx="3">
                  <c:v>1230</c:v>
                </c:pt>
                <c:pt idx="4">
                  <c:v>1249</c:v>
                </c:pt>
                <c:pt idx="5">
                  <c:v>1246</c:v>
                </c:pt>
              </c:numCache>
            </c:numRef>
          </c:val>
          <c:extLst>
            <c:ext xmlns:c16="http://schemas.microsoft.com/office/drawing/2014/chart" uri="{C3380CC4-5D6E-409C-BE32-E72D297353CC}">
              <c16:uniqueId val="{0000000F-F22D-4DA2-AA0C-B813807301F7}"/>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BED2-4EEE-8E31-F38E7524C4A0}"/>
              </c:ext>
            </c:extLst>
          </c:dPt>
          <c:dPt>
            <c:idx val="1"/>
            <c:bubble3D val="0"/>
            <c:spPr>
              <a:solidFill>
                <a:schemeClr val="accent2"/>
              </a:solidFill>
              <a:ln>
                <a:noFill/>
              </a:ln>
              <a:effectLst/>
            </c:spPr>
            <c:extLst>
              <c:ext xmlns:c16="http://schemas.microsoft.com/office/drawing/2014/chart" uri="{C3380CC4-5D6E-409C-BE32-E72D297353CC}">
                <c16:uniqueId val="{00000003-BED2-4EEE-8E31-F38E7524C4A0}"/>
              </c:ext>
            </c:extLst>
          </c:dPt>
          <c:dPt>
            <c:idx val="2"/>
            <c:bubble3D val="0"/>
            <c:spPr>
              <a:solidFill>
                <a:schemeClr val="accent3"/>
              </a:solidFill>
              <a:ln>
                <a:noFill/>
              </a:ln>
              <a:effectLst/>
            </c:spPr>
            <c:extLst>
              <c:ext xmlns:c16="http://schemas.microsoft.com/office/drawing/2014/chart" uri="{C3380CC4-5D6E-409C-BE32-E72D297353CC}">
                <c16:uniqueId val="{00000005-BED2-4EEE-8E31-F38E7524C4A0}"/>
              </c:ext>
            </c:extLst>
          </c:dPt>
          <c:dPt>
            <c:idx val="3"/>
            <c:bubble3D val="0"/>
            <c:spPr>
              <a:solidFill>
                <a:schemeClr val="accent4"/>
              </a:solidFill>
              <a:ln>
                <a:noFill/>
              </a:ln>
              <a:effectLst/>
            </c:spPr>
            <c:extLst>
              <c:ext xmlns:c16="http://schemas.microsoft.com/office/drawing/2014/chart" uri="{C3380CC4-5D6E-409C-BE32-E72D297353CC}">
                <c16:uniqueId val="{00000007-BED2-4EEE-8E31-F38E7524C4A0}"/>
              </c:ext>
            </c:extLst>
          </c:dPt>
          <c:dPt>
            <c:idx val="4"/>
            <c:bubble3D val="0"/>
            <c:spPr>
              <a:solidFill>
                <a:schemeClr val="accent5"/>
              </a:solidFill>
              <a:ln>
                <a:noFill/>
              </a:ln>
              <a:effectLst/>
            </c:spPr>
            <c:extLst>
              <c:ext xmlns:c16="http://schemas.microsoft.com/office/drawing/2014/chart" uri="{C3380CC4-5D6E-409C-BE32-E72D297353CC}">
                <c16:uniqueId val="{00000009-BED2-4EEE-8E31-F38E7524C4A0}"/>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ED2-4EEE-8E31-F38E7524C4A0}"/>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246</c:v>
                </c:pt>
                <c:pt idx="1">
                  <c:v>2287</c:v>
                </c:pt>
                <c:pt idx="2">
                  <c:v>179</c:v>
                </c:pt>
                <c:pt idx="3">
                  <c:v>6245</c:v>
                </c:pt>
                <c:pt idx="4">
                  <c:v>1246</c:v>
                </c:pt>
              </c:numCache>
            </c:numRef>
          </c:val>
          <c:extLst>
            <c:ext xmlns:c16="http://schemas.microsoft.com/office/drawing/2014/chart" uri="{C3380CC4-5D6E-409C-BE32-E72D297353CC}">
              <c16:uniqueId val="{0000000A-BED2-4EEE-8E31-F38E7524C4A0}"/>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16 Trelast- og trevareindustri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140</c:v>
                </c:pt>
                <c:pt idx="1">
                  <c:v>148</c:v>
                </c:pt>
                <c:pt idx="2">
                  <c:v>147</c:v>
                </c:pt>
                <c:pt idx="3">
                  <c:v>153</c:v>
                </c:pt>
                <c:pt idx="4">
                  <c:v>143</c:v>
                </c:pt>
                <c:pt idx="5">
                  <c:v>135</c:v>
                </c:pt>
              </c:numCache>
            </c:numRef>
          </c:val>
          <c:smooth val="0"/>
          <c:extLst>
            <c:ext xmlns:c16="http://schemas.microsoft.com/office/drawing/2014/chart" uri="{C3380CC4-5D6E-409C-BE32-E72D297353CC}">
              <c16:uniqueId val="{00000000-BE11-4746-8BDA-F6B77FD083A0}"/>
            </c:ext>
          </c:extLst>
        </c:ser>
        <c:ser>
          <c:idx val="3"/>
          <c:order val="1"/>
          <c:tx>
            <c:strRef>
              <c:f>'pivot 2 siffer'!$C$4:$C$5</c:f>
              <c:strCache>
                <c:ptCount val="1"/>
                <c:pt idx="0">
                  <c:v>30 Transportmiddelindustri ellers</c:v>
                </c:pt>
              </c:strCache>
            </c:strRef>
          </c:tx>
          <c:spPr>
            <a:ln w="28575" cap="rnd">
              <a:solidFill>
                <a:schemeClr val="accent4"/>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238</c:v>
                </c:pt>
                <c:pt idx="1">
                  <c:v>235</c:v>
                </c:pt>
                <c:pt idx="2">
                  <c:v>217</c:v>
                </c:pt>
                <c:pt idx="3">
                  <c:v>191</c:v>
                </c:pt>
                <c:pt idx="4">
                  <c:v>201</c:v>
                </c:pt>
                <c:pt idx="5">
                  <c:v>226</c:v>
                </c:pt>
              </c:numCache>
            </c:numRef>
          </c:val>
          <c:smooth val="0"/>
          <c:extLst>
            <c:ext xmlns:c16="http://schemas.microsoft.com/office/drawing/2014/chart" uri="{C3380CC4-5D6E-409C-BE32-E72D297353CC}">
              <c16:uniqueId val="{00000001-BE11-4746-8BDA-F6B77FD083A0}"/>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300</c:v>
                </c:pt>
                <c:pt idx="1">
                  <c:v>313</c:v>
                </c:pt>
                <c:pt idx="2">
                  <c:v>314</c:v>
                </c:pt>
                <c:pt idx="3">
                  <c:v>336</c:v>
                </c:pt>
                <c:pt idx="4">
                  <c:v>349</c:v>
                </c:pt>
                <c:pt idx="5">
                  <c:v>330</c:v>
                </c:pt>
              </c:numCache>
            </c:numRef>
          </c:val>
          <c:smooth val="0"/>
          <c:extLst>
            <c:ext xmlns:c16="http://schemas.microsoft.com/office/drawing/2014/chart" uri="{C3380CC4-5D6E-409C-BE32-E72D297353CC}">
              <c16:uniqueId val="{00000002-BE11-4746-8BDA-F6B77FD083A0}"/>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453</c:v>
                </c:pt>
                <c:pt idx="1">
                  <c:v>464</c:v>
                </c:pt>
                <c:pt idx="2">
                  <c:v>439</c:v>
                </c:pt>
                <c:pt idx="3">
                  <c:v>451</c:v>
                </c:pt>
                <c:pt idx="4">
                  <c:v>463</c:v>
                </c:pt>
                <c:pt idx="5">
                  <c:v>497</c:v>
                </c:pt>
              </c:numCache>
            </c:numRef>
          </c:val>
          <c:smooth val="0"/>
          <c:extLst>
            <c:ext xmlns:c16="http://schemas.microsoft.com/office/drawing/2014/chart" uri="{C3380CC4-5D6E-409C-BE32-E72D297353CC}">
              <c16:uniqueId val="{00000003-BE11-4746-8BDA-F6B77FD083A0}"/>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9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Grimstad</c:v>
                </c:pt>
              </c:strCache>
            </c:strRef>
          </c:cat>
          <c:val>
            <c:numRef>
              <c:f>Pivot_tom_2023!$B$6:$B$8</c:f>
              <c:numCache>
                <c:formatCode>General</c:formatCode>
                <c:ptCount val="2"/>
                <c:pt idx="0">
                  <c:v>42.3</c:v>
                </c:pt>
                <c:pt idx="1">
                  <c:v>43.3</c:v>
                </c:pt>
              </c:numCache>
            </c:numRef>
          </c:val>
          <c:extLst>
            <c:ext xmlns:c16="http://schemas.microsoft.com/office/drawing/2014/chart" uri="{C3380CC4-5D6E-409C-BE32-E72D297353CC}">
              <c16:uniqueId val="{00000000-D5C5-4654-83D4-C20744F5722B}"/>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Grimstad</c:v>
                </c:pt>
              </c:strCache>
            </c:strRef>
          </c:cat>
          <c:val>
            <c:numRef>
              <c:f>Pivot_tom_2023!$C$6:$C$8</c:f>
              <c:numCache>
                <c:formatCode>General</c:formatCode>
                <c:ptCount val="2"/>
                <c:pt idx="0">
                  <c:v>42.6</c:v>
                </c:pt>
                <c:pt idx="1">
                  <c:v>42.8</c:v>
                </c:pt>
              </c:numCache>
            </c:numRef>
          </c:val>
          <c:extLst>
            <c:ext xmlns:c16="http://schemas.microsoft.com/office/drawing/2014/chart" uri="{C3380CC4-5D6E-409C-BE32-E72D297353CC}">
              <c16:uniqueId val="{00000001-D5C5-4654-83D4-C20744F5722B}"/>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Grimstad</c:v>
                </c:pt>
              </c:strCache>
            </c:strRef>
          </c:cat>
          <c:val>
            <c:numRef>
              <c:f>Pivot_tom_2023!$D$6:$D$8</c:f>
              <c:numCache>
                <c:formatCode>General</c:formatCode>
                <c:ptCount val="2"/>
                <c:pt idx="0">
                  <c:v>42.8</c:v>
                </c:pt>
                <c:pt idx="1">
                  <c:v>44.2</c:v>
                </c:pt>
              </c:numCache>
            </c:numRef>
          </c:val>
          <c:extLst>
            <c:ext xmlns:c16="http://schemas.microsoft.com/office/drawing/2014/chart" uri="{C3380CC4-5D6E-409C-BE32-E72D297353CC}">
              <c16:uniqueId val="{00000002-D5C5-4654-83D4-C20744F5722B}"/>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Grimstad</c:v>
                </c:pt>
              </c:strCache>
            </c:strRef>
          </c:cat>
          <c:val>
            <c:numRef>
              <c:f>Pivot_tom_2023!$E$6:$E$8</c:f>
              <c:numCache>
                <c:formatCode>General</c:formatCode>
                <c:ptCount val="2"/>
                <c:pt idx="0">
                  <c:v>41.5</c:v>
                </c:pt>
                <c:pt idx="1">
                  <c:v>41.9</c:v>
                </c:pt>
              </c:numCache>
            </c:numRef>
          </c:val>
          <c:extLst>
            <c:ext xmlns:c16="http://schemas.microsoft.com/office/drawing/2014/chart" uri="{C3380CC4-5D6E-409C-BE32-E72D297353CC}">
              <c16:uniqueId val="{00000003-D5C5-4654-83D4-C20744F5722B}"/>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Grimstad</c:v>
                </c:pt>
              </c:strCache>
            </c:strRef>
          </c:cat>
          <c:val>
            <c:numRef>
              <c:f>Pivot_tom_2023!$F$6:$F$8</c:f>
              <c:numCache>
                <c:formatCode>General</c:formatCode>
                <c:ptCount val="2"/>
                <c:pt idx="0">
                  <c:v>41.6</c:v>
                </c:pt>
                <c:pt idx="1">
                  <c:v>41.5</c:v>
                </c:pt>
              </c:numCache>
            </c:numRef>
          </c:val>
          <c:extLst>
            <c:ext xmlns:c16="http://schemas.microsoft.com/office/drawing/2014/chart" uri="{C3380CC4-5D6E-409C-BE32-E72D297353CC}">
              <c16:uniqueId val="{00000004-D5C5-4654-83D4-C20744F5722B}"/>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Agder, kommune, begge kjønn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5576-4528-B713-536011FB0B01}"/>
            </c:ext>
          </c:extLst>
        </c:ser>
        <c:ser>
          <c:idx val="1"/>
          <c:order val="1"/>
          <c:tx>
            <c:strRef>
              <c:f>'bruk 2024'!$C$5:$C$6</c:f>
              <c:strCache>
                <c:ptCount val="1"/>
                <c:pt idx="0">
                  <c:v>Grimstad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83</c:v>
                </c:pt>
                <c:pt idx="1">
                  <c:v>80.400000000000006</c:v>
                </c:pt>
                <c:pt idx="2">
                  <c:v>81.8</c:v>
                </c:pt>
                <c:pt idx="3">
                  <c:v>83.4</c:v>
                </c:pt>
                <c:pt idx="4">
                  <c:v>82.6</c:v>
                </c:pt>
              </c:numCache>
            </c:numRef>
          </c:val>
          <c:extLst>
            <c:ext xmlns:c16="http://schemas.microsoft.com/office/drawing/2014/chart" uri="{C3380CC4-5D6E-409C-BE32-E72D297353CC}">
              <c16:uniqueId val="{00000001-5576-4528-B713-536011FB0B01}"/>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lærekotrakter per 1000 innbyggere, privat sektor, 09.2023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'[Lærekontrakter_180923.xlsx]18.09.23 - privat'!$B$1</c:f>
              <c:strCache>
                <c:ptCount val="1"/>
                <c:pt idx="0">
                  <c:v>Antall lærekotrakter per 1000 innbyggere</c:v>
                </c:pt>
              </c:strCache>
            </c:strRef>
          </c:tx>
          <c:spPr>
            <a:solidFill>
              <a:srgbClr val="002060"/>
            </a:solidFill>
            <a:ln>
              <a:noFill/>
            </a:ln>
            <a:effectLst/>
          </c:spPr>
          <c:invertIfNegative val="0"/>
          <c:dPt>
            <c:idx val="17"/>
            <c:invertIfNegative val="0"/>
            <c:bubble3D val="0"/>
            <c:spPr>
              <a:solidFill>
                <a:srgbClr val="00B0F0"/>
              </a:solidFill>
              <a:ln>
                <a:noFill/>
              </a:ln>
              <a:effectLst/>
            </c:spPr>
            <c:extLst>
              <c:ext xmlns:c16="http://schemas.microsoft.com/office/drawing/2014/chart" uri="{C3380CC4-5D6E-409C-BE32-E72D297353CC}">
                <c16:uniqueId val="{00000003-97E5-4E97-A4E5-48341D0CF72E}"/>
              </c:ext>
            </c:extLst>
          </c:dPt>
          <c:dPt>
            <c:idx val="20"/>
            <c:invertIfNegative val="0"/>
            <c:bubble3D val="0"/>
            <c:spPr>
              <a:solidFill>
                <a:srgbClr val="002060"/>
              </a:solidFill>
              <a:ln>
                <a:noFill/>
              </a:ln>
              <a:effectLst/>
            </c:spPr>
            <c:extLst>
              <c:ext xmlns:c16="http://schemas.microsoft.com/office/drawing/2014/chart" uri="{C3380CC4-5D6E-409C-BE32-E72D297353CC}">
                <c16:uniqueId val="{00000001-97E5-4E97-A4E5-48341D0CF72E}"/>
              </c:ext>
            </c:extLst>
          </c:dPt>
          <c:cat>
            <c:strRef>
              <c:f>'[Lærekontrakter_180923.xlsx]18.09.23 - privat'!$A$2:$A$26</c:f>
              <c:strCache>
                <c:ptCount val="25"/>
                <c:pt idx="0">
                  <c:v>Iveland</c:v>
                </c:pt>
                <c:pt idx="1">
                  <c:v>Vegårshei</c:v>
                </c:pt>
                <c:pt idx="2">
                  <c:v>Hægebostad</c:v>
                </c:pt>
                <c:pt idx="3">
                  <c:v>Gjerstad</c:v>
                </c:pt>
                <c:pt idx="4">
                  <c:v>Sirdal</c:v>
                </c:pt>
                <c:pt idx="5">
                  <c:v>Lillesand</c:v>
                </c:pt>
                <c:pt idx="6">
                  <c:v>Tvedestrand</c:v>
                </c:pt>
                <c:pt idx="7">
                  <c:v>Åseral</c:v>
                </c:pt>
                <c:pt idx="8">
                  <c:v>Valle</c:v>
                </c:pt>
                <c:pt idx="9">
                  <c:v>Froland</c:v>
                </c:pt>
                <c:pt idx="10">
                  <c:v>Vennesla</c:v>
                </c:pt>
                <c:pt idx="11">
                  <c:v>Arendal</c:v>
                </c:pt>
                <c:pt idx="12">
                  <c:v>Risør</c:v>
                </c:pt>
                <c:pt idx="13">
                  <c:v>Kvinesdal</c:v>
                </c:pt>
                <c:pt idx="14">
                  <c:v>Bykle</c:v>
                </c:pt>
                <c:pt idx="15">
                  <c:v>Farsund</c:v>
                </c:pt>
                <c:pt idx="16">
                  <c:v>Lyngdal</c:v>
                </c:pt>
                <c:pt idx="17">
                  <c:v>Grimstad</c:v>
                </c:pt>
                <c:pt idx="18">
                  <c:v>Bygland</c:v>
                </c:pt>
                <c:pt idx="19">
                  <c:v>Åmli</c:v>
                </c:pt>
                <c:pt idx="20">
                  <c:v>Birkenes</c:v>
                </c:pt>
                <c:pt idx="21">
                  <c:v>Kristiansand</c:v>
                </c:pt>
                <c:pt idx="22">
                  <c:v>Evje og Hornnes</c:v>
                </c:pt>
                <c:pt idx="23">
                  <c:v>Lindesnes</c:v>
                </c:pt>
                <c:pt idx="24">
                  <c:v>Flekkefjord</c:v>
                </c:pt>
              </c:strCache>
            </c:strRef>
          </c:cat>
          <c:val>
            <c:numRef>
              <c:f>'[Lærekontrakter_180923.xlsx]18.09.23 - privat'!$B$2:$B$26</c:f>
              <c:numCache>
                <c:formatCode>0.0</c:formatCode>
                <c:ptCount val="25"/>
                <c:pt idx="0">
                  <c:v>1.4880952380952379</c:v>
                </c:pt>
                <c:pt idx="1">
                  <c:v>3.7435657463734211</c:v>
                </c:pt>
                <c:pt idx="2">
                  <c:v>4.5714285714285721</c:v>
                </c:pt>
                <c:pt idx="3">
                  <c:v>4.9566294919454768</c:v>
                </c:pt>
                <c:pt idx="4">
                  <c:v>5.4436581382689164</c:v>
                </c:pt>
                <c:pt idx="5">
                  <c:v>6.3052806725632715</c:v>
                </c:pt>
                <c:pt idx="6">
                  <c:v>6.4683053040103493</c:v>
                </c:pt>
                <c:pt idx="7">
                  <c:v>6.5861690450054882</c:v>
                </c:pt>
                <c:pt idx="8">
                  <c:v>6.7796610169491522</c:v>
                </c:pt>
                <c:pt idx="9">
                  <c:v>6.9646906381600253</c:v>
                </c:pt>
                <c:pt idx="10">
                  <c:v>7.1923630181770628</c:v>
                </c:pt>
                <c:pt idx="11">
                  <c:v>7.2732866026500256</c:v>
                </c:pt>
                <c:pt idx="12">
                  <c:v>7.3464590067587423</c:v>
                </c:pt>
                <c:pt idx="13">
                  <c:v>7.8021248339973441</c:v>
                </c:pt>
                <c:pt idx="14">
                  <c:v>8.0402010050251267</c:v>
                </c:pt>
                <c:pt idx="15">
                  <c:v>8.215010141987829</c:v>
                </c:pt>
                <c:pt idx="16">
                  <c:v>8.6503581062226775</c:v>
                </c:pt>
                <c:pt idx="17">
                  <c:v>8.6631146540854918</c:v>
                </c:pt>
                <c:pt idx="18">
                  <c:v>8.8028169014084519</c:v>
                </c:pt>
                <c:pt idx="19">
                  <c:v>8.9585666293393054</c:v>
                </c:pt>
                <c:pt idx="20">
                  <c:v>9.0909090909090899</c:v>
                </c:pt>
                <c:pt idx="21">
                  <c:v>10.61220183405576</c:v>
                </c:pt>
                <c:pt idx="22">
                  <c:v>11.014344262295083</c:v>
                </c:pt>
                <c:pt idx="23">
                  <c:v>11.371864219089398</c:v>
                </c:pt>
                <c:pt idx="24">
                  <c:v>11.610243055555555</c:v>
                </c:pt>
              </c:numCache>
            </c:numRef>
          </c:val>
          <c:extLst>
            <c:ext xmlns:c16="http://schemas.microsoft.com/office/drawing/2014/chart" uri="{C3380CC4-5D6E-409C-BE32-E72D297353CC}">
              <c16:uniqueId val="{00000002-97E5-4E97-A4E5-48341D0CF72E}"/>
            </c:ext>
          </c:extLst>
        </c:ser>
        <c:dLbls>
          <c:showLegendKey val="0"/>
          <c:showVal val="0"/>
          <c:showCatName val="0"/>
          <c:showSerName val="0"/>
          <c:showPercent val="0"/>
          <c:showBubbleSize val="0"/>
        </c:dLbls>
        <c:gapWidth val="219"/>
        <c:overlap val="-27"/>
        <c:axId val="763938200"/>
        <c:axId val="763933280"/>
      </c:barChart>
      <c:catAx>
        <c:axId val="76393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3280"/>
        <c:crosses val="autoZero"/>
        <c:auto val="1"/>
        <c:lblAlgn val="ctr"/>
        <c:lblOffset val="100"/>
        <c:noMultiLvlLbl val="0"/>
      </c:catAx>
      <c:valAx>
        <c:axId val="76393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82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A390-46D8-BF0D-D4B2B03580F9}"/>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4-A390-46D8-BF0D-D4B2B03580F9}"/>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A390-46D8-BF0D-D4B2B03580F9}"/>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A390-46D8-BF0D-D4B2B03580F9}"/>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Standard">
          <cx:pt idx="0">330</cx:pt>
          <cx:pt idx="1">15</cx:pt>
          <cx:pt idx="2">707</cx:pt>
          <cx:pt idx="3">75</cx:pt>
          <cx:pt idx="4">882</cx:pt>
          <cx:pt idx="5">1344</cx:pt>
          <cx:pt idx="6">220</cx:pt>
          <cx:pt idx="7">351</cx:pt>
          <cx:pt idx="8">263</cx:pt>
          <cx:pt idx="9">259</cx:pt>
          <cx:pt idx="10">462</cx:pt>
          <cx:pt idx="11">282</cx:pt>
          <cx:pt idx="12">834</cx:pt>
          <cx:pt idx="13">1446</cx:pt>
          <cx:pt idx="14">2221</cx:pt>
          <cx:pt idx="15">423</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Grimstad samlet for hele befolkningen: 39,6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kommunal sektor 680</a:t>
            </a:r>
          </a:p>
          <a:p>
            <a:r>
              <a:rPr lang="nb-NO" b="0" dirty="0"/>
              <a:t>2023 –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Alle</a:t>
            </a:r>
            <a:r>
              <a:rPr lang="nb-NO" sz="1200" dirty="0">
                <a:solidFill>
                  <a:schemeClr val="bg2">
                    <a:lumMod val="10000"/>
                  </a:schemeClr>
                </a:solidFill>
              </a:rPr>
              <a:t> kommunene på Agder har høyere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11.11.2024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Statistikk for Agder samlet viser en markant nedgang i tenner med karies for 5-åringer.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a:t>- Nasjonal referansebane beregnes med utgangspunkt i vedtatt nasjonal politikk.</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Luftfart og kvotepliktig industri er ikke inkludert i beregningene.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for 2022.</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Transport og annen mobil forbrenning inkl.:</a:t>
            </a:r>
            <a:r>
              <a:rPr lang="nb-NO" baseline="0" dirty="0"/>
              <a:t> veitrafikk, sjøfart og annen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dagens klimagassutslipp er for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3728781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24</a:t>
            </a:fld>
            <a:endParaRPr lang="nb-NO"/>
          </a:p>
        </p:txBody>
      </p:sp>
    </p:spTree>
    <p:extLst>
      <p:ext uri="{BB962C8B-B14F-4D97-AF65-F5344CB8AC3E}">
        <p14:creationId xmlns:p14="http://schemas.microsoft.com/office/powerpoint/2010/main" val="4099789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a:t> rutenettstatistikk. </a:t>
            </a:r>
            <a:endParaRPr lang="nb-NO" baseline="0" dirty="0"/>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Kilde for virksomhetsinfo:</a:t>
            </a:r>
            <a:r>
              <a:rPr lang="nb-NO" baseline="0"/>
              <a:t> Brønnøysundregisteret.</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Standpunktkarakterer og eksamensresultater inngår i elevenes sluttvurdering og skal gi informasjon om elevenes kompetanse ved avslutningen av grunnopplæringen.</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0.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7.xml"/><Relationship Id="rId16" Type="http://schemas.openxmlformats.org/officeDocument/2006/relationships/chart" Target="../charts/chart16.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notesSlide" Target="../notesSlides/notesSlide18.xml"/><Relationship Id="rId7"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agdertall.no/naringsliv/pendling/"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Grimstad</a:t>
            </a:r>
          </a:p>
        </p:txBody>
      </p:sp>
      <p:sp>
        <p:nvSpPr>
          <p:cNvPr id="3" name="Undertittel 2"/>
          <p:cNvSpPr>
            <a:spLocks noGrp="1"/>
          </p:cNvSpPr>
          <p:nvPr>
            <p:ph type="subTitle" idx="1"/>
          </p:nvPr>
        </p:nvSpPr>
        <p:spPr/>
        <p:txBody>
          <a:bodyPr/>
          <a:lstStyle/>
          <a:p>
            <a:endParaRPr lang="nb-NO" dirty="0"/>
          </a:p>
          <a:p>
            <a:r>
              <a:rPr lang="nb-NO" dirty="0"/>
              <a:t>Utvalgt statistikk for gjennomgående tema i regionplan Agder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2023</a:t>
            </a:r>
          </a:p>
        </p:txBody>
      </p:sp>
      <p:sp>
        <p:nvSpPr>
          <p:cNvPr id="10" name="TekstSylinder 9"/>
          <p:cNvSpPr txBox="1"/>
          <p:nvPr/>
        </p:nvSpPr>
        <p:spPr>
          <a:xfrm>
            <a:off x="163367" y="4864694"/>
            <a:ext cx="11761155" cy="1200329"/>
          </a:xfrm>
          <a:prstGeom prst="rect">
            <a:avLst/>
          </a:prstGeom>
          <a:noFill/>
        </p:spPr>
        <p:txBody>
          <a:bodyPr wrap="square" rtlCol="0">
            <a:spAutoFit/>
          </a:bodyPr>
          <a:lstStyle/>
          <a:p>
            <a:r>
              <a:rPr lang="nb-NO" sz="1600" dirty="0"/>
              <a:t>Nymo AS (bygging av oljeplattformer og moduler) og Igland garasjen AS (Produksjon av monteringsferdige hus) er de største industribedriftene i Grimstad. </a:t>
            </a:r>
          </a:p>
          <a:p>
            <a:endParaRPr lang="nb-NO" sz="800" dirty="0"/>
          </a:p>
          <a:p>
            <a:r>
              <a:rPr lang="nb-NO" sz="1600" dirty="0"/>
              <a:t>G.T automasjon &amp; elektro service AS (elektrisk installasjonsarbeid) og EST-GT-Nordics AS (Elektrisk installasjonsarbeid) er de største bygge- og anleggsvirksomhetene.</a:t>
            </a:r>
          </a:p>
        </p:txBody>
      </p:sp>
      <p:sp>
        <p:nvSpPr>
          <p:cNvPr id="5" name="TekstSylinder 4">
            <a:extLst>
              <a:ext uri="{FF2B5EF4-FFF2-40B4-BE49-F238E27FC236}">
                <a16:creationId xmlns:a16="http://schemas.microsoft.com/office/drawing/2014/main" id="{8E7EE66D-95F2-AB17-6DA8-DCCF14A97114}"/>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3202946629"/>
                  </p:ext>
                </p:extLst>
              </p:nvPr>
            </p:nvGraphicFramePr>
            <p:xfrm>
              <a:off x="163368" y="1131035"/>
              <a:ext cx="4818208" cy="3570141"/>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163368" y="1131035"/>
                <a:ext cx="4818208" cy="3570141"/>
              </a:xfrm>
              <a:prstGeom prst="rect">
                <a:avLst/>
              </a:prstGeom>
            </p:spPr>
          </p:pic>
        </mc:Fallback>
      </mc:AlternateContent>
      <p:graphicFrame>
        <p:nvGraphicFramePr>
          <p:cNvPr id="3" name="Diagram 2"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4182919992"/>
              </p:ext>
            </p:extLst>
          </p:nvPr>
        </p:nvGraphicFramePr>
        <p:xfrm>
          <a:off x="5161791" y="1144593"/>
          <a:ext cx="6984733" cy="357014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b-NO" dirty="0"/>
              <a:t>Levekår, likestilling, inkludering og mangfold</a:t>
            </a:r>
          </a:p>
        </p:txBody>
      </p:sp>
      <p:sp>
        <p:nvSpPr>
          <p:cNvPr id="3" name="Undertittel 2"/>
          <p:cNvSpPr>
            <a:spLocks noGrp="1"/>
          </p:cNvSpPr>
          <p:nvPr>
            <p:ph type="subTitle" idx="1"/>
          </p:nvPr>
        </p:nvSpPr>
        <p:spPr>
          <a:xfrm>
            <a:off x="1193800" y="3135253"/>
            <a:ext cx="10171112" cy="1541688"/>
          </a:xfrm>
        </p:spPr>
        <p:txBody>
          <a:bodyPr/>
          <a:lstStyle/>
          <a:p>
            <a:r>
              <a:rPr lang="nb-NO" i="1" dirty="0"/>
              <a:t>Regionplan Agder 2030 tegner et fremtidsbilde der Agder er en attraktiv region å bo i, jobbe i og besøke. Byene, tettstedene og bygdesentrene er trygge og attraktive steder med identitet og innovasjonskraft. Stedene er kompakte, tilrettelagt for alle, uansett funksjonsevne, og ivaretar behovene som både minoritetsgrupper og en stadig økende andel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Grunnskolepoeng</a:t>
            </a:r>
          </a:p>
        </p:txBody>
      </p:sp>
      <p:sp>
        <p:nvSpPr>
          <p:cNvPr id="3" name="Plassholder for innhold 2"/>
          <p:cNvSpPr>
            <a:spLocks noGrp="1"/>
          </p:cNvSpPr>
          <p:nvPr>
            <p:ph idx="1"/>
          </p:nvPr>
        </p:nvSpPr>
        <p:spPr>
          <a:xfrm>
            <a:off x="516862" y="1300163"/>
            <a:ext cx="4316396" cy="3612080"/>
          </a:xfrm>
        </p:spPr>
        <p:txBody>
          <a:bodyPr/>
          <a:lstStyle/>
          <a:p>
            <a:r>
              <a:rPr lang="nb-NO" sz="2000" dirty="0"/>
              <a:t>Grimstad ligger over fylkessnittet for grunnskolepoeng i perioden 2020-2023, men rett under snittet i 2024.</a:t>
            </a:r>
          </a:p>
          <a:p>
            <a:endParaRPr lang="nb-NO" sz="1000" dirty="0"/>
          </a:p>
          <a:p>
            <a:r>
              <a:rPr lang="nb-NO" sz="2000" dirty="0"/>
              <a:t>Grunnskolepoengene for 2019-20, 2020-21 og 2021-22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88BBBF78-4121-5A6F-D914-8D68983099B7}"/>
              </a:ext>
            </a:extLst>
          </p:cNvPr>
          <p:cNvSpPr txBox="1"/>
          <p:nvPr/>
        </p:nvSpPr>
        <p:spPr>
          <a:xfrm>
            <a:off x="693477" y="5214605"/>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6" name="Diagram 5"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486983853"/>
              </p:ext>
            </p:extLst>
          </p:nvPr>
        </p:nvGraphicFramePr>
        <p:xfrm>
          <a:off x="5788664" y="1300163"/>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1754326"/>
          </a:xfrm>
          <a:prstGeom prst="rect">
            <a:avLst/>
          </a:prstGeom>
          <a:noFill/>
        </p:spPr>
        <p:txBody>
          <a:bodyPr wrap="square" rtlCol="0">
            <a:spAutoFit/>
          </a:bodyPr>
          <a:lstStyle/>
          <a:p>
            <a:pPr marL="285750" indent="-285750">
              <a:buFont typeface="Arial" panose="020B0604020202020204" pitchFamily="34" charset="0"/>
              <a:buChar char="•"/>
            </a:pPr>
            <a:r>
              <a:rPr lang="nb-NO" dirty="0"/>
              <a:t>For 2017-kullet var gjennomførings-graden i kommunen 82,6 %. Dette er litt lavere enn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p>
        </p:txBody>
      </p:sp>
      <p:graphicFrame>
        <p:nvGraphicFramePr>
          <p:cNvPr id="5" name="Tabell 4">
            <a:extLst>
              <a:ext uri="{FF2B5EF4-FFF2-40B4-BE49-F238E27FC236}">
                <a16:creationId xmlns:a16="http://schemas.microsoft.com/office/drawing/2014/main" id="{F7657CF6-08D3-1F24-71FE-56D65CB586E6}"/>
              </a:ext>
            </a:extLst>
          </p:cNvPr>
          <p:cNvGraphicFramePr>
            <a:graphicFrameLocks noGrp="1"/>
          </p:cNvGraphicFramePr>
          <p:nvPr>
            <p:extLst>
              <p:ext uri="{D42A27DB-BD31-4B8C-83A1-F6EECF244321}">
                <p14:modId xmlns:p14="http://schemas.microsoft.com/office/powerpoint/2010/main" val="2374426643"/>
              </p:ext>
            </p:extLst>
          </p:nvPr>
        </p:nvGraphicFramePr>
        <p:xfrm>
          <a:off x="695910" y="3429000"/>
          <a:ext cx="4038600" cy="1546860"/>
        </p:xfrm>
        <a:graphic>
          <a:graphicData uri="http://schemas.openxmlformats.org/drawingml/2006/table">
            <a:tbl>
              <a:tblPr firstRow="1"/>
              <a:tblGrid>
                <a:gridCol w="1054100">
                  <a:extLst>
                    <a:ext uri="{9D8B030D-6E8A-4147-A177-3AD203B41FA5}">
                      <a16:colId xmlns:a16="http://schemas.microsoft.com/office/drawing/2014/main" val="2684162185"/>
                    </a:ext>
                  </a:extLst>
                </a:gridCol>
                <a:gridCol w="1054100">
                  <a:extLst>
                    <a:ext uri="{9D8B030D-6E8A-4147-A177-3AD203B41FA5}">
                      <a16:colId xmlns:a16="http://schemas.microsoft.com/office/drawing/2014/main" val="2418608000"/>
                    </a:ext>
                  </a:extLst>
                </a:gridCol>
                <a:gridCol w="965200">
                  <a:extLst>
                    <a:ext uri="{9D8B030D-6E8A-4147-A177-3AD203B41FA5}">
                      <a16:colId xmlns:a16="http://schemas.microsoft.com/office/drawing/2014/main" val="3369601246"/>
                    </a:ext>
                  </a:extLst>
                </a:gridCol>
                <a:gridCol w="965200">
                  <a:extLst>
                    <a:ext uri="{9D8B030D-6E8A-4147-A177-3AD203B41FA5}">
                      <a16:colId xmlns:a16="http://schemas.microsoft.com/office/drawing/2014/main" val="2451865318"/>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928839969"/>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Grimstad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57,6 %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42,4 %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29318600"/>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51,2 %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1646956"/>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65,6 %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34,4 %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9249836"/>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198598230"/>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164746"/>
                  </a:ext>
                </a:extLst>
              </a:tr>
              <a:tr h="220980">
                <a:tc vMerge="1">
                  <a:txBody>
                    <a:bodyPr/>
                    <a:lstStyle/>
                    <a:p>
                      <a:endParaRPr lang="nb-NO"/>
                    </a:p>
                  </a:txBody>
                  <a:tcPr/>
                </a:tc>
                <a:tc>
                  <a:txBody>
                    <a:bodyPr/>
                    <a:lstStyle/>
                    <a:p>
                      <a:pPr algn="l" fontAlgn="b"/>
                      <a:r>
                        <a:rPr lang="nb-NO" sz="1300" b="0" i="0" u="none" strike="noStrike" dirty="0">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0005172"/>
                  </a:ext>
                </a:extLst>
              </a:tr>
            </a:tbl>
          </a:graphicData>
        </a:graphic>
      </p:graphicFrame>
      <p:sp>
        <p:nvSpPr>
          <p:cNvPr id="2" name="TekstSylinder 1"/>
          <p:cNvSpPr txBox="1"/>
          <p:nvPr/>
        </p:nvSpPr>
        <p:spPr>
          <a:xfrm>
            <a:off x="5627077" y="6199833"/>
            <a:ext cx="5345723" cy="276999"/>
          </a:xfrm>
          <a:prstGeom prst="rect">
            <a:avLst/>
          </a:prstGeom>
          <a:noFill/>
        </p:spPr>
        <p:txBody>
          <a:bodyPr wrap="square" rtlCol="0">
            <a:spAutoFit/>
          </a:bodyPr>
          <a:lstStyle/>
          <a:p>
            <a:pPr algn="l"/>
            <a:r>
              <a:rPr lang="nb-NO" sz="1200" dirty="0"/>
              <a:t>Eventuelle 0-verdier skyldes at bakgrunnsdata er undertrykt </a:t>
            </a:r>
            <a:r>
              <a:rPr lang="nb-NO" sz="1200" dirty="0" err="1"/>
              <a:t>pga</a:t>
            </a:r>
            <a:r>
              <a:rPr lang="nb-NO" sz="1200" dirty="0"/>
              <a:t> lite utvalg.</a:t>
            </a:r>
          </a:p>
        </p:txBody>
      </p:sp>
      <p:sp>
        <p:nvSpPr>
          <p:cNvPr id="4" name="TekstSylinder 3">
            <a:extLst>
              <a:ext uri="{FF2B5EF4-FFF2-40B4-BE49-F238E27FC236}">
                <a16:creationId xmlns:a16="http://schemas.microsoft.com/office/drawing/2014/main" id="{32CEC830-353C-CFA9-5996-41202DCECD17}"/>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2363431330"/>
              </p:ext>
            </p:extLst>
          </p:nvPr>
        </p:nvGraphicFramePr>
        <p:xfrm>
          <a:off x="5134706" y="1174007"/>
          <a:ext cx="6962043" cy="38018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b-NO" dirty="0"/>
              <a:t>Lærekontrakter kommunal og privat sektor</a:t>
            </a:r>
          </a:p>
        </p:txBody>
      </p:sp>
      <p:sp>
        <p:nvSpPr>
          <p:cNvPr id="12" name="TekstSylinder 11"/>
          <p:cNvSpPr txBox="1"/>
          <p:nvPr/>
        </p:nvSpPr>
        <p:spPr>
          <a:xfrm>
            <a:off x="395424" y="1121307"/>
            <a:ext cx="4346591" cy="3693319"/>
          </a:xfrm>
          <a:prstGeom prst="rect">
            <a:avLst/>
          </a:prstGeom>
          <a:noFill/>
        </p:spPr>
        <p:txBody>
          <a:bodyPr wrap="square" rtlCol="0">
            <a:spAutoFit/>
          </a:bodyPr>
          <a:lstStyle/>
          <a:p>
            <a:pPr marL="285750" indent="-285750">
              <a:buFont typeface="Arial" panose="020B0604020202020204" pitchFamily="34" charset="0"/>
              <a:buChar char="•"/>
            </a:pPr>
            <a:r>
              <a:rPr lang="nb-NO" dirty="0"/>
              <a:t>Det er åtte kommuner i Agder som har nådd målsetningen om tre lærekontrakter i kommunal sektor per </a:t>
            </a:r>
            <a:r>
              <a:rPr lang="nb-NO"/>
              <a:t>1000 innbyggere i 2024.</a:t>
            </a:r>
            <a:endParaRPr lang="nb-NO" dirty="0"/>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Grimstad har 66 lærekontrakter i kommunal sektor, og mangler 9 for å nå målsetningen.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Grimstad har 9 lærekontrakter per 1000 innbyggere i privat sektor (2023).</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trakter per 1000 innbyggere, privat sektor. Sammenligner alle kommuner i Agder.">
            <a:extLst>
              <a:ext uri="{FF2B5EF4-FFF2-40B4-BE49-F238E27FC236}">
                <a16:creationId xmlns:a16="http://schemas.microsoft.com/office/drawing/2014/main" id="{2F51392C-E9D9-99B6-68F3-5204BA1B951E}"/>
              </a:ext>
            </a:extLst>
          </p:cNvPr>
          <p:cNvGraphicFramePr>
            <a:graphicFrameLocks/>
          </p:cNvGraphicFramePr>
          <p:nvPr>
            <p:extLst>
              <p:ext uri="{D42A27DB-BD31-4B8C-83A1-F6EECF244321}">
                <p14:modId xmlns:p14="http://schemas.microsoft.com/office/powerpoint/2010/main" val="990314816"/>
              </p:ext>
            </p:extLst>
          </p:nvPr>
        </p:nvGraphicFramePr>
        <p:xfrm>
          <a:off x="5063068" y="3618417"/>
          <a:ext cx="6932990" cy="2307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93C47BB1-249A-CA97-6DA1-3BB9EDAC4624}"/>
              </a:ext>
            </a:extLst>
          </p:cNvPr>
          <p:cNvGraphicFramePr>
            <a:graphicFrameLocks/>
          </p:cNvGraphicFramePr>
          <p:nvPr>
            <p:extLst>
              <p:ext uri="{D42A27DB-BD31-4B8C-83A1-F6EECF244321}">
                <p14:modId xmlns:p14="http://schemas.microsoft.com/office/powerpoint/2010/main" val="1969612382"/>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51357" y="295469"/>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DFB246E2-48F7-60B8-8045-27AEF2DE6513}"/>
              </a:ext>
            </a:extLst>
          </p:cNvPr>
          <p:cNvSpPr txBox="1"/>
          <p:nvPr/>
        </p:nvSpPr>
        <p:spPr>
          <a:xfrm>
            <a:off x="571978" y="5591313"/>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7A87F740-C110-2350-CB7C-72684CBE9BD4}"/>
              </a:ext>
            </a:extLst>
          </p:cNvPr>
          <p:cNvGraphicFramePr>
            <a:graphicFrameLocks noGrp="1"/>
          </p:cNvGraphicFramePr>
          <p:nvPr>
            <p:extLst>
              <p:ext uri="{D42A27DB-BD31-4B8C-83A1-F6EECF244321}">
                <p14:modId xmlns:p14="http://schemas.microsoft.com/office/powerpoint/2010/main" val="563093913"/>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Grimstad</a:t>
                      </a:r>
                    </a:p>
                  </a:txBody>
                  <a:tcPr anchor="ctr"/>
                </a:tc>
                <a:tc>
                  <a:txBody>
                    <a:bodyPr/>
                    <a:lstStyle/>
                    <a:p>
                      <a:pPr algn="ctr"/>
                      <a:r>
                        <a:rPr lang="nb-NO" sz="1400" b="0" dirty="0"/>
                        <a:t>31,0</a:t>
                      </a:r>
                    </a:p>
                  </a:txBody>
                  <a:tcPr anchor="ctr"/>
                </a:tc>
                <a:tc>
                  <a:txBody>
                    <a:bodyPr/>
                    <a:lstStyle/>
                    <a:p>
                      <a:pPr algn="ctr"/>
                      <a:r>
                        <a:rPr lang="nb-NO" sz="1400" b="0" dirty="0"/>
                        <a:t>20,2</a:t>
                      </a:r>
                    </a:p>
                  </a:txBody>
                  <a:tcPr anchor="ctr"/>
                </a:tc>
                <a:tc>
                  <a:txBody>
                    <a:bodyPr/>
                    <a:lstStyle/>
                    <a:p>
                      <a:pPr algn="ctr"/>
                      <a:r>
                        <a:rPr lang="nb-NO" sz="1400" b="0" dirty="0"/>
                        <a:t>43,4</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61C77097-E68D-5BF2-465C-61336403C9E3}"/>
              </a:ext>
            </a:extLst>
          </p:cNvPr>
          <p:cNvPicPr>
            <a:picLocks noChangeAspect="1"/>
          </p:cNvPicPr>
          <p:nvPr/>
        </p:nvPicPr>
        <p:blipFill>
          <a:blip r:embed="rId4"/>
          <a:stretch>
            <a:fillRect/>
          </a:stretch>
        </p:blipFill>
        <p:spPr>
          <a:xfrm>
            <a:off x="562104" y="1314370"/>
            <a:ext cx="4733795" cy="2740618"/>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35FDD95A-7F85-686C-A954-03A580EFD2C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4" y="1175211"/>
            <a:ext cx="3468952" cy="3416320"/>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B02421DE-1A1F-2BB9-1430-1FBB852AD138}"/>
              </a:ext>
            </a:extLst>
          </p:cNvPr>
          <p:cNvSpPr txBox="1"/>
          <p:nvPr/>
        </p:nvSpPr>
        <p:spPr>
          <a:xfrm>
            <a:off x="637491" y="5062666"/>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5" name="Diagram 4"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2144130767"/>
              </p:ext>
            </p:extLst>
          </p:nvPr>
        </p:nvGraphicFramePr>
        <p:xfrm>
          <a:off x="4497855" y="1176674"/>
          <a:ext cx="7271581" cy="42553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E0EFFCA7-E7D8-0181-02B4-81DFD88250FB}"/>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593892331"/>
              </p:ext>
            </p:extLst>
          </p:nvPr>
        </p:nvGraphicFramePr>
        <p:xfrm>
          <a:off x="4149841" y="1137639"/>
          <a:ext cx="7877175"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4" y="1175210"/>
            <a:ext cx="4625297" cy="3693319"/>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p>
          <a:p>
            <a:pPr marL="285750" indent="-285750">
              <a:buFont typeface="Arial" panose="020B0604020202020204" pitchFamily="34" charset="0"/>
              <a:buChar char="•"/>
            </a:pPr>
            <a:endParaRPr lang="nb-NO" dirty="0">
              <a:solidFill>
                <a:srgbClr val="FF0000"/>
              </a:solidFill>
            </a:endParaRPr>
          </a:p>
        </p:txBody>
      </p:sp>
      <p:sp>
        <p:nvSpPr>
          <p:cNvPr id="7" name="TekstSylinder 6">
            <a:extLst>
              <a:ext uri="{FF2B5EF4-FFF2-40B4-BE49-F238E27FC236}">
                <a16:creationId xmlns:a16="http://schemas.microsoft.com/office/drawing/2014/main" id="{E7216F88-8F0C-AEB5-0790-BD07CCDF4F97}"/>
              </a:ext>
            </a:extLst>
          </p:cNvPr>
          <p:cNvSpPr txBox="1"/>
          <p:nvPr/>
        </p:nvSpPr>
        <p:spPr>
          <a:xfrm>
            <a:off x="731568" y="4874473"/>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9" name="Diagram 8"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119306732"/>
              </p:ext>
            </p:extLst>
          </p:nvPr>
        </p:nvGraphicFramePr>
        <p:xfrm>
          <a:off x="5557455" y="4363483"/>
          <a:ext cx="6086474"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Diagram 9"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00450172"/>
              </p:ext>
            </p:extLst>
          </p:nvPr>
        </p:nvGraphicFramePr>
        <p:xfrm>
          <a:off x="5557455" y="2561769"/>
          <a:ext cx="6086474" cy="1619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1037594490"/>
              </p:ext>
            </p:extLst>
          </p:nvPr>
        </p:nvGraphicFramePr>
        <p:xfrm>
          <a:off x="5557455" y="750528"/>
          <a:ext cx="6076950" cy="162877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dirty="0"/>
              <a:t>Klima og miljø</a:t>
            </a:r>
          </a:p>
        </p:txBody>
      </p:sp>
      <p:sp>
        <p:nvSpPr>
          <p:cNvPr id="3" name="Undertittel 2"/>
          <p:cNvSpPr>
            <a:spLocks noGrp="1"/>
          </p:cNvSpPr>
          <p:nvPr>
            <p:ph type="subTitle" idx="1"/>
          </p:nvPr>
        </p:nvSpPr>
        <p:spPr>
          <a:xfrm>
            <a:off x="1193800" y="2618427"/>
            <a:ext cx="10171112" cy="1541688"/>
          </a:xfrm>
        </p:spPr>
        <p:txBody>
          <a:bodyPr/>
          <a:lstStyle/>
          <a:p>
            <a:r>
              <a:rPr lang="nb-NO" i="1" dirty="0"/>
              <a:t>Regionplan Agder 2030 tegner et fremtidsbilde der Agder har redusert klimagassutslipp med minst 45 prosent. Nødvendig infrastruktur for et fullelektrisk samfunn er bygd ut, mens informasjons- og kommunikasjonsteknologi har gjort det enkelt å velge den mest klimavennlige løsningen for innbyggerne og besøkende. Natur- og landbruksområder er ivaretatt for fremtidige generasjoner, og er en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80" y="295900"/>
            <a:ext cx="675978" cy="765258"/>
          </a:xfrm>
          <a:prstGeom prst="rect">
            <a:avLst/>
          </a:prstGeom>
        </p:spPr>
      </p:pic>
      <p:sp>
        <p:nvSpPr>
          <p:cNvPr id="2" name="Tittel 1"/>
          <p:cNvSpPr>
            <a:spLocks noGrp="1"/>
          </p:cNvSpPr>
          <p:nvPr>
            <p:ph type="title"/>
          </p:nvPr>
        </p:nvSpPr>
        <p:spPr>
          <a:xfrm>
            <a:off x="1508127" y="321212"/>
            <a:ext cx="8064645" cy="685606"/>
          </a:xfrm>
        </p:spPr>
        <p:txBody>
          <a:bodyPr/>
          <a:lstStyle/>
          <a:p>
            <a:r>
              <a:rPr lang="nb-NO" sz="3200" dirty="0"/>
              <a:t>Kjappe fakta om Grimstad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2396453774"/>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a:t>
                      </a:r>
                      <a:r>
                        <a:rPr lang="nb-NO" sz="1200" baseline="0" dirty="0"/>
                        <a:t> (km2)</a:t>
                      </a:r>
                      <a:endParaRPr lang="nb-NO" sz="1200" dirty="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Areal</a:t>
                      </a:r>
                    </a:p>
                  </a:txBody>
                  <a:tcPr/>
                </a:tc>
                <a:tc>
                  <a:txBody>
                    <a:bodyPr/>
                    <a:lstStyle/>
                    <a:p>
                      <a:pPr algn="ctr"/>
                      <a:r>
                        <a:rPr lang="nb-NO" sz="1200" dirty="0"/>
                        <a:t>303,4 </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271,7</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20,7</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31,7</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19,3</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64,7</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505051158"/>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Barneskoler</a:t>
                      </a:r>
                    </a:p>
                  </a:txBody>
                  <a:tcPr/>
                </a:tc>
                <a:tc>
                  <a:txBody>
                    <a:bodyPr/>
                    <a:lstStyle/>
                    <a:p>
                      <a:pPr algn="ctr"/>
                      <a:r>
                        <a:rPr lang="nb-NO" sz="1200" dirty="0">
                          <a:solidFill>
                            <a:schemeClr val="tx1"/>
                          </a:solidFill>
                        </a:rPr>
                        <a:t>8 (2 072</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dirty="0"/>
                        <a:t>Ungdomsskoler</a:t>
                      </a:r>
                    </a:p>
                  </a:txBody>
                  <a:tcPr/>
                </a:tc>
                <a:tc>
                  <a:txBody>
                    <a:bodyPr/>
                    <a:lstStyle/>
                    <a:p>
                      <a:pPr algn="ctr"/>
                      <a:r>
                        <a:rPr lang="nb-NO" sz="1200" dirty="0">
                          <a:solidFill>
                            <a:schemeClr val="tx1"/>
                          </a:solidFill>
                        </a:rPr>
                        <a:t>4 (828 elever)</a:t>
                      </a:r>
                    </a:p>
                  </a:txBody>
                  <a:tcPr/>
                </a:tc>
                <a:extLst>
                  <a:ext uri="{0D108BD9-81ED-4DB2-BD59-A6C34878D82A}">
                    <a16:rowId xmlns:a16="http://schemas.microsoft.com/office/drawing/2014/main" val="291333389"/>
                  </a:ext>
                </a:extLst>
              </a:tr>
              <a:tr h="312707">
                <a:tc>
                  <a:txBody>
                    <a:bodyPr/>
                    <a:lstStyle/>
                    <a:p>
                      <a:r>
                        <a:rPr lang="nb-NO" sz="1200" dirty="0"/>
                        <a:t>Videregående skoler</a:t>
                      </a:r>
                    </a:p>
                  </a:txBody>
                  <a:tcPr/>
                </a:tc>
                <a:tc>
                  <a:txBody>
                    <a:bodyPr/>
                    <a:lstStyle/>
                    <a:p>
                      <a:pPr algn="ctr"/>
                      <a:r>
                        <a:rPr lang="nb-NO" sz="1200" dirty="0" err="1">
                          <a:solidFill>
                            <a:schemeClr val="tx1"/>
                          </a:solidFill>
                        </a:rPr>
                        <a:t>Dahlske</a:t>
                      </a:r>
                      <a:r>
                        <a:rPr lang="nb-NO" sz="1200" dirty="0">
                          <a:solidFill>
                            <a:schemeClr val="tx1"/>
                          </a:solidFill>
                        </a:rPr>
                        <a:t> </a:t>
                      </a:r>
                      <a:r>
                        <a:rPr lang="nb-NO" sz="1200" dirty="0" err="1">
                          <a:solidFill>
                            <a:schemeClr val="tx1"/>
                          </a:solidFill>
                        </a:rPr>
                        <a:t>vgs</a:t>
                      </a:r>
                      <a:endParaRPr lang="nb-NO" sz="1200" dirty="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Tannklinikk</a:t>
                      </a:r>
                    </a:p>
                  </a:txBody>
                  <a:tcPr/>
                </a:tc>
                <a:tc>
                  <a:txBody>
                    <a:bodyPr/>
                    <a:lstStyle/>
                    <a:p>
                      <a:pPr algn="ctr"/>
                      <a:r>
                        <a:rPr lang="nb-NO" sz="1200" dirty="0">
                          <a:solidFill>
                            <a:schemeClr val="tx1"/>
                          </a:solidFill>
                        </a:rPr>
                        <a:t>Grimstad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Fylkesvei (km)</a:t>
                      </a:r>
                    </a:p>
                  </a:txBody>
                  <a:tcPr/>
                </a:tc>
                <a:tc>
                  <a:txBody>
                    <a:bodyPr/>
                    <a:lstStyle/>
                    <a:p>
                      <a:pPr algn="ctr"/>
                      <a:r>
                        <a:rPr lang="nb-NO" sz="1200" dirty="0"/>
                        <a:t>151</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62823281"/>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24</a:t>
                      </a:r>
                      <a:r>
                        <a:rPr lang="nb-NO" sz="1200" baseline="0" dirty="0"/>
                        <a:t> 969</a:t>
                      </a:r>
                      <a:endParaRPr lang="nb-NO" sz="120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49,7 (Agder:</a:t>
                      </a:r>
                      <a:r>
                        <a:rPr lang="nb-NO" sz="1200" baseline="0" dirty="0"/>
                        <a:t> </a:t>
                      </a:r>
                      <a:r>
                        <a:rPr lang="nb-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87 %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dirty="0"/>
                        <a:t>menn 38,9 - kvinner</a:t>
                      </a:r>
                      <a:r>
                        <a:rPr lang="nb-NO" sz="1200" dirty="0"/>
                        <a:t> 40,3 </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solidFill>
                            <a:schemeClr val="tx1"/>
                          </a:solidFill>
                        </a:rPr>
                        <a:t>menn 80,1 - kvinner 84,4</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dirty="0"/>
                        <a:t>Personer per husholdning</a:t>
                      </a:r>
                      <a:endParaRPr lang="nb-NO" dirty="0"/>
                    </a:p>
                  </a:txBody>
                  <a:tcPr/>
                </a:tc>
                <a:tc>
                  <a:txBody>
                    <a:bodyPr/>
                    <a:lstStyle/>
                    <a:p>
                      <a:pPr lvl="0" algn="ctr">
                        <a:buNone/>
                      </a:pPr>
                      <a:r>
                        <a:rPr lang="nb-NO" sz="1200" b="0" u="none" strike="noStrike" noProof="0" dirty="0">
                          <a:solidFill>
                            <a:schemeClr val="tx1"/>
                          </a:solidFill>
                        </a:rPr>
                        <a:t>2,18 (Agder: 2,15)</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3016944162"/>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Administrasjonssenter</a:t>
                      </a:r>
                    </a:p>
                  </a:txBody>
                  <a:tcPr/>
                </a:tc>
                <a:tc>
                  <a:txBody>
                    <a:bodyPr/>
                    <a:lstStyle/>
                    <a:p>
                      <a:pPr algn="ctr"/>
                      <a:r>
                        <a:rPr lang="nb-NO" sz="1200" dirty="0">
                          <a:solidFill>
                            <a:schemeClr val="tx1"/>
                          </a:solidFill>
                        </a:rPr>
                        <a:t>Grimstad</a:t>
                      </a:r>
                    </a:p>
                  </a:txBody>
                  <a:tcPr/>
                </a:tc>
                <a:extLst>
                  <a:ext uri="{0D108BD9-81ED-4DB2-BD59-A6C34878D82A}">
                    <a16:rowId xmlns:a16="http://schemas.microsoft.com/office/drawing/2014/main" val="3696038960"/>
                  </a:ext>
                </a:extLst>
              </a:tr>
              <a:tr h="312707">
                <a:tc>
                  <a:txBody>
                    <a:bodyPr/>
                    <a:lstStyle/>
                    <a:p>
                      <a:r>
                        <a:rPr lang="nb-NO" sz="1200" dirty="0"/>
                        <a:t>Interkommunalt politisk</a:t>
                      </a:r>
                      <a:r>
                        <a:rPr lang="nb-NO" sz="1200" baseline="0" dirty="0"/>
                        <a:t> råd</a:t>
                      </a:r>
                      <a:endParaRPr lang="nb-NO" sz="1200" dirty="0"/>
                    </a:p>
                  </a:txBody>
                  <a:tcPr/>
                </a:tc>
                <a:tc>
                  <a:txBody>
                    <a:bodyPr/>
                    <a:lstStyle/>
                    <a:p>
                      <a:pPr algn="ctr"/>
                      <a:r>
                        <a:rPr lang="nb-NO" sz="1200" dirty="0"/>
                        <a:t>Østre</a:t>
                      </a:r>
                      <a:r>
                        <a:rPr lang="nb-NO" sz="1200" baseline="0" dirty="0"/>
                        <a:t> Agder</a:t>
                      </a:r>
                      <a:endParaRPr lang="nb-NO" sz="1200" dirty="0"/>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dirty="0"/>
                        <a:t>3</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79,3</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BA40 Arendal</a:t>
                      </a:r>
                    </a:p>
                  </a:txBody>
                  <a:tcPr/>
                </a:tc>
                <a:extLst>
                  <a:ext uri="{0D108BD9-81ED-4DB2-BD59-A6C34878D82A}">
                    <a16:rowId xmlns:a16="http://schemas.microsoft.com/office/drawing/2014/main" val="2448623123"/>
                  </a:ext>
                </a:extLst>
              </a:tr>
            </a:tbl>
          </a:graphicData>
        </a:graphic>
      </p:graphicFrame>
      <p:pic>
        <p:nvPicPr>
          <p:cNvPr id="4" name="Bilde 3"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1282" y="295900"/>
            <a:ext cx="2796073" cy="5587416"/>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 – referansebaner</a:t>
            </a:r>
          </a:p>
        </p:txBody>
      </p:sp>
      <p:sp>
        <p:nvSpPr>
          <p:cNvPr id="3" name="Plassholder for innhold 2"/>
          <p:cNvSpPr>
            <a:spLocks noGrp="1"/>
          </p:cNvSpPr>
          <p:nvPr>
            <p:ph idx="1"/>
          </p:nvPr>
        </p:nvSpPr>
        <p:spPr>
          <a:xfrm>
            <a:off x="472273" y="1348079"/>
            <a:ext cx="4012178" cy="4498817"/>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26BC09F6-2E63-93AE-5441-335E9A3F8501}"/>
              </a:ext>
            </a:extLst>
          </p:cNvPr>
          <p:cNvSpPr txBox="1"/>
          <p:nvPr/>
        </p:nvSpPr>
        <p:spPr>
          <a:xfrm>
            <a:off x="4279196" y="62958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9345432"/>
              </p:ext>
            </p:extLst>
          </p:nvPr>
        </p:nvGraphicFramePr>
        <p:xfrm>
          <a:off x="5019841" y="1525619"/>
          <a:ext cx="6821594" cy="4092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dirty="0"/>
              <a:t>Elektrifiseringsgrad per sektor</a:t>
            </a:r>
          </a:p>
        </p:txBody>
      </p:sp>
      <p:sp>
        <p:nvSpPr>
          <p:cNvPr id="3" name="Plassholder for innhold 2"/>
          <p:cNvSpPr>
            <a:spLocks noGrp="1"/>
          </p:cNvSpPr>
          <p:nvPr>
            <p:ph idx="1"/>
          </p:nvPr>
        </p:nvSpPr>
        <p:spPr>
          <a:xfrm>
            <a:off x="384223" y="1293305"/>
            <a:ext cx="2837441" cy="4065504"/>
          </a:xfrm>
        </p:spPr>
        <p:txBody>
          <a:bodyPr/>
          <a:lstStyle/>
          <a:p>
            <a:r>
              <a:rPr lang="nb-NO" sz="1800" dirty="0"/>
              <a:t>Målbildet Electric Region Agder 2030</a:t>
            </a:r>
            <a:r>
              <a:rPr lang="nb-NO" sz="1800" b="1" dirty="0"/>
              <a:t> </a:t>
            </a:r>
            <a:r>
              <a:rPr lang="nb-NO" sz="1800" dirty="0"/>
              <a:t>handler om å utnytte ett av regionens globale fortrinn for å realisere en visjon om et Agder hvor alt er elektrisk, alt er fornybart.</a:t>
            </a:r>
          </a:p>
          <a:p>
            <a:endParaRPr lang="nb-NO" sz="1800" dirty="0"/>
          </a:p>
          <a:p>
            <a:r>
              <a:rPr lang="nb-NO" sz="1800" dirty="0"/>
              <a:t>Dette skjer gjennom å elektrifisere samfunnet ved å erstatte fossil energi med fornybar elektrisitet.</a:t>
            </a:r>
            <a:r>
              <a:rPr lang="nb-NO" dirty="0"/>
              <a:t> </a:t>
            </a:r>
            <a:endParaRPr lang="nb-NO" sz="1800" dirty="0"/>
          </a:p>
        </p:txBody>
      </p:sp>
      <p:sp>
        <p:nvSpPr>
          <p:cNvPr id="5" name="TekstSylinder 4">
            <a:extLst>
              <a:ext uri="{FF2B5EF4-FFF2-40B4-BE49-F238E27FC236}">
                <a16:creationId xmlns:a16="http://schemas.microsoft.com/office/drawing/2014/main" id="{3DB2277F-25D4-BBF5-63DE-CF96FAFFCD72}"/>
              </a:ext>
            </a:extLst>
          </p:cNvPr>
          <p:cNvSpPr txBox="1"/>
          <p:nvPr/>
        </p:nvSpPr>
        <p:spPr>
          <a:xfrm>
            <a:off x="504365" y="5433989"/>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6" name="Graphic 7">
            <a:extLst>
              <a:ext uri="{FF2B5EF4-FFF2-40B4-BE49-F238E27FC236}">
                <a16:creationId xmlns:a16="http://schemas.microsoft.com/office/drawing/2014/main" id="{9E522EFE-A5CA-A362-95FE-C33BE9102D9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34609" y="1279108"/>
            <a:ext cx="389170" cy="326798"/>
          </a:xfrm>
          <a:prstGeom prst="rect">
            <a:avLst/>
          </a:prstGeom>
        </p:spPr>
      </p:pic>
      <p:pic>
        <p:nvPicPr>
          <p:cNvPr id="7" name="Graphic 8">
            <a:extLst>
              <a:ext uri="{FF2B5EF4-FFF2-40B4-BE49-F238E27FC236}">
                <a16:creationId xmlns:a16="http://schemas.microsoft.com/office/drawing/2014/main" id="{526DA81C-FDEA-53BC-B355-B6055609116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51232" y="1268913"/>
            <a:ext cx="389170" cy="326798"/>
          </a:xfrm>
          <a:prstGeom prst="rect">
            <a:avLst/>
          </a:prstGeom>
        </p:spPr>
      </p:pic>
      <p:pic>
        <p:nvPicPr>
          <p:cNvPr id="8" name="Content Placeholder 5">
            <a:extLst>
              <a:ext uri="{FF2B5EF4-FFF2-40B4-BE49-F238E27FC236}">
                <a16:creationId xmlns:a16="http://schemas.microsoft.com/office/drawing/2014/main" id="{EDC97FD4-9B72-9477-17A8-2196372922B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574" y="1272867"/>
            <a:ext cx="423226" cy="355396"/>
          </a:xfrm>
          <a:prstGeom prst="rect">
            <a:avLst/>
          </a:prstGeom>
        </p:spPr>
      </p:pic>
      <p:pic>
        <p:nvPicPr>
          <p:cNvPr id="9" name="Graphic 10">
            <a:extLst>
              <a:ext uri="{FF2B5EF4-FFF2-40B4-BE49-F238E27FC236}">
                <a16:creationId xmlns:a16="http://schemas.microsoft.com/office/drawing/2014/main" id="{23AD474B-8490-F9F6-58E6-2BD3962463B2}"/>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29962" y="1313692"/>
            <a:ext cx="389170" cy="326798"/>
          </a:xfrm>
          <a:prstGeom prst="rect">
            <a:avLst/>
          </a:prstGeom>
        </p:spPr>
      </p:pic>
      <p:pic>
        <p:nvPicPr>
          <p:cNvPr id="10" name="Graphic 12">
            <a:extLst>
              <a:ext uri="{FF2B5EF4-FFF2-40B4-BE49-F238E27FC236}">
                <a16:creationId xmlns:a16="http://schemas.microsoft.com/office/drawing/2014/main" id="{BC18658E-1B3A-ADAF-ABDD-6113DEF52D4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72716" y="1292540"/>
            <a:ext cx="382378" cy="321095"/>
          </a:xfrm>
          <a:prstGeom prst="rect">
            <a:avLst/>
          </a:prstGeom>
        </p:spPr>
      </p:pic>
      <p:pic>
        <p:nvPicPr>
          <p:cNvPr id="11" name="Graphic 13">
            <a:extLst>
              <a:ext uri="{FF2B5EF4-FFF2-40B4-BE49-F238E27FC236}">
                <a16:creationId xmlns:a16="http://schemas.microsoft.com/office/drawing/2014/main" id="{BD657CA6-91B0-4EBC-43FF-DA67EB46DD9E}"/>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63126" y="1253551"/>
            <a:ext cx="441983" cy="371148"/>
          </a:xfrm>
          <a:prstGeom prst="rect">
            <a:avLst/>
          </a:prstGeom>
        </p:spPr>
      </p:pic>
      <p:graphicFrame>
        <p:nvGraphicFramePr>
          <p:cNvPr id="4" name="Chart 17" descr="Stolpediagram som viser elektrifiseringsgrad per sektor.">
            <a:extLst>
              <a:ext uri="{FF2B5EF4-FFF2-40B4-BE49-F238E27FC236}">
                <a16:creationId xmlns:a16="http://schemas.microsoft.com/office/drawing/2014/main" id="{47C89E77-C908-FCC0-5688-7080632DED8C}"/>
              </a:ext>
            </a:extLst>
          </p:cNvPr>
          <p:cNvGraphicFramePr>
            <a:graphicFrameLocks/>
          </p:cNvGraphicFramePr>
          <p:nvPr>
            <p:extLst>
              <p:ext uri="{D42A27DB-BD31-4B8C-83A1-F6EECF244321}">
                <p14:modId xmlns:p14="http://schemas.microsoft.com/office/powerpoint/2010/main" val="3225232320"/>
              </p:ext>
            </p:extLst>
          </p:nvPr>
        </p:nvGraphicFramePr>
        <p:xfrm>
          <a:off x="3547704" y="1511413"/>
          <a:ext cx="8599785" cy="4341603"/>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01723A1C-FA49-B350-DCBF-5280436BB4A4}"/>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2" name="Bilde 1" descr="Dagens klimagassutslipp (tonn CO2-ekv).">
            <a:extLst>
              <a:ext uri="{FF2B5EF4-FFF2-40B4-BE49-F238E27FC236}">
                <a16:creationId xmlns:a16="http://schemas.microsoft.com/office/drawing/2014/main" id="{4AEFF6F0-DC7A-0067-ABBE-7602965E2BF0}"/>
              </a:ext>
            </a:extLst>
          </p:cNvPr>
          <p:cNvPicPr/>
          <p:nvPr/>
        </p:nvPicPr>
        <p:blipFill>
          <a:blip r:embed="rId6"/>
          <a:stretch>
            <a:fillRect/>
          </a:stretch>
        </p:blipFill>
        <p:spPr>
          <a:xfrm>
            <a:off x="-1380173"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92618981-B69B-C989-CA94-813D93911315}"/>
              </a:ext>
            </a:extLst>
          </p:cNvPr>
          <p:cNvPicPr/>
          <p:nvPr/>
        </p:nvPicPr>
        <p:blipFill>
          <a:blip r:embed="rId7"/>
          <a:stretch>
            <a:fillRect/>
          </a:stretch>
        </p:blipFill>
        <p:spPr>
          <a:xfrm>
            <a:off x="6595110" y="3222625"/>
            <a:ext cx="8313738" cy="784225"/>
          </a:xfrm>
          <a:prstGeom prst="rect">
            <a:avLst/>
          </a:prstGeom>
        </p:spPr>
      </p:pic>
      <p:pic>
        <p:nvPicPr>
          <p:cNvPr id="4" name="Bilde 3" descr="Klimagassutslipp ved fullelektrifisering* (tonn CO2-ekv). *Elektrisifisering av Transport og annen mobil forbrenning.">
            <a:extLst>
              <a:ext uri="{FF2B5EF4-FFF2-40B4-BE49-F238E27FC236}">
                <a16:creationId xmlns:a16="http://schemas.microsoft.com/office/drawing/2014/main" id="{6E1B2ED3-1CDE-EEEE-B713-E90D33CFEDCD}"/>
              </a:ext>
            </a:extLst>
          </p:cNvPr>
          <p:cNvPicPr/>
          <p:nvPr/>
        </p:nvPicPr>
        <p:blipFill>
          <a:blip r:embed="rId8"/>
          <a:stretch>
            <a:fillRect/>
          </a:stretch>
        </p:blipFill>
        <p:spPr>
          <a:xfrm>
            <a:off x="2691130"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477328"/>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49</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Grimstad kommune sitt areal dekket av skog, 29 % hav, 7 % ferskvann</a:t>
            </a:r>
            <a:r>
              <a:rPr lang="nb-NO" dirty="0">
                <a:solidFill>
                  <a:srgbClr val="000000"/>
                </a:solidFill>
                <a:latin typeface="Arial" panose="020B0604020202020204" pitchFamily="34" charset="0"/>
              </a:rPr>
              <a:t>,         2,4 % myr</a:t>
            </a:r>
            <a:r>
              <a:rPr lang="nb-NO" b="0" i="0" dirty="0">
                <a:solidFill>
                  <a:srgbClr val="000000"/>
                </a:solidFill>
                <a:effectLst/>
                <a:latin typeface="Arial" panose="020B0604020202020204" pitchFamily="34" charset="0"/>
              </a:rPr>
              <a:t>, mens fulldyrka jord utgjør 4,2 %. Bebygd areal og samferdsel utgjør til sammen  4,8 %. </a:t>
            </a:r>
            <a:endParaRPr lang="nb-NO" dirty="0"/>
          </a:p>
        </p:txBody>
      </p:sp>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7,0 % av arealet i Grimstad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128953240"/>
              </p:ext>
            </p:extLst>
          </p:nvPr>
        </p:nvGraphicFramePr>
        <p:xfrm>
          <a:off x="5978284" y="2752165"/>
          <a:ext cx="6040247" cy="3038475"/>
        </p:xfrm>
        <a:graphic>
          <a:graphicData uri="http://schemas.openxmlformats.org/drawingml/2006/chart">
            <c:chart xmlns:c="http://schemas.openxmlformats.org/drawingml/2006/chart" xmlns:r="http://schemas.openxmlformats.org/officeDocument/2006/relationships" r:id="rId3"/>
          </a:graphicData>
        </a:graphic>
      </p:graphicFrame>
      <p:pic>
        <p:nvPicPr>
          <p:cNvPr id="5" name="Bilde 4" descr="Stolpediagram som viser antall dekar per arealtype i kommunen.">
            <a:extLst>
              <a:ext uri="{FF2B5EF4-FFF2-40B4-BE49-F238E27FC236}">
                <a16:creationId xmlns:a16="http://schemas.microsoft.com/office/drawing/2014/main" id="{A824DAB4-50C1-82C4-37F7-ED7A5F72552C}"/>
              </a:ext>
            </a:extLst>
          </p:cNvPr>
          <p:cNvPicPr>
            <a:picLocks noChangeAspect="1"/>
          </p:cNvPicPr>
          <p:nvPr/>
        </p:nvPicPr>
        <p:blipFill>
          <a:blip r:embed="rId4"/>
          <a:stretch>
            <a:fillRect/>
          </a:stretch>
        </p:blipFill>
        <p:spPr>
          <a:xfrm>
            <a:off x="446522" y="2752165"/>
            <a:ext cx="5067300" cy="3038475"/>
          </a:xfrm>
          <a:prstGeom prst="rect">
            <a:avLst/>
          </a:prstGeom>
        </p:spPr>
      </p:pic>
    </p:spTree>
    <p:extLst>
      <p:ext uri="{BB962C8B-B14F-4D97-AF65-F5344CB8AC3E}">
        <p14:creationId xmlns:p14="http://schemas.microsoft.com/office/powerpoint/2010/main" val="176740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b-NO" sz="2000" dirty="0"/>
              <a:t>Regionalt </a:t>
            </a:r>
            <a:r>
              <a:rPr lang="nb-NO" sz="2000" dirty="0">
                <a:hlinkClick r:id="rId3"/>
              </a:rPr>
              <a:t>arealregnskap</a:t>
            </a:r>
            <a:r>
              <a:rPr lang="nb-NO" sz="2000" dirty="0"/>
              <a:t> er utarbeida ved å sammenstille kommuneplanen sin arealdel, digitale reguleringsplaner, arealressursdata (AR5 og AR50) og SSB sitt datasett for arealbruk. </a:t>
            </a:r>
          </a:p>
          <a:p>
            <a:r>
              <a:rPr lang="nb-NO" sz="2000" dirty="0"/>
              <a:t>Regionalt arealregnskap viser at Grimstad har satt av store areal, og da særlig til boligformål. </a:t>
            </a:r>
          </a:p>
          <a:p>
            <a:r>
              <a:rPr lang="nb-NO" sz="2000" dirty="0"/>
              <a:t>Samla er det satt av byggeområde i natur tilsvarende 0,2 dekar per innbygger.</a:t>
            </a:r>
          </a:p>
          <a:p>
            <a:r>
              <a:rPr lang="nb-NO" sz="2000" dirty="0"/>
              <a:t>Gjeldende planer åpner for utbygging av mer enn 5 000 dekar skog og nesten 200 dekar myr.</a:t>
            </a:r>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FF8E69FD-6B93-37BD-42F7-3CFCBD2DDFFE}"/>
              </a:ext>
            </a:extLst>
          </p:cNvPr>
          <p:cNvPicPr>
            <a:picLocks noChangeAspect="1"/>
          </p:cNvPicPr>
          <p:nvPr/>
        </p:nvPicPr>
        <p:blipFill>
          <a:blip r:embed="rId4"/>
          <a:stretch>
            <a:fillRect/>
          </a:stretch>
        </p:blipFill>
        <p:spPr>
          <a:xfrm>
            <a:off x="5498319" y="610508"/>
            <a:ext cx="6597065" cy="5251907"/>
          </a:xfrm>
          <a:prstGeom prst="rect">
            <a:avLst/>
          </a:prstGeom>
        </p:spPr>
      </p:pic>
      <p:sp>
        <p:nvSpPr>
          <p:cNvPr id="3" name="TekstSylinder 2">
            <a:extLst>
              <a:ext uri="{FF2B5EF4-FFF2-40B4-BE49-F238E27FC236}">
                <a16:creationId xmlns:a16="http://schemas.microsoft.com/office/drawing/2014/main" id="{BE773509-7AD6-4DE7-F566-9FFA94B01854}"/>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1 390 bruksenheter til fritid i Grimstad, og nesten 2 800 eiere (alle eierandeler inkludert).</a:t>
            </a:r>
          </a:p>
          <a:p>
            <a:endParaRPr lang="nb-NO" sz="2000" dirty="0"/>
          </a:p>
          <a:p>
            <a:r>
              <a:rPr lang="nb-NO" sz="2000" dirty="0"/>
              <a:t>Oslo er største «hytteeierkommune».</a:t>
            </a:r>
          </a:p>
          <a:p>
            <a:endParaRPr lang="nb-NO" sz="2000" dirty="0"/>
          </a:p>
          <a:p>
            <a:r>
              <a:rPr lang="nb-NO" sz="2000" dirty="0"/>
              <a:t>Figur gir en oversikt på antall hytteeiere fordelt på kommuner.</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DDB16F5F-1260-6F12-D8C5-6BF6D69B2E98}"/>
              </a:ext>
            </a:extLst>
          </p:cNvPr>
          <p:cNvPicPr>
            <a:picLocks noChangeAspect="1"/>
          </p:cNvPicPr>
          <p:nvPr/>
        </p:nvPicPr>
        <p:blipFill>
          <a:blip r:embed="rId3"/>
          <a:stretch>
            <a:fillRect/>
          </a:stretch>
        </p:blipFill>
        <p:spPr>
          <a:xfrm>
            <a:off x="5482071" y="1319212"/>
            <a:ext cx="5924550" cy="421957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297140" y="4958814"/>
            <a:ext cx="5098371" cy="830997"/>
          </a:xfrm>
          <a:prstGeom prst="rect">
            <a:avLst/>
          </a:prstGeom>
          <a:noFill/>
        </p:spPr>
        <p:txBody>
          <a:bodyPr wrap="square" rtlCol="0">
            <a:spAutoFit/>
          </a:bodyPr>
          <a:lstStyle/>
          <a:p>
            <a:pPr algn="l"/>
            <a:r>
              <a:rPr lang="nb-NO" sz="1600" dirty="0"/>
              <a:t>SSB spår befolkningsøkning i Grimstad som følge av positiv netto innvandring, positiv netto innenlands flytting og positivt fødselsoverskudd.</a:t>
            </a:r>
          </a:p>
        </p:txBody>
      </p:sp>
      <p:sp>
        <p:nvSpPr>
          <p:cNvPr id="8" name="TekstSylinder 7"/>
          <p:cNvSpPr txBox="1"/>
          <p:nvPr/>
        </p:nvSpPr>
        <p:spPr>
          <a:xfrm>
            <a:off x="6010550" y="4950459"/>
            <a:ext cx="6105232"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3,9 til 2,9 i 2040. Aldringen er litt svakere i Grimstad enn snittet for Agder. </a:t>
            </a:r>
          </a:p>
        </p:txBody>
      </p:sp>
      <p:sp>
        <p:nvSpPr>
          <p:cNvPr id="5" name="TekstSylinder 4">
            <a:extLst>
              <a:ext uri="{FF2B5EF4-FFF2-40B4-BE49-F238E27FC236}">
                <a16:creationId xmlns:a16="http://schemas.microsoft.com/office/drawing/2014/main" id="{F18FA24B-6EE2-6336-DD7D-835F9D101447}"/>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Et bilde som inneholder tekst, line, Plottdiagram, diagram&#10;&#10;Automatisk generert beskrivelse">
            <a:extLst>
              <a:ext uri="{FF2B5EF4-FFF2-40B4-BE49-F238E27FC236}">
                <a16:creationId xmlns:a16="http://schemas.microsoft.com/office/drawing/2014/main" id="{F3D0FE63-F888-52BA-0676-F6D17CE32983}"/>
              </a:ext>
            </a:extLst>
          </p:cNvPr>
          <p:cNvPicPr>
            <a:picLocks noChangeAspect="1"/>
          </p:cNvPicPr>
          <p:nvPr/>
        </p:nvPicPr>
        <p:blipFill>
          <a:blip r:embed="rId4"/>
          <a:stretch>
            <a:fillRect/>
          </a:stretch>
        </p:blipFill>
        <p:spPr>
          <a:xfrm>
            <a:off x="346661" y="1305754"/>
            <a:ext cx="5014198" cy="3459956"/>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092880E8-10A0-C149-2FC0-40AFF93A6D73}"/>
              </a:ext>
            </a:extLst>
          </p:cNvPr>
          <p:cNvPicPr>
            <a:picLocks noChangeAspect="1"/>
          </p:cNvPicPr>
          <p:nvPr/>
        </p:nvPicPr>
        <p:blipFill>
          <a:blip r:embed="rId5"/>
          <a:stretch>
            <a:fillRect/>
          </a:stretch>
        </p:blipFill>
        <p:spPr>
          <a:xfrm>
            <a:off x="5857584" y="1409029"/>
            <a:ext cx="6229225" cy="3356681"/>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 og distrikt</a:t>
            </a:r>
          </a:p>
        </p:txBody>
      </p:sp>
      <p:sp>
        <p:nvSpPr>
          <p:cNvPr id="5" name="TekstSylinder 4"/>
          <p:cNvSpPr txBox="1"/>
          <p:nvPr/>
        </p:nvSpPr>
        <p:spPr>
          <a:xfrm>
            <a:off x="496763" y="1476245"/>
            <a:ext cx="5873892" cy="4524315"/>
          </a:xfrm>
          <a:prstGeom prst="rect">
            <a:avLst/>
          </a:prstGeom>
          <a:noFill/>
        </p:spPr>
        <p:txBody>
          <a:bodyPr wrap="square" rtlCol="0">
            <a:spAutoFit/>
          </a:bodyPr>
          <a:lstStyle/>
          <a:p>
            <a:pPr algn="l"/>
            <a:r>
              <a:rPr lang="nb-NO" dirty="0"/>
              <a:t>Fra 2018 til 2023 økte folketallet i Grimstad med hele </a:t>
            </a:r>
            <a:br>
              <a:rPr lang="nb-NO" dirty="0"/>
            </a:br>
            <a:r>
              <a:rPr lang="nb-NO" dirty="0"/>
              <a:t>1 570 personer (6,8 %), som var høyest i fylket for perioden. I år 2022 førte Ukraina-krigen til en dobling av forventet vekst.</a:t>
            </a:r>
          </a:p>
          <a:p>
            <a:pPr algn="l"/>
            <a:endParaRPr lang="nb-NO" dirty="0"/>
          </a:p>
          <a:p>
            <a:r>
              <a:rPr lang="nb-NO" dirty="0"/>
              <a:t>Størst vekst har det vært i grunnkretsene Frivold (259), Vardeheia (207) og Mollandskjær (Støle), som vokste med 192 personer. Sentrumsgrunnkretsene vokste samlet med ca. 700 personer.</a:t>
            </a:r>
          </a:p>
          <a:p>
            <a:pPr algn="l"/>
            <a:endParaRPr lang="nb-NO" dirty="0"/>
          </a:p>
          <a:p>
            <a:r>
              <a:rPr lang="nb-NO" dirty="0"/>
              <a:t>Så sterk vekst som Grimstad har hatt gjør at byspredning lett blir en konsekvens, og det mer alminnelige bildet i norske kommuner av nedgang i periferi og økning i sentrum blir mindre tydelig. </a:t>
            </a:r>
          </a:p>
          <a:p>
            <a:endParaRPr lang="nb-NO" dirty="0"/>
          </a:p>
          <a:p>
            <a:endParaRPr lang="nb-NO" dirty="0"/>
          </a:p>
        </p:txBody>
      </p:sp>
      <p:pic>
        <p:nvPicPr>
          <p:cNvPr id="4" name="Bilde 3" descr="Bilde av kart. Kartet er laget på grunnlag av SSB's rutenettstatistikk."/>
          <p:cNvPicPr>
            <a:picLocks noChangeAspect="1"/>
          </p:cNvPicPr>
          <p:nvPr/>
        </p:nvPicPr>
        <p:blipFill>
          <a:blip r:embed="rId3">
            <a:extLst>
              <a:ext uri="{28A0092B-C50C-407E-A947-70E740481C1C}">
                <a14:useLocalDpi xmlns:a14="http://schemas.microsoft.com/office/drawing/2010/main" val="0"/>
              </a:ext>
            </a:extLst>
          </a:blip>
          <a:srcRect/>
          <a:stretch/>
        </p:blipFill>
        <p:spPr>
          <a:xfrm>
            <a:off x="6730616" y="340556"/>
            <a:ext cx="5186394" cy="5186394"/>
          </a:xfrm>
          <a:prstGeom prst="rect">
            <a:avLst/>
          </a:prstGeo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b-NO" sz="1100" dirty="0"/>
              <a:t>Kart over befolkningsutvikling i kommuner og grunnkretser: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8830" y="295469"/>
            <a:ext cx="4265780" cy="685606"/>
          </a:xfrm>
        </p:spPr>
        <p:txBody>
          <a:bodyPr/>
          <a:lstStyle/>
          <a:p>
            <a:r>
              <a:rPr lang="nb-NO" dirty="0"/>
              <a:t>Boligbygging</a:t>
            </a:r>
          </a:p>
        </p:txBody>
      </p:sp>
      <p:sp>
        <p:nvSpPr>
          <p:cNvPr id="7" name="Plassholder for innhold 2"/>
          <p:cNvSpPr txBox="1">
            <a:spLocks/>
          </p:cNvSpPr>
          <p:nvPr/>
        </p:nvSpPr>
        <p:spPr>
          <a:xfrm>
            <a:off x="466632" y="1221115"/>
            <a:ext cx="5486696" cy="96011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2018-2023 ble det i gjennomsnitt igangsatt 165 boliger i året, hvorav ca. 40 % var eneboliger.</a:t>
            </a:r>
          </a:p>
        </p:txBody>
      </p:sp>
      <p:sp>
        <p:nvSpPr>
          <p:cNvPr id="6" name="Tittel 1">
            <a:extLst>
              <a:ext uri="{FF2B5EF4-FFF2-40B4-BE49-F238E27FC236}">
                <a16:creationId xmlns:a16="http://schemas.microsoft.com/office/drawing/2014/main" id="{C28C120B-E3E7-FD75-27BA-0DFC425EF6DD}"/>
              </a:ext>
            </a:extLst>
          </p:cNvPr>
          <p:cNvSpPr txBox="1">
            <a:spLocks/>
          </p:cNvSpPr>
          <p:nvPr/>
        </p:nvSpPr>
        <p:spPr>
          <a:xfrm>
            <a:off x="6559171" y="306610"/>
            <a:ext cx="4265780"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12 057 boliger i kommunen (bebodde og ubebodde).</a:t>
            </a:r>
          </a:p>
        </p:txBody>
      </p:sp>
      <p:sp>
        <p:nvSpPr>
          <p:cNvPr id="5" name="TekstSylinder 4">
            <a:extLst>
              <a:ext uri="{FF2B5EF4-FFF2-40B4-BE49-F238E27FC236}">
                <a16:creationId xmlns:a16="http://schemas.microsoft.com/office/drawing/2014/main" id="{B7553B7D-B1DB-0AEF-467D-F3B602376134}"/>
              </a:ext>
            </a:extLst>
          </p:cNvPr>
          <p:cNvSpPr txBox="1"/>
          <p:nvPr/>
        </p:nvSpPr>
        <p:spPr>
          <a:xfrm>
            <a:off x="9613235" y="6276112"/>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387523272"/>
              </p:ext>
            </p:extLst>
          </p:nvPr>
        </p:nvGraphicFramePr>
        <p:xfrm>
          <a:off x="466632" y="2387167"/>
          <a:ext cx="5005493" cy="3249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540093470"/>
              </p:ext>
            </p:extLst>
          </p:nvPr>
        </p:nvGraphicFramePr>
        <p:xfrm>
          <a:off x="6444615" y="2387166"/>
          <a:ext cx="5747385" cy="32497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dirty="0"/>
              <a:t>Næringsutvikling og samarbeid om nye arbeidsplasser</a:t>
            </a:r>
          </a:p>
        </p:txBody>
      </p:sp>
      <p:sp>
        <p:nvSpPr>
          <p:cNvPr id="3" name="Undertittel 2"/>
          <p:cNvSpPr>
            <a:spLocks noGrp="1"/>
          </p:cNvSpPr>
          <p:nvPr>
            <p:ph type="subTitle" idx="1"/>
          </p:nvPr>
        </p:nvSpPr>
        <p:spPr>
          <a:xfrm>
            <a:off x="1193800" y="2866319"/>
            <a:ext cx="10171112" cy="1541688"/>
          </a:xfrm>
        </p:spPr>
        <p:txBody>
          <a:bodyPr/>
          <a:lstStyle/>
          <a:p>
            <a:r>
              <a:rPr lang="nb-NO" i="1" dirty="0"/>
              <a:t>I Regionplan Agder 2030 tegnes et fremtidsbilde der Agder i 2030 lykkes med å bruke det grønne skiftet til innovasjon og verdiskaping i privat og offentlig sektor. Utvikling og bruk av ny teknologi har bidratt til å løse store miljø- og klimautfordringer. Agder har utnyttet mulighetene innen digitalisering, automatisering og kunstig intelligens. Sirkulær økonomi, der ressurser og produkter gjenbrukes er et hovedprinsipp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190086"/>
            <a:ext cx="10153651" cy="685606"/>
          </a:xfrm>
        </p:spPr>
        <p:txBody>
          <a:bodyPr/>
          <a:lstStyle/>
          <a:p>
            <a:r>
              <a:rPr lang="nb-NO" dirty="0"/>
              <a:t>Sysselsetting</a:t>
            </a:r>
          </a:p>
        </p:txBody>
      </p:sp>
      <p:sp>
        <p:nvSpPr>
          <p:cNvPr id="5" name="Plassholder for innhold 3"/>
          <p:cNvSpPr>
            <a:spLocks noGrp="1"/>
          </p:cNvSpPr>
          <p:nvPr>
            <p:ph sz="half" idx="1"/>
          </p:nvPr>
        </p:nvSpPr>
        <p:spPr>
          <a:xfrm>
            <a:off x="573578" y="1063482"/>
            <a:ext cx="5277911" cy="2854907"/>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r>
              <a:rPr lang="nb-NO" sz="2000" i="1" dirty="0"/>
              <a:t>Grimstad:</a:t>
            </a:r>
          </a:p>
          <a:p>
            <a:r>
              <a:rPr lang="nb-NO" sz="2000" dirty="0"/>
              <a:t>Sysselsettingsandel er tilnærmet lik  gjennomsnittet for fylket. </a:t>
            </a:r>
          </a:p>
        </p:txBody>
      </p:sp>
      <p:graphicFrame>
        <p:nvGraphicFramePr>
          <p:cNvPr id="6" name="Tabell 5"/>
          <p:cNvGraphicFramePr>
            <a:graphicFrameLocks noGrp="1"/>
          </p:cNvGraphicFramePr>
          <p:nvPr>
            <p:extLst>
              <p:ext uri="{D42A27DB-BD31-4B8C-83A1-F6EECF244321}">
                <p14:modId xmlns:p14="http://schemas.microsoft.com/office/powerpoint/2010/main" val="2992083459"/>
              </p:ext>
            </p:extLst>
          </p:nvPr>
        </p:nvGraphicFramePr>
        <p:xfrm>
          <a:off x="573578" y="3828918"/>
          <a:ext cx="4929736" cy="1493520"/>
        </p:xfrm>
        <a:graphic>
          <a:graphicData uri="http://schemas.openxmlformats.org/drawingml/2006/table">
            <a:tbl>
              <a:tblPr firstRow="1" bandRow="1">
                <a:tableStyleId>{7DF18680-E054-41AD-8BC1-D1AEF772440D}</a:tableStyleId>
              </a:tblPr>
              <a:tblGrid>
                <a:gridCol w="1232434">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20-66</a:t>
                      </a:r>
                      <a:endParaRPr lang="nb-NO" sz="1600" b="1" dirty="0"/>
                    </a:p>
                  </a:txBody>
                  <a:tcPr anchor="ctr"/>
                </a:tc>
                <a:tc>
                  <a:txBody>
                    <a:bodyPr/>
                    <a:lstStyle/>
                    <a:p>
                      <a:pPr algn="ctr"/>
                      <a:r>
                        <a:rPr lang="nb-NO" sz="1600" dirty="0"/>
                        <a:t>Begge kjønn</a:t>
                      </a:r>
                      <a:endParaRPr lang="nb-NO" sz="1600" b="1" dirty="0"/>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a:t>Kvinner</a:t>
                      </a:r>
                      <a:endParaRPr lang="nb-NO" sz="1600" b="1"/>
                    </a:p>
                  </a:txBody>
                  <a:tcPr anchor="ctr"/>
                </a:tc>
                <a:extLst>
                  <a:ext uri="{0D108BD9-81ED-4DB2-BD59-A6C34878D82A}">
                    <a16:rowId xmlns:a16="http://schemas.microsoft.com/office/drawing/2014/main" val="957641228"/>
                  </a:ext>
                </a:extLst>
              </a:tr>
              <a:tr h="269427">
                <a:tc>
                  <a:txBody>
                    <a:bodyPr/>
                    <a:lstStyle/>
                    <a:p>
                      <a:pPr algn="ctr"/>
                      <a:r>
                        <a:rPr lang="nb-NO" sz="1400" dirty="0"/>
                        <a:t>Grimstad</a:t>
                      </a:r>
                      <a:endParaRPr lang="nb-NO" sz="1400" b="1" dirty="0"/>
                    </a:p>
                  </a:txBody>
                  <a:tcPr anchor="ctr"/>
                </a:tc>
                <a:tc>
                  <a:txBody>
                    <a:bodyPr/>
                    <a:lstStyle/>
                    <a:p>
                      <a:pPr algn="ctr"/>
                      <a:r>
                        <a:rPr lang="nb-NO" sz="1400" dirty="0"/>
                        <a:t>73,1</a:t>
                      </a:r>
                      <a:endParaRPr lang="nb-NO" sz="1400" b="1" dirty="0"/>
                    </a:p>
                  </a:txBody>
                  <a:tcPr anchor="ctr"/>
                </a:tc>
                <a:tc>
                  <a:txBody>
                    <a:bodyPr/>
                    <a:lstStyle/>
                    <a:p>
                      <a:pPr algn="ctr"/>
                      <a:r>
                        <a:rPr lang="nb-NO" sz="1400" dirty="0"/>
                        <a:t>75,9</a:t>
                      </a:r>
                      <a:endParaRPr lang="nb-NO" sz="1400" b="1" dirty="0"/>
                    </a:p>
                  </a:txBody>
                  <a:tcPr anchor="ctr"/>
                </a:tc>
                <a:tc>
                  <a:txBody>
                    <a:bodyPr/>
                    <a:lstStyle/>
                    <a:p>
                      <a:pPr algn="ctr"/>
                      <a:r>
                        <a:rPr lang="nb-NO" sz="1400" dirty="0"/>
                        <a:t>70,2</a:t>
                      </a:r>
                      <a:endParaRPr lang="nb-NO" sz="1400" b="1" dirty="0"/>
                    </a:p>
                  </a:txBody>
                  <a:tcPr anchor="ctr"/>
                </a:tc>
                <a:extLst>
                  <a:ext uri="{0D108BD9-81ED-4DB2-BD59-A6C34878D82A}">
                    <a16:rowId xmlns:a16="http://schemas.microsoft.com/office/drawing/2014/main" val="4145178818"/>
                  </a:ext>
                </a:extLst>
              </a:tr>
              <a:tr h="269427">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0322E2D0-6D73-052C-7FC6-1609DC4A8665}"/>
              </a:ext>
            </a:extLst>
          </p:cNvPr>
          <p:cNvSpPr txBox="1"/>
          <p:nvPr/>
        </p:nvSpPr>
        <p:spPr>
          <a:xfrm>
            <a:off x="531165" y="5483226"/>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7668A813-6A08-20EF-EA95-F3273394DB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 name="Gruppe 2047" descr="Bo- og arbeidsmarkedsregioner i Agder."/>
          <p:cNvGrpSpPr/>
          <p:nvPr/>
        </p:nvGrpSpPr>
        <p:grpSpPr>
          <a:xfrm>
            <a:off x="6581670" y="2295"/>
            <a:ext cx="5594730" cy="6047941"/>
            <a:chOff x="6581670" y="2295"/>
            <a:chExt cx="5594730" cy="6047941"/>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p:cNvGrpSpPr/>
            <p:nvPr/>
          </p:nvGrpSpPr>
          <p:grpSpPr>
            <a:xfrm>
              <a:off x="7021667" y="1000841"/>
              <a:ext cx="4588042" cy="5010990"/>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pic>
        <p:nvPicPr>
          <p:cNvPr id="42" name="Bilde 41" descr="Et bilde som viser de viktigste pendlingsrelasjonene for kommunen.">
            <a:extLst>
              <a:ext uri="{FF2B5EF4-FFF2-40B4-BE49-F238E27FC236}">
                <a16:creationId xmlns:a16="http://schemas.microsoft.com/office/drawing/2014/main" id="{AE2C2A21-8288-22FC-6E4F-B6F4C43F4B2C}"/>
              </a:ext>
            </a:extLst>
          </p:cNvPr>
          <p:cNvPicPr>
            <a:picLocks noChangeAspect="1"/>
          </p:cNvPicPr>
          <p:nvPr/>
        </p:nvPicPr>
        <p:blipFill>
          <a:blip r:embed="rId4"/>
          <a:stretch>
            <a:fillRect/>
          </a:stretch>
        </p:blipFill>
        <p:spPr>
          <a:xfrm>
            <a:off x="533555" y="2524125"/>
            <a:ext cx="4432775" cy="3489469"/>
          </a:xfrm>
          <a:prstGeom prst="rect">
            <a:avLst/>
          </a:prstGeom>
        </p:spPr>
      </p:pic>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89554"/>
            <a:ext cx="6566670" cy="1619154"/>
          </a:xfrm>
        </p:spPr>
        <p:txBody>
          <a:bodyPr>
            <a:noAutofit/>
          </a:bodyPr>
          <a:lstStyle/>
          <a:p>
            <a:r>
              <a:rPr lang="nb-NO" sz="2000" dirty="0"/>
              <a:t>Grimstad kommune hører til Arendal bo- og arbeidsmarkedsregion. 53 % av sysselsatte med bosted i Grimstad jobber i hjemkommunen. 21 % jobber i Arendal, og 10 % i Kristiansand. </a:t>
            </a:r>
          </a:p>
          <a:p>
            <a:endParaRPr lang="nb-NO" sz="2000" i="1" dirty="0"/>
          </a:p>
        </p:txBody>
      </p:sp>
      <p:sp>
        <p:nvSpPr>
          <p:cNvPr id="29" name="TekstSylinder 28"/>
          <p:cNvSpPr txBox="1"/>
          <p:nvPr/>
        </p:nvSpPr>
        <p:spPr>
          <a:xfrm>
            <a:off x="3765837" y="5286164"/>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2023 (SSB)</a:t>
            </a:r>
          </a:p>
        </p:txBody>
      </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EF14618A-F4A1-BD91-AA2D-1FB8942D4276}"/>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5"/>
              </a:rPr>
              <a:t>Rapport pendling</a:t>
            </a:r>
            <a:endParaRPr lang="nb-NO" dirty="0"/>
          </a:p>
        </p:txBody>
      </p:sp>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ansattutvikling</a:t>
            </a:r>
          </a:p>
        </p:txBody>
      </p:sp>
      <p:sp>
        <p:nvSpPr>
          <p:cNvPr id="10" name="TekstSylinder 9"/>
          <p:cNvSpPr txBox="1"/>
          <p:nvPr/>
        </p:nvSpPr>
        <p:spPr>
          <a:xfrm>
            <a:off x="676026" y="4630502"/>
            <a:ext cx="5865341" cy="830997"/>
          </a:xfrm>
          <a:prstGeom prst="rect">
            <a:avLst/>
          </a:prstGeom>
          <a:noFill/>
        </p:spPr>
        <p:txBody>
          <a:bodyPr wrap="square" rtlCol="0">
            <a:spAutoFit/>
          </a:bodyPr>
          <a:lstStyle/>
          <a:p>
            <a:pPr algn="l"/>
            <a:r>
              <a:rPr lang="nb-NO" sz="1600" dirty="0"/>
              <a:t>Grimstad har en lavere andel ansatte i privat sektor enn snittet for Agder. Antall ansatte i privat sektor har økt med ca. 300 personer de siste fem årene.</a:t>
            </a:r>
          </a:p>
        </p:txBody>
      </p:sp>
      <p:graphicFrame>
        <p:nvGraphicFramePr>
          <p:cNvPr id="8" name="Tabell 7">
            <a:extLst>
              <a:ext uri="{FF2B5EF4-FFF2-40B4-BE49-F238E27FC236}">
                <a16:creationId xmlns:a16="http://schemas.microsoft.com/office/drawing/2014/main" id="{ABE971E4-EA56-1C34-552F-D0EBDCE939AE}"/>
              </a:ext>
            </a:extLst>
          </p:cNvPr>
          <p:cNvGraphicFramePr>
            <a:graphicFrameLocks noGrp="1"/>
          </p:cNvGraphicFramePr>
          <p:nvPr>
            <p:extLst>
              <p:ext uri="{D42A27DB-BD31-4B8C-83A1-F6EECF244321}">
                <p14:modId xmlns:p14="http://schemas.microsoft.com/office/powerpoint/2010/main" val="461778995"/>
              </p:ext>
            </p:extLst>
          </p:nvPr>
        </p:nvGraphicFramePr>
        <p:xfrm>
          <a:off x="7330282" y="4448176"/>
          <a:ext cx="4718307" cy="1471053"/>
        </p:xfrm>
        <a:graphic>
          <a:graphicData uri="http://schemas.openxmlformats.org/drawingml/2006/table">
            <a:tbl>
              <a:tblPr firstRow="1"/>
              <a:tblGrid>
                <a:gridCol w="1551597">
                  <a:extLst>
                    <a:ext uri="{9D8B030D-6E8A-4147-A177-3AD203B41FA5}">
                      <a16:colId xmlns:a16="http://schemas.microsoft.com/office/drawing/2014/main" val="3569748774"/>
                    </a:ext>
                  </a:extLst>
                </a:gridCol>
                <a:gridCol w="653304">
                  <a:extLst>
                    <a:ext uri="{9D8B030D-6E8A-4147-A177-3AD203B41FA5}">
                      <a16:colId xmlns:a16="http://schemas.microsoft.com/office/drawing/2014/main" val="3491357220"/>
                    </a:ext>
                  </a:extLst>
                </a:gridCol>
                <a:gridCol w="734967">
                  <a:extLst>
                    <a:ext uri="{9D8B030D-6E8A-4147-A177-3AD203B41FA5}">
                      <a16:colId xmlns:a16="http://schemas.microsoft.com/office/drawing/2014/main" val="2936134495"/>
                    </a:ext>
                  </a:extLst>
                </a:gridCol>
                <a:gridCol w="762189">
                  <a:extLst>
                    <a:ext uri="{9D8B030D-6E8A-4147-A177-3AD203B41FA5}">
                      <a16:colId xmlns:a16="http://schemas.microsoft.com/office/drawing/2014/main" val="4083597981"/>
                    </a:ext>
                  </a:extLst>
                </a:gridCol>
                <a:gridCol w="1016250">
                  <a:extLst>
                    <a:ext uri="{9D8B030D-6E8A-4147-A177-3AD203B41FA5}">
                      <a16:colId xmlns:a16="http://schemas.microsoft.com/office/drawing/2014/main" val="2384931421"/>
                    </a:ext>
                  </a:extLst>
                </a:gridCol>
              </a:tblGrid>
              <a:tr h="185179">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Grimstad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2706896274"/>
                  </a:ext>
                </a:extLst>
              </a:tr>
              <a:tr h="185179">
                <a:tc>
                  <a:txBody>
                    <a:bodyPr/>
                    <a:lstStyle/>
                    <a:p>
                      <a:pPr algn="l" fontAlgn="b"/>
                      <a:r>
                        <a:rPr lang="nb-NO" sz="1000" b="1" i="0" u="none" strike="noStrike">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9262302"/>
                  </a:ext>
                </a:extLst>
              </a:tr>
              <a:tr h="201141">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179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8674774"/>
                  </a:ext>
                </a:extLst>
              </a:tr>
              <a:tr h="305545">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8230894"/>
                  </a:ext>
                </a:extLst>
              </a:tr>
              <a:tr h="185179">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1246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12,2 %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9722193"/>
                  </a:ext>
                </a:extLst>
              </a:tr>
              <a:tr h="214871">
                <a:tc>
                  <a:txBody>
                    <a:bodyPr/>
                    <a:lstStyle/>
                    <a:p>
                      <a:pPr algn="l" fontAlgn="b"/>
                      <a:r>
                        <a:rPr lang="nb-NO" sz="1000" b="0" i="0" u="none" strike="noStrike" dirty="0">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dirty="0">
                          <a:solidFill>
                            <a:srgbClr val="000000"/>
                          </a:solidFill>
                          <a:effectLst/>
                          <a:latin typeface="Arial" panose="020B0604020202020204" pitchFamily="34" charset="0"/>
                        </a:rPr>
                        <a:t>2287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1362251"/>
                  </a:ext>
                </a:extLst>
              </a:tr>
              <a:tr h="185179">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6245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dirty="0">
                          <a:solidFill>
                            <a:srgbClr val="000000"/>
                          </a:solidFill>
                          <a:effectLst/>
                          <a:latin typeface="Arial" panose="020B0604020202020204" pitchFamily="34" charset="0"/>
                        </a:rPr>
                        <a:t>61,2 %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6724385"/>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3090782338"/>
              </p:ext>
            </p:extLst>
          </p:nvPr>
        </p:nvGraphicFramePr>
        <p:xfrm>
          <a:off x="676026" y="1335013"/>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2871360876"/>
              </p:ext>
            </p:extLst>
          </p:nvPr>
        </p:nvGraphicFramePr>
        <p:xfrm>
          <a:off x="6962775" y="1335013"/>
          <a:ext cx="5229225" cy="310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2.xml><?xml version="1.0" encoding="utf-8"?>
<ds:datastoreItem xmlns:ds="http://schemas.openxmlformats.org/officeDocument/2006/customXml" ds:itemID="{D2E84CB8-E3BC-4ED1-9892-48BFB2DA6766}">
  <ds:schemaRefs>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dbde4e59-9b61-48a0-a4d9-cce2922754f5"/>
    <ds:schemaRef ds:uri="http://schemas.openxmlformats.org/package/2006/metadata/core-properties"/>
    <ds:schemaRef ds:uri="549b603a-3c19-46c1-8987-e792084663ae"/>
    <ds:schemaRef ds:uri="http://www.w3.org/XML/1998/namespace"/>
  </ds:schemaRefs>
</ds:datastoreItem>
</file>

<file path=customXml/itemProps3.xml><?xml version="1.0" encoding="utf-8"?>
<ds:datastoreItem xmlns:ds="http://schemas.openxmlformats.org/officeDocument/2006/customXml" ds:itemID="{A61148BB-7674-4D25-8AEB-0282DB51B0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11820</TotalTime>
  <Words>2707</Words>
  <Application>Microsoft Office PowerPoint</Application>
  <PresentationFormat>Widescreen</PresentationFormat>
  <Paragraphs>357</Paragraphs>
  <Slides>25</Slides>
  <Notes>21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Grimstad</vt:lpstr>
      <vt:lpstr>Kjappe fakta om Grimstad kommune</vt:lpstr>
      <vt:lpstr>Befolkning og demografi</vt:lpstr>
      <vt:lpstr>Befolkningsutvikling og distrikt</vt:lpstr>
      <vt:lpstr>Boligbygging</vt:lpstr>
      <vt:lpstr>Næringsutvikling og samarbeid om nye arbeidsplasser</vt:lpstr>
      <vt:lpstr>Sysselsetting</vt:lpstr>
      <vt:lpstr>Bo- og arbeidsmarkeder</vt:lpstr>
      <vt:lpstr>Sektorfordeling og ansattutvikling</vt:lpstr>
      <vt:lpstr>Næringsstruktur – 4. kvartal 2023</vt:lpstr>
      <vt:lpstr>Levekår, likestilling, inkludering og mangfold</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vt:lpstr>
      <vt:lpstr>Klimagassutslipp – referansebaner</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386</cp:revision>
  <dcterms:created xsi:type="dcterms:W3CDTF">2021-09-13T19:20:02Z</dcterms:created>
  <dcterms:modified xsi:type="dcterms:W3CDTF">2024-11-11T09:40:18Z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