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83" r:id="rId18"/>
    <p:sldId id="276" r:id="rId19"/>
    <p:sldId id="275" r:id="rId20"/>
    <p:sldId id="277" r:id="rId21"/>
    <p:sldId id="289" r:id="rId22"/>
    <p:sldId id="264" r:id="rId23"/>
    <p:sldId id="268" r:id="rId24"/>
    <p:sldId id="269" r:id="rId25"/>
    <p:sldId id="1093" r:id="rId26"/>
    <p:sldId id="285"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6AB6D-4AFE-4082-A43C-E3CA7DF6F090}" v="18" dt="2024-11-11T08:43:18.70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0" autoAdjust="0"/>
    <p:restoredTop sz="95065" autoAdjust="0"/>
  </p:normalViewPr>
  <p:slideViewPr>
    <p:cSldViewPr snapToGrid="0">
      <p:cViewPr varScale="1">
        <p:scale>
          <a:sx n="105" d="100"/>
          <a:sy n="105"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c36523e3-11ed-4011-9a41-1983019c0634" providerId="ADAL" clId="{3726AB6D-4AFE-4082-A43C-E3CA7DF6F090}"/>
    <pc:docChg chg="custSel modSld">
      <pc:chgData name="Michaelsen, Børje" userId="c36523e3-11ed-4011-9a41-1983019c0634" providerId="ADAL" clId="{3726AB6D-4AFE-4082-A43C-E3CA7DF6F090}" dt="2024-11-11T08:43:18.705" v="70"/>
      <pc:docMkLst>
        <pc:docMk/>
      </pc:docMkLst>
      <pc:sldChg chg="addSp delSp modSp mod">
        <pc:chgData name="Michaelsen, Børje" userId="c36523e3-11ed-4011-9a41-1983019c0634" providerId="ADAL" clId="{3726AB6D-4AFE-4082-A43C-E3CA7DF6F090}" dt="2024-10-29T10:39:19.786" v="7" actId="1076"/>
        <pc:sldMkLst>
          <pc:docMk/>
          <pc:sldMk cId="3237931907" sldId="263"/>
        </pc:sldMkLst>
        <pc:graphicFrameChg chg="del">
          <ac:chgData name="Michaelsen, Børje" userId="c36523e3-11ed-4011-9a41-1983019c0634" providerId="ADAL" clId="{3726AB6D-4AFE-4082-A43C-E3CA7DF6F090}" dt="2024-10-29T10:37:43.104" v="0"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3726AB6D-4AFE-4082-A43C-E3CA7DF6F090}" dt="2024-10-29T10:37:54.614" v="2"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3726AB6D-4AFE-4082-A43C-E3CA7DF6F090}" dt="2024-10-29T10:39:19.786" v="7" actId="1076"/>
          <ac:graphicFrameMkLst>
            <pc:docMk/>
            <pc:sldMk cId="3237931907" sldId="263"/>
            <ac:graphicFrameMk id="5" creationId="{E5C71C2E-AF53-CAD5-0770-CF80592B48C1}"/>
          </ac:graphicFrameMkLst>
        </pc:graphicFrameChg>
        <pc:graphicFrameChg chg="del">
          <ac:chgData name="Michaelsen, Børje" userId="c36523e3-11ed-4011-9a41-1983019c0634" providerId="ADAL" clId="{3726AB6D-4AFE-4082-A43C-E3CA7DF6F090}" dt="2024-10-29T10:39:01.299" v="3"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3726AB6D-4AFE-4082-A43C-E3CA7DF6F090}" dt="2024-10-29T13:15:12.128" v="23" actId="14100"/>
        <pc:sldMkLst>
          <pc:docMk/>
          <pc:sldMk cId="4110371661" sldId="275"/>
        </pc:sldMkLst>
        <pc:graphicFrameChg chg="add mod">
          <ac:chgData name="Michaelsen, Børje" userId="c36523e3-11ed-4011-9a41-1983019c0634" providerId="ADAL" clId="{3726AB6D-4AFE-4082-A43C-E3CA7DF6F090}" dt="2024-10-29T13:15:12.128" v="23" actId="14100"/>
          <ac:graphicFrameMkLst>
            <pc:docMk/>
            <pc:sldMk cId="4110371661" sldId="275"/>
            <ac:graphicFrameMk id="4" creationId="{A9AB4960-5BA5-6AF9-F3ED-65DFE4591263}"/>
          </ac:graphicFrameMkLst>
        </pc:graphicFrameChg>
        <pc:graphicFrameChg chg="del">
          <ac:chgData name="Michaelsen, Børje" userId="c36523e3-11ed-4011-9a41-1983019c0634" providerId="ADAL" clId="{3726AB6D-4AFE-4082-A43C-E3CA7DF6F090}" dt="2024-10-29T13:15:02.879" v="20"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3726AB6D-4AFE-4082-A43C-E3CA7DF6F090}" dt="2024-10-29T13:16:23.379" v="26" actId="1076"/>
        <pc:sldMkLst>
          <pc:docMk/>
          <pc:sldMk cId="2721633966" sldId="277"/>
        </pc:sldMkLst>
        <pc:graphicFrameChg chg="add mod">
          <ac:chgData name="Michaelsen, Børje" userId="c36523e3-11ed-4011-9a41-1983019c0634" providerId="ADAL" clId="{3726AB6D-4AFE-4082-A43C-E3CA7DF6F090}" dt="2024-10-29T13:16:23.379" v="26"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3726AB6D-4AFE-4082-A43C-E3CA7DF6F090}" dt="2024-10-29T13:16:15.208" v="24"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3726AB6D-4AFE-4082-A43C-E3CA7DF6F090}" dt="2024-10-29T13:13:25.010" v="19" actId="1076"/>
        <pc:sldMkLst>
          <pc:docMk/>
          <pc:sldMk cId="662108869" sldId="279"/>
        </pc:sldMkLst>
        <pc:graphicFrameChg chg="add mod">
          <ac:chgData name="Michaelsen, Børje" userId="c36523e3-11ed-4011-9a41-1983019c0634" providerId="ADAL" clId="{3726AB6D-4AFE-4082-A43C-E3CA7DF6F090}" dt="2024-10-29T13:13:25.010" v="19" actId="1076"/>
          <ac:graphicFrameMkLst>
            <pc:docMk/>
            <pc:sldMk cId="662108869" sldId="279"/>
            <ac:graphicFrameMk id="3" creationId="{24E4A504-A222-3225-2904-7772932E33DE}"/>
          </ac:graphicFrameMkLst>
        </pc:graphicFrameChg>
        <pc:graphicFrameChg chg="del">
          <ac:chgData name="Michaelsen, Børje" userId="c36523e3-11ed-4011-9a41-1983019c0634" providerId="ADAL" clId="{3726AB6D-4AFE-4082-A43C-E3CA7DF6F090}" dt="2024-10-29T13:13:08.151" v="15"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3726AB6D-4AFE-4082-A43C-E3CA7DF6F090}" dt="2024-11-11T08:43:18.705" v="70"/>
        <pc:sldMkLst>
          <pc:docMk/>
          <pc:sldMk cId="2849004200" sldId="283"/>
        </pc:sldMkLst>
        <pc:spChg chg="mod">
          <ac:chgData name="Michaelsen, Børje" userId="c36523e3-11ed-4011-9a41-1983019c0634" providerId="ADAL" clId="{3726AB6D-4AFE-4082-A43C-E3CA7DF6F090}" dt="2024-11-11T08:40:44.561" v="63" actId="20577"/>
          <ac:spMkLst>
            <pc:docMk/>
            <pc:sldMk cId="2849004200" sldId="283"/>
            <ac:spMk id="12" creationId="{00000000-0000-0000-0000-000000000000}"/>
          </ac:spMkLst>
        </pc:spChg>
        <pc:graphicFrameChg chg="del">
          <ac:chgData name="Michaelsen, Børje" userId="c36523e3-11ed-4011-9a41-1983019c0634" providerId="ADAL" clId="{3726AB6D-4AFE-4082-A43C-E3CA7DF6F090}" dt="2024-11-11T08:41:22.677" v="67" actId="478"/>
          <ac:graphicFrameMkLst>
            <pc:docMk/>
            <pc:sldMk cId="2849004200" sldId="283"/>
            <ac:graphicFrameMk id="2" creationId="{00000000-0008-0000-0100-000002000000}"/>
          </ac:graphicFrameMkLst>
        </pc:graphicFrameChg>
        <pc:graphicFrameChg chg="add mod">
          <ac:chgData name="Michaelsen, Børje" userId="c36523e3-11ed-4011-9a41-1983019c0634" providerId="ADAL" clId="{3726AB6D-4AFE-4082-A43C-E3CA7DF6F090}" dt="2024-11-11T08:43:18.705" v="70"/>
          <ac:graphicFrameMkLst>
            <pc:docMk/>
            <pc:sldMk cId="2849004200" sldId="283"/>
            <ac:graphicFrameMk id="4" creationId="{A8D68637-B1A3-B8D0-F25F-C93CC8071A80}"/>
          </ac:graphicFrameMkLst>
        </pc:graphicFrameChg>
      </pc:sldChg>
      <pc:sldChg chg="addSp delSp modSp mod">
        <pc:chgData name="Michaelsen, Børje" userId="c36523e3-11ed-4011-9a41-1983019c0634" providerId="ADAL" clId="{3726AB6D-4AFE-4082-A43C-E3CA7DF6F090}" dt="2024-10-29T13:06:13.950" v="14" actId="1076"/>
        <pc:sldMkLst>
          <pc:docMk/>
          <pc:sldMk cId="2938880870" sldId="288"/>
        </pc:sldMkLst>
        <pc:graphicFrameChg chg="add mod">
          <ac:chgData name="Michaelsen, Børje" userId="c36523e3-11ed-4011-9a41-1983019c0634" providerId="ADAL" clId="{3726AB6D-4AFE-4082-A43C-E3CA7DF6F090}" dt="2024-10-29T13:05:04.702" v="11" actId="14100"/>
          <ac:graphicFrameMkLst>
            <pc:docMk/>
            <pc:sldMk cId="2938880870" sldId="288"/>
            <ac:graphicFrameMk id="3" creationId="{00000000-0008-0000-0300-000003000000}"/>
          </ac:graphicFrameMkLst>
        </pc:graphicFrameChg>
        <pc:graphicFrameChg chg="add mod">
          <ac:chgData name="Michaelsen, Børje" userId="c36523e3-11ed-4011-9a41-1983019c0634" providerId="ADAL" clId="{3726AB6D-4AFE-4082-A43C-E3CA7DF6F090}" dt="2024-10-29T13:06:13.950" v="14" actId="1076"/>
          <ac:graphicFrameMkLst>
            <pc:docMk/>
            <pc:sldMk cId="2938880870" sldId="288"/>
            <ac:graphicFrameMk id="4" creationId="{00000000-0008-0000-0100-000002000000}"/>
          </ac:graphicFrameMkLst>
        </pc:graphicFrameChg>
        <pc:graphicFrameChg chg="del">
          <ac:chgData name="Michaelsen, Børje" userId="c36523e3-11ed-4011-9a41-1983019c0634" providerId="ADAL" clId="{3726AB6D-4AFE-4082-A43C-E3CA7DF6F090}" dt="2024-10-29T13:06:02.549" v="12"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3726AB6D-4AFE-4082-A43C-E3CA7DF6F090}" dt="2024-10-29T13:04:48.542" v="8" actId="478"/>
          <ac:graphicFrameMkLst>
            <pc:docMk/>
            <pc:sldMk cId="2938880870" sldId="288"/>
            <ac:graphicFrameMk id="9" creationId="{00000000-0008-0000-0300-000003000000}"/>
          </ac:graphicFrameMkLst>
        </pc:graphicFrameChg>
      </pc:sldChg>
    </pc:docChg>
  </pc:docChgLst>
  <pc:docChgLst>
    <pc:chgData name="Michaelsen, Børje" userId="c36523e3-11ed-4011-9a41-1983019c0634" providerId="ADAL" clId="{25193473-63BD-4EBA-9010-5F921A9BC453}"/>
    <pc:docChg chg="custSel modSld">
      <pc:chgData name="Michaelsen, Børje" userId="c36523e3-11ed-4011-9a41-1983019c0634" providerId="ADAL" clId="{25193473-63BD-4EBA-9010-5F921A9BC453}" dt="2024-09-20T08:35:10.499" v="37" actId="13244"/>
      <pc:docMkLst>
        <pc:docMk/>
      </pc:docMkLst>
      <pc:sldChg chg="modSp mod">
        <pc:chgData name="Michaelsen, Børje" userId="c36523e3-11ed-4011-9a41-1983019c0634" providerId="ADAL" clId="{25193473-63BD-4EBA-9010-5F921A9BC453}" dt="2024-09-20T08:32:51.596" v="31" actId="13238"/>
        <pc:sldMkLst>
          <pc:docMk/>
          <pc:sldMk cId="3237931907" sldId="263"/>
        </pc:sldMkLst>
        <pc:graphicFrameChg chg="modGraphic">
          <ac:chgData name="Michaelsen, Børje" userId="c36523e3-11ed-4011-9a41-1983019c0634" providerId="ADAL" clId="{25193473-63BD-4EBA-9010-5F921A9BC453}" dt="2024-09-20T08:32:51.596" v="31" actId="13238"/>
          <ac:graphicFrameMkLst>
            <pc:docMk/>
            <pc:sldMk cId="3237931907" sldId="263"/>
            <ac:graphicFrameMk id="8" creationId="{46563B47-024A-7CAD-FFC3-0B1FA094123E}"/>
          </ac:graphicFrameMkLst>
        </pc:graphicFrameChg>
      </pc:sldChg>
      <pc:sldChg chg="addSp delSp modSp mod">
        <pc:chgData name="Michaelsen, Børje" userId="c36523e3-11ed-4011-9a41-1983019c0634" providerId="ADAL" clId="{25193473-63BD-4EBA-9010-5F921A9BC453}" dt="2024-09-20T08:33:59.019" v="34" actId="962"/>
        <pc:sldMkLst>
          <pc:docMk/>
          <pc:sldMk cId="340623003" sldId="274"/>
        </pc:sldMkLst>
        <pc:spChg chg="mod">
          <ac:chgData name="Michaelsen, Børje" userId="c36523e3-11ed-4011-9a41-1983019c0634" providerId="ADAL" clId="{25193473-63BD-4EBA-9010-5F921A9BC453}" dt="2024-09-13T07:46:54.990" v="24" actId="20577"/>
          <ac:spMkLst>
            <pc:docMk/>
            <pc:sldMk cId="340623003" sldId="274"/>
            <ac:spMk id="8" creationId="{00000000-0000-0000-0000-000000000000}"/>
          </ac:spMkLst>
        </pc:spChg>
        <pc:graphicFrameChg chg="mod">
          <ac:chgData name="Michaelsen, Børje" userId="c36523e3-11ed-4011-9a41-1983019c0634" providerId="ADAL" clId="{25193473-63BD-4EBA-9010-5F921A9BC453}" dt="2024-09-20T08:33:47.825" v="32" actId="13244"/>
          <ac:graphicFrameMkLst>
            <pc:docMk/>
            <pc:sldMk cId="340623003" sldId="274"/>
            <ac:graphicFrameMk id="7" creationId="{00000000-0008-0000-0100-000002000000}"/>
          </ac:graphicFrameMkLst>
        </pc:graphicFrameChg>
        <pc:picChg chg="del">
          <ac:chgData name="Michaelsen, Børje" userId="c36523e3-11ed-4011-9a41-1983019c0634" providerId="ADAL" clId="{25193473-63BD-4EBA-9010-5F921A9BC453}" dt="2024-09-12T11:39:37.721" v="0" actId="478"/>
          <ac:picMkLst>
            <pc:docMk/>
            <pc:sldMk cId="340623003" sldId="274"/>
            <ac:picMk id="3" creationId="{00000000-0000-0000-0000-000000000000}"/>
          </ac:picMkLst>
        </pc:picChg>
        <pc:picChg chg="add mod ord">
          <ac:chgData name="Michaelsen, Børje" userId="c36523e3-11ed-4011-9a41-1983019c0634" providerId="ADAL" clId="{25193473-63BD-4EBA-9010-5F921A9BC453}" dt="2024-09-20T08:33:59.019" v="34" actId="962"/>
          <ac:picMkLst>
            <pc:docMk/>
            <pc:sldMk cId="340623003" sldId="274"/>
            <ac:picMk id="9" creationId="{7F79E0A1-DFFC-B6CF-8F8F-655DB3D4151E}"/>
          </ac:picMkLst>
        </pc:picChg>
      </pc:sldChg>
      <pc:sldChg chg="modSp mod">
        <pc:chgData name="Michaelsen, Børje" userId="c36523e3-11ed-4011-9a41-1983019c0634" providerId="ADAL" clId="{25193473-63BD-4EBA-9010-5F921A9BC453}" dt="2024-09-20T08:35:10.499" v="37" actId="13244"/>
        <pc:sldMkLst>
          <pc:docMk/>
          <pc:sldMk cId="1751997248" sldId="284"/>
        </pc:sldMkLst>
        <pc:picChg chg="ord">
          <ac:chgData name="Michaelsen, Børje" userId="c36523e3-11ed-4011-9a41-1983019c0634" providerId="ADAL" clId="{25193473-63BD-4EBA-9010-5F921A9BC453}" dt="2024-09-20T08:35:10.499" v="37" actId="13244"/>
          <ac:picMkLst>
            <pc:docMk/>
            <pc:sldMk cId="1751997248" sldId="284"/>
            <ac:picMk id="42" creationId="{229C7A65-424C-6C17-4A21-73150AB27E6D}"/>
          </ac:picMkLst>
        </pc:picChg>
      </pc:sldChg>
      <pc:sldChg chg="modSp mod">
        <pc:chgData name="Michaelsen, Børje" userId="c36523e3-11ed-4011-9a41-1983019c0634" providerId="ADAL" clId="{25193473-63BD-4EBA-9010-5F921A9BC453}" dt="2024-09-20T08:34:45.616" v="36" actId="13244"/>
        <pc:sldMkLst>
          <pc:docMk/>
          <pc:sldMk cId="2938880870" sldId="288"/>
        </pc:sldMkLst>
        <pc:spChg chg="ord">
          <ac:chgData name="Michaelsen, Børje" userId="c36523e3-11ed-4011-9a41-1983019c0634" providerId="ADAL" clId="{25193473-63BD-4EBA-9010-5F921A9BC453}" dt="2024-09-20T08:34:45.616" v="36" actId="13244"/>
          <ac:spMkLst>
            <pc:docMk/>
            <pc:sldMk cId="2938880870" sldId="288"/>
            <ac:spMk id="5" creationId="{2E3C2B99-4350-C258-DA6B-B53E932DB176}"/>
          </ac:spMkLst>
        </pc:spChg>
        <pc:graphicFrameChg chg="mod">
          <ac:chgData name="Michaelsen, Børje" userId="c36523e3-11ed-4011-9a41-1983019c0634" providerId="ADAL" clId="{25193473-63BD-4EBA-9010-5F921A9BC453}" dt="2024-09-20T08:34:34.489" v="35" actId="13244"/>
          <ac:graphicFrameMkLst>
            <pc:docMk/>
            <pc:sldMk cId="2938880870" sldId="288"/>
            <ac:graphicFrameMk id="8" creationId="{00000000-0008-0000-0100-000002000000}"/>
          </ac:graphicFrameMkLst>
        </pc:graphicFrameChg>
      </pc:sldChg>
      <pc:sldChg chg="modSp mod">
        <pc:chgData name="Michaelsen, Børje" userId="c36523e3-11ed-4011-9a41-1983019c0634" providerId="ADAL" clId="{25193473-63BD-4EBA-9010-5F921A9BC453}" dt="2024-09-20T08:32:43.069" v="30" actId="962"/>
        <pc:sldMkLst>
          <pc:docMk/>
          <pc:sldMk cId="559240798" sldId="1093"/>
        </pc:sldMkLst>
        <pc:picChg chg="mod">
          <ac:chgData name="Michaelsen, Børje" userId="c36523e3-11ed-4011-9a41-1983019c0634" providerId="ADAL" clId="{25193473-63BD-4EBA-9010-5F921A9BC453}" dt="2024-09-20T08:32:26.418" v="26" actId="962"/>
          <ac:picMkLst>
            <pc:docMk/>
            <pc:sldMk cId="559240798" sldId="1093"/>
            <ac:picMk id="2" creationId="{FA76C8C7-6334-760B-1327-8B9C7DE116B4}"/>
          </ac:picMkLst>
        </pc:picChg>
        <pc:picChg chg="mod">
          <ac:chgData name="Michaelsen, Børje" userId="c36523e3-11ed-4011-9a41-1983019c0634" providerId="ADAL" clId="{25193473-63BD-4EBA-9010-5F921A9BC453}" dt="2024-09-20T08:32:43.069" v="30" actId="962"/>
          <ac:picMkLst>
            <pc:docMk/>
            <pc:sldMk cId="559240798" sldId="1093"/>
            <ac:picMk id="3" creationId="{A28198AB-55F9-75AB-8E5E-BBE4E39D0A3B}"/>
          </ac:picMkLst>
        </pc:picChg>
        <pc:picChg chg="mod">
          <ac:chgData name="Michaelsen, Børje" userId="c36523e3-11ed-4011-9a41-1983019c0634" providerId="ADAL" clId="{25193473-63BD-4EBA-9010-5F921A9BC453}" dt="2024-09-20T08:32:35.352" v="28" actId="962"/>
          <ac:picMkLst>
            <pc:docMk/>
            <pc:sldMk cId="559240798" sldId="1093"/>
            <ac:picMk id="4" creationId="{755F7C16-5B49-B391-C706-E6F8E6CF8AD1}"/>
          </ac:picMkLst>
        </pc:picChg>
      </pc:sldChg>
    </pc:docChg>
  </pc:docChgLst>
  <pc:docChgLst>
    <pc:chgData name="Michaelsen, Børje" userId="c36523e3-11ed-4011-9a41-1983019c0634" providerId="ADAL" clId="{E7B984A9-FDC1-400C-A2E6-C67D35FDE9DB}"/>
    <pc:docChg chg="undo custSel addSld delSld modSld">
      <pc:chgData name="Michaelsen, Børje" userId="c36523e3-11ed-4011-9a41-1983019c0634" providerId="ADAL" clId="{E7B984A9-FDC1-400C-A2E6-C67D35FDE9DB}" dt="2023-10-10T11:30:13.312" v="3462" actId="1076"/>
      <pc:docMkLst>
        <pc:docMk/>
      </pc:docMkLst>
      <pc:sldChg chg="modSp mod">
        <pc:chgData name="Michaelsen, Børje" userId="c36523e3-11ed-4011-9a41-1983019c0634" providerId="ADAL" clId="{E7B984A9-FDC1-400C-A2E6-C67D35FDE9DB}" dt="2023-09-14T12:16:43.742" v="523" actId="962"/>
        <pc:sldMkLst>
          <pc:docMk/>
          <pc:sldMk cId="1115595437" sldId="256"/>
        </pc:sldMkLst>
        <pc:picChg chg="mod">
          <ac:chgData name="Michaelsen, Børje" userId="c36523e3-11ed-4011-9a41-1983019c0634" providerId="ADAL" clId="{E7B984A9-FDC1-400C-A2E6-C67D35FDE9DB}" dt="2023-09-14T12:16:43.742" v="523" actId="962"/>
          <ac:picMkLst>
            <pc:docMk/>
            <pc:sldMk cId="1115595437" sldId="256"/>
            <ac:picMk id="4" creationId="{00000000-0000-0000-0000-000000000000}"/>
          </ac:picMkLst>
        </pc:picChg>
      </pc:sldChg>
      <pc:sldChg chg="modSp mod modNotesTx">
        <pc:chgData name="Michaelsen, Børje" userId="c36523e3-11ed-4011-9a41-1983019c0634" providerId="ADAL" clId="{E7B984A9-FDC1-400C-A2E6-C67D35FDE9DB}" dt="2023-09-14T12:29:07.381" v="752"/>
        <pc:sldMkLst>
          <pc:docMk/>
          <pc:sldMk cId="1380386693" sldId="260"/>
        </pc:sldMkLst>
        <pc:graphicFrameChg chg="mod modGraphic">
          <ac:chgData name="Michaelsen, Børje" userId="c36523e3-11ed-4011-9a41-1983019c0634" providerId="ADAL" clId="{E7B984A9-FDC1-400C-A2E6-C67D35FDE9DB}" dt="2023-09-14T12:28:24.724" v="746"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E7B984A9-FDC1-400C-A2E6-C67D35FDE9DB}" dt="2023-09-14T12:28:52.406" v="749"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E7B984A9-FDC1-400C-A2E6-C67D35FDE9DB}" dt="2023-09-14T12:29:07.381" v="752"/>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E7B984A9-FDC1-400C-A2E6-C67D35FDE9DB}" dt="2023-09-14T12:29:04.152" v="751"/>
          <ac:graphicFrameMkLst>
            <pc:docMk/>
            <pc:sldMk cId="1380386693" sldId="260"/>
            <ac:graphicFrameMk id="10" creationId="{00000000-0000-0000-0000-000000000000}"/>
          </ac:graphicFrameMkLst>
        </pc:graphicFrameChg>
        <pc:picChg chg="mod ord">
          <ac:chgData name="Michaelsen, Børje" userId="c36523e3-11ed-4011-9a41-1983019c0634" providerId="ADAL" clId="{E7B984A9-FDC1-400C-A2E6-C67D35FDE9DB}" dt="2023-09-14T12:28:12.639" v="745"/>
          <ac:picMkLst>
            <pc:docMk/>
            <pc:sldMk cId="1380386693" sldId="260"/>
            <ac:picMk id="4" creationId="{00000000-0000-0000-0000-000000000000}"/>
          </ac:picMkLst>
        </pc:picChg>
        <pc:picChg chg="mod">
          <ac:chgData name="Michaelsen, Børje" userId="c36523e3-11ed-4011-9a41-1983019c0634" providerId="ADAL" clId="{E7B984A9-FDC1-400C-A2E6-C67D35FDE9DB}" dt="2023-09-14T12:17:11.064" v="527" actId="962"/>
          <ac:picMkLst>
            <pc:docMk/>
            <pc:sldMk cId="1380386693" sldId="260"/>
            <ac:picMk id="6" creationId="{00000000-0000-0000-0000-000000000000}"/>
          </ac:picMkLst>
        </pc:picChg>
      </pc:sldChg>
      <pc:sldChg chg="addSp delSp modSp mod modNotesTx">
        <pc:chgData name="Michaelsen, Børje" userId="c36523e3-11ed-4011-9a41-1983019c0634" providerId="ADAL" clId="{E7B984A9-FDC1-400C-A2E6-C67D35FDE9DB}" dt="2023-09-25T10:16:59.429" v="2073" actId="1076"/>
        <pc:sldMkLst>
          <pc:docMk/>
          <pc:sldMk cId="4123357996" sldId="261"/>
        </pc:sldMkLst>
        <pc:spChg chg="ord">
          <ac:chgData name="Michaelsen, Børje" userId="c36523e3-11ed-4011-9a41-1983019c0634" providerId="ADAL" clId="{E7B984A9-FDC1-400C-A2E6-C67D35FDE9DB}" dt="2023-09-25T08:56:34.447" v="2071"/>
          <ac:spMkLst>
            <pc:docMk/>
            <pc:sldMk cId="4123357996" sldId="261"/>
            <ac:spMk id="2" creationId="{00000000-0000-0000-0000-000000000000}"/>
          </ac:spMkLst>
        </pc:spChg>
        <pc:spChg chg="mod">
          <ac:chgData name="Michaelsen, Børje" userId="c36523e3-11ed-4011-9a41-1983019c0634" providerId="ADAL" clId="{E7B984A9-FDC1-400C-A2E6-C67D35FDE9DB}" dt="2023-09-22T13:54:40.214" v="1787" actId="6549"/>
          <ac:spMkLst>
            <pc:docMk/>
            <pc:sldMk cId="4123357996" sldId="261"/>
            <ac:spMk id="3" creationId="{0E208661-40B4-4483-9A05-FE473BED7235}"/>
          </ac:spMkLst>
        </pc:spChg>
        <pc:spChg chg="add mod ord">
          <ac:chgData name="Michaelsen, Børje" userId="c36523e3-11ed-4011-9a41-1983019c0634" providerId="ADAL" clId="{E7B984A9-FDC1-400C-A2E6-C67D35FDE9DB}" dt="2023-09-25T10:16:59.429" v="2073" actId="1076"/>
          <ac:spMkLst>
            <pc:docMk/>
            <pc:sldMk cId="4123357996" sldId="261"/>
            <ac:spMk id="5" creationId="{A1247BBF-B3E6-C6BD-EC17-10A26D0332F4}"/>
          </ac:spMkLst>
        </pc:spChg>
        <pc:spChg chg="del">
          <ac:chgData name="Michaelsen, Børje" userId="c36523e3-11ed-4011-9a41-1983019c0634" providerId="ADAL" clId="{E7B984A9-FDC1-400C-A2E6-C67D35FDE9DB}" dt="2023-09-14T12:21:03.802" v="599" actId="478"/>
          <ac:spMkLst>
            <pc:docMk/>
            <pc:sldMk cId="4123357996" sldId="261"/>
            <ac:spMk id="7" creationId="{A6D52CC4-017C-4342-80C6-B635DE3CFF15}"/>
          </ac:spMkLst>
        </pc:spChg>
        <pc:spChg chg="ord">
          <ac:chgData name="Michaelsen, Børje" userId="c36523e3-11ed-4011-9a41-1983019c0634" providerId="ADAL" clId="{E7B984A9-FDC1-400C-A2E6-C67D35FDE9DB}" dt="2023-09-14T12:33:07.052" v="846"/>
          <ac:spMkLst>
            <pc:docMk/>
            <pc:sldMk cId="4123357996" sldId="261"/>
            <ac:spMk id="8" creationId="{00000000-0000-0000-0000-000000000000}"/>
          </ac:spMkLst>
        </pc:spChg>
        <pc:graphicFrameChg chg="add mod ord modGraphic">
          <ac:chgData name="Michaelsen, Børje" userId="c36523e3-11ed-4011-9a41-1983019c0634" providerId="ADAL" clId="{E7B984A9-FDC1-400C-A2E6-C67D35FDE9DB}" dt="2023-09-22T13:55:21.350" v="1791" actId="1076"/>
          <ac:graphicFrameMkLst>
            <pc:docMk/>
            <pc:sldMk cId="4123357996" sldId="261"/>
            <ac:graphicFrameMk id="4" creationId="{7A2E5B06-059B-621F-2AEC-4CE2FB35C7F0}"/>
          </ac:graphicFrameMkLst>
        </pc:graphicFrameChg>
        <pc:graphicFrameChg chg="add mod">
          <ac:chgData name="Michaelsen, Børje" userId="c36523e3-11ed-4011-9a41-1983019c0634" providerId="ADAL" clId="{E7B984A9-FDC1-400C-A2E6-C67D35FDE9DB}" dt="2023-09-25T08:56:15.557" v="2069"/>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E7B984A9-FDC1-400C-A2E6-C67D35FDE9DB}" dt="2023-09-22T13:52:33.012" v="1728" actId="478"/>
          <ac:graphicFrameMkLst>
            <pc:docMk/>
            <pc:sldMk cId="4123357996" sldId="261"/>
            <ac:graphicFrameMk id="9" creationId="{00000000-0000-0000-0000-000000000000}"/>
          </ac:graphicFrameMkLst>
        </pc:graphicFrameChg>
        <pc:graphicFrameChg chg="del">
          <ac:chgData name="Michaelsen, Børje" userId="c36523e3-11ed-4011-9a41-1983019c0634" providerId="ADAL" clId="{E7B984A9-FDC1-400C-A2E6-C67D35FDE9DB}" dt="2023-09-13T14:17:56.969" v="519" actId="478"/>
          <ac:graphicFrameMkLst>
            <pc:docMk/>
            <pc:sldMk cId="4123357996" sldId="261"/>
            <ac:graphicFrameMk id="15" creationId="{00000000-0000-0000-0000-000000000000}"/>
          </ac:graphicFrameMkLst>
        </pc:graphicFrameChg>
      </pc:sldChg>
      <pc:sldChg chg="modSp mod">
        <pc:chgData name="Michaelsen, Børje" userId="c36523e3-11ed-4011-9a41-1983019c0634" providerId="ADAL" clId="{E7B984A9-FDC1-400C-A2E6-C67D35FDE9DB}" dt="2023-09-14T12:20:34.002" v="564" actId="962"/>
        <pc:sldMkLst>
          <pc:docMk/>
          <pc:sldMk cId="1502201355" sldId="262"/>
        </pc:sldMkLst>
        <pc:picChg chg="mod">
          <ac:chgData name="Michaelsen, Børje" userId="c36523e3-11ed-4011-9a41-1983019c0634" providerId="ADAL" clId="{E7B984A9-FDC1-400C-A2E6-C67D35FDE9DB}" dt="2023-09-14T12:20:20.368" v="557" actId="962"/>
          <ac:picMkLst>
            <pc:docMk/>
            <pc:sldMk cId="1502201355" sldId="262"/>
            <ac:picMk id="4" creationId="{00000000-0000-0000-0000-000000000000}"/>
          </ac:picMkLst>
        </pc:picChg>
        <pc:picChg chg="mod">
          <ac:chgData name="Michaelsen, Børje" userId="c36523e3-11ed-4011-9a41-1983019c0634" providerId="ADAL" clId="{E7B984A9-FDC1-400C-A2E6-C67D35FDE9DB}" dt="2023-09-14T12:20:22.179" v="558" actId="962"/>
          <ac:picMkLst>
            <pc:docMk/>
            <pc:sldMk cId="1502201355" sldId="262"/>
            <ac:picMk id="5" creationId="{00000000-0000-0000-0000-000000000000}"/>
          </ac:picMkLst>
        </pc:picChg>
        <pc:picChg chg="mod">
          <ac:chgData name="Michaelsen, Børje" userId="c36523e3-11ed-4011-9a41-1983019c0634" providerId="ADAL" clId="{E7B984A9-FDC1-400C-A2E6-C67D35FDE9DB}" dt="2023-09-14T12:20:24.279" v="559" actId="962"/>
          <ac:picMkLst>
            <pc:docMk/>
            <pc:sldMk cId="1502201355" sldId="262"/>
            <ac:picMk id="6" creationId="{00000000-0000-0000-0000-000000000000}"/>
          </ac:picMkLst>
        </pc:picChg>
        <pc:picChg chg="mod">
          <ac:chgData name="Michaelsen, Børje" userId="c36523e3-11ed-4011-9a41-1983019c0634" providerId="ADAL" clId="{E7B984A9-FDC1-400C-A2E6-C67D35FDE9DB}" dt="2023-09-14T12:20:26.222" v="560" actId="962"/>
          <ac:picMkLst>
            <pc:docMk/>
            <pc:sldMk cId="1502201355" sldId="262"/>
            <ac:picMk id="7" creationId="{00000000-0000-0000-0000-000000000000}"/>
          </ac:picMkLst>
        </pc:picChg>
        <pc:picChg chg="mod">
          <ac:chgData name="Michaelsen, Børje" userId="c36523e3-11ed-4011-9a41-1983019c0634" providerId="ADAL" clId="{E7B984A9-FDC1-400C-A2E6-C67D35FDE9DB}" dt="2023-09-14T12:20:28.025" v="561" actId="962"/>
          <ac:picMkLst>
            <pc:docMk/>
            <pc:sldMk cId="1502201355" sldId="262"/>
            <ac:picMk id="8" creationId="{00000000-0000-0000-0000-000000000000}"/>
          </ac:picMkLst>
        </pc:picChg>
        <pc:picChg chg="mod">
          <ac:chgData name="Michaelsen, Børje" userId="c36523e3-11ed-4011-9a41-1983019c0634" providerId="ADAL" clId="{E7B984A9-FDC1-400C-A2E6-C67D35FDE9DB}" dt="2023-09-14T12:20:30.007" v="562" actId="962"/>
          <ac:picMkLst>
            <pc:docMk/>
            <pc:sldMk cId="1502201355" sldId="262"/>
            <ac:picMk id="9" creationId="{00000000-0000-0000-0000-000000000000}"/>
          </ac:picMkLst>
        </pc:picChg>
        <pc:picChg chg="mod">
          <ac:chgData name="Michaelsen, Børje" userId="c36523e3-11ed-4011-9a41-1983019c0634" providerId="ADAL" clId="{E7B984A9-FDC1-400C-A2E6-C67D35FDE9DB}" dt="2023-09-14T12:20:32.228" v="563" actId="962"/>
          <ac:picMkLst>
            <pc:docMk/>
            <pc:sldMk cId="1502201355" sldId="262"/>
            <ac:picMk id="10" creationId="{00000000-0000-0000-0000-000000000000}"/>
          </ac:picMkLst>
        </pc:picChg>
        <pc:picChg chg="mod">
          <ac:chgData name="Michaelsen, Børje" userId="c36523e3-11ed-4011-9a41-1983019c0634" providerId="ADAL" clId="{E7B984A9-FDC1-400C-A2E6-C67D35FDE9DB}" dt="2023-09-14T12:20:34.002" v="564" actId="962"/>
          <ac:picMkLst>
            <pc:docMk/>
            <pc:sldMk cId="1502201355" sldId="262"/>
            <ac:picMk id="11" creationId="{00000000-0000-0000-0000-000000000000}"/>
          </ac:picMkLst>
        </pc:picChg>
      </pc:sldChg>
      <pc:sldChg chg="addSp delSp modSp mod">
        <pc:chgData name="Michaelsen, Børje" userId="c36523e3-11ed-4011-9a41-1983019c0634" providerId="ADAL" clId="{E7B984A9-FDC1-400C-A2E6-C67D35FDE9DB}" dt="2023-09-14T12:32:27.417" v="843"/>
        <pc:sldMkLst>
          <pc:docMk/>
          <pc:sldMk cId="3237931907" sldId="263"/>
        </pc:sldMkLst>
        <pc:spChg chg="mod">
          <ac:chgData name="Michaelsen, Børje" userId="c36523e3-11ed-4011-9a41-1983019c0634" providerId="ADAL" clId="{E7B984A9-FDC1-400C-A2E6-C67D35FDE9DB}" dt="2023-09-13T08:14:32.767" v="485" actId="1076"/>
          <ac:spMkLst>
            <pc:docMk/>
            <pc:sldMk cId="3237931907" sldId="263"/>
            <ac:spMk id="10" creationId="{00000000-0000-0000-0000-000000000000}"/>
          </ac:spMkLst>
        </pc:spChg>
        <pc:graphicFrameChg chg="del">
          <ac:chgData name="Michaelsen, Børje" userId="c36523e3-11ed-4011-9a41-1983019c0634" providerId="ADAL" clId="{E7B984A9-FDC1-400C-A2E6-C67D35FDE9DB}" dt="2023-09-13T08:13:48.032" v="476"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E7B984A9-FDC1-400C-A2E6-C67D35FDE9DB}" dt="2023-09-14T12:32:27.417" v="843"/>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E7B984A9-FDC1-400C-A2E6-C67D35FDE9DB}" dt="2023-09-14T12:19:52.077" v="552"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E7B984A9-FDC1-400C-A2E6-C67D35FDE9DB}" dt="2023-09-14T12:27:25.628" v="739" actId="113"/>
          <ac:graphicFrameMkLst>
            <pc:docMk/>
            <pc:sldMk cId="3237931907" sldId="263"/>
            <ac:graphicFrameMk id="6" creationId="{686A171C-CA8A-2730-D3B0-C37FCEBEB89A}"/>
          </ac:graphicFrameMkLst>
        </pc:graphicFrameChg>
        <pc:graphicFrameChg chg="del">
          <ac:chgData name="Michaelsen, Børje" userId="c36523e3-11ed-4011-9a41-1983019c0634" providerId="ADAL" clId="{E7B984A9-FDC1-400C-A2E6-C67D35FDE9DB}" dt="2023-09-13T08:10:42.561" v="459"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E7B984A9-FDC1-400C-A2E6-C67D35FDE9DB}" dt="2023-09-13T08:13:13.959" v="471"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E7B984A9-FDC1-400C-A2E6-C67D35FDE9DB}" dt="2023-09-14T12:23:42.318" v="653" actId="962"/>
        <pc:sldMkLst>
          <pc:docMk/>
          <pc:sldMk cId="445425979" sldId="264"/>
        </pc:sldMkLst>
        <pc:picChg chg="mod">
          <ac:chgData name="Michaelsen, Børje" userId="c36523e3-11ed-4011-9a41-1983019c0634" providerId="ADAL" clId="{E7B984A9-FDC1-400C-A2E6-C67D35FDE9DB}" dt="2023-09-14T12:23:36.118" v="650" actId="962"/>
          <ac:picMkLst>
            <pc:docMk/>
            <pc:sldMk cId="445425979" sldId="264"/>
            <ac:picMk id="4" creationId="{00000000-0000-0000-0000-000000000000}"/>
          </ac:picMkLst>
        </pc:picChg>
        <pc:picChg chg="mod">
          <ac:chgData name="Michaelsen, Børje" userId="c36523e3-11ed-4011-9a41-1983019c0634" providerId="ADAL" clId="{E7B984A9-FDC1-400C-A2E6-C67D35FDE9DB}" dt="2023-09-14T12:23:38.240" v="651" actId="962"/>
          <ac:picMkLst>
            <pc:docMk/>
            <pc:sldMk cId="445425979" sldId="264"/>
            <ac:picMk id="5" creationId="{00000000-0000-0000-0000-000000000000}"/>
          </ac:picMkLst>
        </pc:picChg>
        <pc:picChg chg="mod">
          <ac:chgData name="Michaelsen, Børje" userId="c36523e3-11ed-4011-9a41-1983019c0634" providerId="ADAL" clId="{E7B984A9-FDC1-400C-A2E6-C67D35FDE9DB}" dt="2023-09-14T12:23:40.213" v="652" actId="962"/>
          <ac:picMkLst>
            <pc:docMk/>
            <pc:sldMk cId="445425979" sldId="264"/>
            <ac:picMk id="6" creationId="{00000000-0000-0000-0000-000000000000}"/>
          </ac:picMkLst>
        </pc:picChg>
        <pc:picChg chg="mod">
          <ac:chgData name="Michaelsen, Børje" userId="c36523e3-11ed-4011-9a41-1983019c0634" providerId="ADAL" clId="{E7B984A9-FDC1-400C-A2E6-C67D35FDE9DB}" dt="2023-09-14T12:23:42.318" v="653" actId="962"/>
          <ac:picMkLst>
            <pc:docMk/>
            <pc:sldMk cId="445425979" sldId="264"/>
            <ac:picMk id="7" creationId="{00000000-0000-0000-0000-000000000000}"/>
          </ac:picMkLst>
        </pc:picChg>
      </pc:sldChg>
      <pc:sldChg chg="modSp mod">
        <pc:chgData name="Michaelsen, Børje" userId="c36523e3-11ed-4011-9a41-1983019c0634" providerId="ADAL" clId="{E7B984A9-FDC1-400C-A2E6-C67D35FDE9DB}" dt="2023-09-14T12:18:26.550" v="541" actId="962"/>
        <pc:sldMkLst>
          <pc:docMk/>
          <pc:sldMk cId="2441531406" sldId="267"/>
        </pc:sldMkLst>
        <pc:picChg chg="mod">
          <ac:chgData name="Michaelsen, Børje" userId="c36523e3-11ed-4011-9a41-1983019c0634" providerId="ADAL" clId="{E7B984A9-FDC1-400C-A2E6-C67D35FDE9DB}" dt="2023-09-14T12:18:20.602" v="538" actId="962"/>
          <ac:picMkLst>
            <pc:docMk/>
            <pc:sldMk cId="2441531406" sldId="267"/>
            <ac:picMk id="4" creationId="{00000000-0000-0000-0000-000000000000}"/>
          </ac:picMkLst>
        </pc:picChg>
        <pc:picChg chg="mod">
          <ac:chgData name="Michaelsen, Børje" userId="c36523e3-11ed-4011-9a41-1983019c0634" providerId="ADAL" clId="{E7B984A9-FDC1-400C-A2E6-C67D35FDE9DB}" dt="2023-09-14T12:18:22.782" v="539" actId="962"/>
          <ac:picMkLst>
            <pc:docMk/>
            <pc:sldMk cId="2441531406" sldId="267"/>
            <ac:picMk id="5" creationId="{00000000-0000-0000-0000-000000000000}"/>
          </ac:picMkLst>
        </pc:picChg>
        <pc:picChg chg="mod">
          <ac:chgData name="Michaelsen, Børje" userId="c36523e3-11ed-4011-9a41-1983019c0634" providerId="ADAL" clId="{E7B984A9-FDC1-400C-A2E6-C67D35FDE9DB}" dt="2023-09-14T12:18:24.435" v="540" actId="962"/>
          <ac:picMkLst>
            <pc:docMk/>
            <pc:sldMk cId="2441531406" sldId="267"/>
            <ac:picMk id="6" creationId="{00000000-0000-0000-0000-000000000000}"/>
          </ac:picMkLst>
        </pc:picChg>
        <pc:picChg chg="mod">
          <ac:chgData name="Michaelsen, Børje" userId="c36523e3-11ed-4011-9a41-1983019c0634" providerId="ADAL" clId="{E7B984A9-FDC1-400C-A2E6-C67D35FDE9DB}" dt="2023-09-14T12:18:26.550" v="541" actId="962"/>
          <ac:picMkLst>
            <pc:docMk/>
            <pc:sldMk cId="2441531406" sldId="267"/>
            <ac:picMk id="7" creationId="{00000000-0000-0000-0000-000000000000}"/>
          </ac:picMkLst>
        </pc:picChg>
      </pc:sldChg>
      <pc:sldChg chg="addSp modSp mod">
        <pc:chgData name="Michaelsen, Børje" userId="c36523e3-11ed-4011-9a41-1983019c0634" providerId="ADAL" clId="{E7B984A9-FDC1-400C-A2E6-C67D35FDE9DB}" dt="2023-09-27T12:14:53.585" v="2614" actId="14100"/>
        <pc:sldMkLst>
          <pc:docMk/>
          <pc:sldMk cId="394652420" sldId="268"/>
        </pc:sldMkLst>
        <pc:spChg chg="add mod">
          <ac:chgData name="Michaelsen, Børje" userId="c36523e3-11ed-4011-9a41-1983019c0634" providerId="ADAL" clId="{E7B984A9-FDC1-400C-A2E6-C67D35FDE9DB}" dt="2023-09-27T12:12:36.475" v="2610" actId="1076"/>
          <ac:spMkLst>
            <pc:docMk/>
            <pc:sldMk cId="394652420" sldId="268"/>
            <ac:spMk id="4" creationId="{F9F7CD92-B773-EE06-341B-C55D72C3A9E7}"/>
          </ac:spMkLst>
        </pc:spChg>
        <pc:spChg chg="mod">
          <ac:chgData name="Michaelsen, Børje" userId="c36523e3-11ed-4011-9a41-1983019c0634" providerId="ADAL" clId="{E7B984A9-FDC1-400C-A2E6-C67D35FDE9DB}" dt="2023-09-27T12:14:52.825" v="2613" actId="1076"/>
          <ac:spMkLst>
            <pc:docMk/>
            <pc:sldMk cId="394652420" sldId="268"/>
            <ac:spMk id="5" creationId="{00000000-0000-0000-0000-000000000000}"/>
          </ac:spMkLst>
        </pc:spChg>
        <pc:picChg chg="mod ord">
          <ac:chgData name="Michaelsen, Børje" userId="c36523e3-11ed-4011-9a41-1983019c0634" providerId="ADAL" clId="{E7B984A9-FDC1-400C-A2E6-C67D35FDE9DB}" dt="2023-09-27T12:14:53.585" v="2614" actId="14100"/>
          <ac:picMkLst>
            <pc:docMk/>
            <pc:sldMk cId="394652420" sldId="268"/>
            <ac:picMk id="6" creationId="{00000000-0000-0000-0000-000000000000}"/>
          </ac:picMkLst>
        </pc:picChg>
      </pc:sldChg>
      <pc:sldChg chg="addSp delSp modSp mod modNotesTx">
        <pc:chgData name="Michaelsen, Børje" userId="c36523e3-11ed-4011-9a41-1983019c0634" providerId="ADAL" clId="{E7B984A9-FDC1-400C-A2E6-C67D35FDE9DB}" dt="2023-09-14T12:34:49.402" v="868" actId="962"/>
        <pc:sldMkLst>
          <pc:docMk/>
          <pc:sldMk cId="1763573476" sldId="269"/>
        </pc:sldMkLst>
        <pc:spChg chg="mod">
          <ac:chgData name="Michaelsen, Børje" userId="c36523e3-11ed-4011-9a41-1983019c0634" providerId="ADAL" clId="{E7B984A9-FDC1-400C-A2E6-C67D35FDE9DB}" dt="2023-08-29T12:52:00.976" v="230" actId="14100"/>
          <ac:spMkLst>
            <pc:docMk/>
            <pc:sldMk cId="1763573476" sldId="269"/>
            <ac:spMk id="3" creationId="{00000000-0000-0000-0000-000000000000}"/>
          </ac:spMkLst>
        </pc:spChg>
        <pc:spChg chg="add mod ord">
          <ac:chgData name="Michaelsen, Børje" userId="c36523e3-11ed-4011-9a41-1983019c0634" providerId="ADAL" clId="{E7B984A9-FDC1-400C-A2E6-C67D35FDE9DB}" dt="2023-09-14T12:34:41.528" v="863"/>
          <ac:spMkLst>
            <pc:docMk/>
            <pc:sldMk cId="1763573476" sldId="269"/>
            <ac:spMk id="13" creationId="{D4A796FA-CC88-B3B0-7925-17C3EF7F1D0C}"/>
          </ac:spMkLst>
        </pc:spChg>
        <pc:graphicFrameChg chg="add del mod">
          <ac:chgData name="Michaelsen, Børje" userId="c36523e3-11ed-4011-9a41-1983019c0634" providerId="ADAL" clId="{E7B984A9-FDC1-400C-A2E6-C67D35FDE9DB}" dt="2023-08-29T12:51:22.004" v="219" actId="478"/>
          <ac:graphicFrameMkLst>
            <pc:docMk/>
            <pc:sldMk cId="1763573476" sldId="269"/>
            <ac:graphicFrameMk id="5" creationId="{9AB13D0C-0547-E104-106D-045159C7A465}"/>
          </ac:graphicFrameMkLst>
        </pc:graphicFrameChg>
        <pc:graphicFrameChg chg="add mod">
          <ac:chgData name="Michaelsen, Børje" userId="c36523e3-11ed-4011-9a41-1983019c0634" providerId="ADAL" clId="{E7B984A9-FDC1-400C-A2E6-C67D35FDE9DB}" dt="2023-09-14T12:24:06.724" v="657" actId="962"/>
          <ac:graphicFrameMkLst>
            <pc:docMk/>
            <pc:sldMk cId="1763573476" sldId="269"/>
            <ac:graphicFrameMk id="6" creationId="{06B3C9D9-ED4D-D30B-2A25-DE0DF89C8915}"/>
          </ac:graphicFrameMkLst>
        </pc:graphicFrameChg>
        <pc:picChg chg="del">
          <ac:chgData name="Michaelsen, Børje" userId="c36523e3-11ed-4011-9a41-1983019c0634" providerId="ADAL" clId="{E7B984A9-FDC1-400C-A2E6-C67D35FDE9DB}" dt="2023-08-29T12:50:19.137" v="193" actId="478"/>
          <ac:picMkLst>
            <pc:docMk/>
            <pc:sldMk cId="1763573476" sldId="269"/>
            <ac:picMk id="4" creationId="{00000000-0000-0000-0000-000000000000}"/>
          </ac:picMkLst>
        </pc:picChg>
        <pc:picChg chg="add mod">
          <ac:chgData name="Michaelsen, Børje" userId="c36523e3-11ed-4011-9a41-1983019c0634" providerId="ADAL" clId="{E7B984A9-FDC1-400C-A2E6-C67D35FDE9DB}" dt="2023-09-14T12:34:44.516" v="864" actId="962"/>
          <ac:picMkLst>
            <pc:docMk/>
            <pc:sldMk cId="1763573476" sldId="269"/>
            <ac:picMk id="7" creationId="{1E8627D5-A5F6-C3AE-C499-322F7A19FF64}"/>
          </ac:picMkLst>
        </pc:picChg>
        <pc:picChg chg="add mod">
          <ac:chgData name="Michaelsen, Børje" userId="c36523e3-11ed-4011-9a41-1983019c0634" providerId="ADAL" clId="{E7B984A9-FDC1-400C-A2E6-C67D35FDE9DB}" dt="2023-09-14T12:34:45.680" v="865" actId="962"/>
          <ac:picMkLst>
            <pc:docMk/>
            <pc:sldMk cId="1763573476" sldId="269"/>
            <ac:picMk id="8" creationId="{D23D67E2-A4D6-7CB7-F6E1-95563CE6B6F9}"/>
          </ac:picMkLst>
        </pc:picChg>
        <pc:picChg chg="add del mod">
          <ac:chgData name="Michaelsen, Børje" userId="c36523e3-11ed-4011-9a41-1983019c0634" providerId="ADAL" clId="{E7B984A9-FDC1-400C-A2E6-C67D35FDE9DB}" dt="2023-08-29T12:52:32.651" v="245" actId="478"/>
          <ac:picMkLst>
            <pc:docMk/>
            <pc:sldMk cId="1763573476" sldId="269"/>
            <ac:picMk id="9" creationId="{2B865EE6-9C66-3EF3-0FE8-639E6FBFA851}"/>
          </ac:picMkLst>
        </pc:picChg>
        <pc:picChg chg="add mod">
          <ac:chgData name="Michaelsen, Børje" userId="c36523e3-11ed-4011-9a41-1983019c0634" providerId="ADAL" clId="{E7B984A9-FDC1-400C-A2E6-C67D35FDE9DB}" dt="2023-09-14T12:34:47.019" v="866" actId="962"/>
          <ac:picMkLst>
            <pc:docMk/>
            <pc:sldMk cId="1763573476" sldId="269"/>
            <ac:picMk id="10" creationId="{DA73F61C-DA83-BF6A-D4F0-2D1248C3A814}"/>
          </ac:picMkLst>
        </pc:picChg>
        <pc:picChg chg="add mod">
          <ac:chgData name="Michaelsen, Børje" userId="c36523e3-11ed-4011-9a41-1983019c0634" providerId="ADAL" clId="{E7B984A9-FDC1-400C-A2E6-C67D35FDE9DB}" dt="2023-09-14T12:34:48.208" v="867" actId="962"/>
          <ac:picMkLst>
            <pc:docMk/>
            <pc:sldMk cId="1763573476" sldId="269"/>
            <ac:picMk id="11" creationId="{8BB59F23-E083-1097-9D51-37D68A04C8C0}"/>
          </ac:picMkLst>
        </pc:picChg>
        <pc:picChg chg="add mod">
          <ac:chgData name="Michaelsen, Børje" userId="c36523e3-11ed-4011-9a41-1983019c0634" providerId="ADAL" clId="{E7B984A9-FDC1-400C-A2E6-C67D35FDE9DB}" dt="2023-09-14T12:34:49.402" v="868" actId="962"/>
          <ac:picMkLst>
            <pc:docMk/>
            <pc:sldMk cId="1763573476" sldId="269"/>
            <ac:picMk id="12" creationId="{3D8893F4-E964-24FE-AD03-BC5C9D2D124E}"/>
          </ac:picMkLst>
        </pc:picChg>
      </pc:sldChg>
      <pc:sldChg chg="addSp delSp modSp mod">
        <pc:chgData name="Michaelsen, Børje" userId="c36523e3-11ed-4011-9a41-1983019c0634" providerId="ADAL" clId="{E7B984A9-FDC1-400C-A2E6-C67D35FDE9DB}" dt="2023-09-14T12:27:14.107" v="737" actId="12385"/>
        <pc:sldMkLst>
          <pc:docMk/>
          <pc:sldMk cId="1348694183" sldId="272"/>
        </pc:sldMkLst>
        <pc:spChg chg="del">
          <ac:chgData name="Michaelsen, Børje" userId="c36523e3-11ed-4011-9a41-1983019c0634" providerId="ADAL" clId="{E7B984A9-FDC1-400C-A2E6-C67D35FDE9DB}" dt="2023-08-28T06:28:37.997" v="152" actId="478"/>
          <ac:spMkLst>
            <pc:docMk/>
            <pc:sldMk cId="1348694183" sldId="272"/>
            <ac:spMk id="7" creationId="{00000000-0000-0000-0000-000000000000}"/>
          </ac:spMkLst>
        </pc:spChg>
        <pc:spChg chg="add mod">
          <ac:chgData name="Michaelsen, Børje" userId="c36523e3-11ed-4011-9a41-1983019c0634" providerId="ADAL" clId="{E7B984A9-FDC1-400C-A2E6-C67D35FDE9DB}" dt="2023-08-28T06:28:40.084" v="153"/>
          <ac:spMkLst>
            <pc:docMk/>
            <pc:sldMk cId="1348694183" sldId="272"/>
            <ac:spMk id="8" creationId="{9827BDBE-27BD-F908-0856-DC771C21CF87}"/>
          </ac:spMkLst>
        </pc:spChg>
        <pc:graphicFrameChg chg="mod modGraphic">
          <ac:chgData name="Michaelsen, Børje" userId="c36523e3-11ed-4011-9a41-1983019c0634" providerId="ADAL" clId="{E7B984A9-FDC1-400C-A2E6-C67D35FDE9DB}" dt="2023-09-14T12:27:14.107" v="737" actId="12385"/>
          <ac:graphicFrameMkLst>
            <pc:docMk/>
            <pc:sldMk cId="1348694183" sldId="272"/>
            <ac:graphicFrameMk id="6" creationId="{00000000-0000-0000-0000-000000000000}"/>
          </ac:graphicFrameMkLst>
        </pc:graphicFrameChg>
        <pc:picChg chg="del">
          <ac:chgData name="Michaelsen, Børje" userId="c36523e3-11ed-4011-9a41-1983019c0634" providerId="ADAL" clId="{E7B984A9-FDC1-400C-A2E6-C67D35FDE9DB}" dt="2023-08-28T06:09:23.216" v="138" actId="478"/>
          <ac:picMkLst>
            <pc:docMk/>
            <pc:sldMk cId="1348694183" sldId="272"/>
            <ac:picMk id="3" creationId="{00000000-0000-0000-0000-000000000000}"/>
          </ac:picMkLst>
        </pc:picChg>
        <pc:picChg chg="add mod">
          <ac:chgData name="Michaelsen, Børje" userId="c36523e3-11ed-4011-9a41-1983019c0634" providerId="ADAL" clId="{E7B984A9-FDC1-400C-A2E6-C67D35FDE9DB}" dt="2023-09-14T12:18:39.866" v="543" actId="962"/>
          <ac:picMkLst>
            <pc:docMk/>
            <pc:sldMk cId="1348694183" sldId="272"/>
            <ac:picMk id="4" creationId="{7B45F6EF-2031-EBA5-0973-38D77B62070D}"/>
          </ac:picMkLst>
        </pc:picChg>
      </pc:sldChg>
      <pc:sldChg chg="modSp mod">
        <pc:chgData name="Michaelsen, Børje" userId="c36523e3-11ed-4011-9a41-1983019c0634" providerId="ADAL" clId="{E7B984A9-FDC1-400C-A2E6-C67D35FDE9DB}" dt="2023-09-22T08:05:13.152" v="1625" actId="962"/>
        <pc:sldMkLst>
          <pc:docMk/>
          <pc:sldMk cId="2044844844" sldId="273"/>
        </pc:sldMkLst>
        <pc:spChg chg="ord">
          <ac:chgData name="Michaelsen, Børje" userId="c36523e3-11ed-4011-9a41-1983019c0634" providerId="ADAL" clId="{E7B984A9-FDC1-400C-A2E6-C67D35FDE9DB}" dt="2023-09-14T12:29:30.852" v="756"/>
          <ac:spMkLst>
            <pc:docMk/>
            <pc:sldMk cId="2044844844" sldId="273"/>
            <ac:spMk id="5" creationId="{00000000-0000-0000-0000-000000000000}"/>
          </ac:spMkLst>
        </pc:spChg>
        <pc:picChg chg="mod">
          <ac:chgData name="Michaelsen, Børje" userId="c36523e3-11ed-4011-9a41-1983019c0634" providerId="ADAL" clId="{E7B984A9-FDC1-400C-A2E6-C67D35FDE9DB}" dt="2023-09-22T08:05:13.152" v="1625" actId="962"/>
          <ac:picMkLst>
            <pc:docMk/>
            <pc:sldMk cId="2044844844" sldId="273"/>
            <ac:picMk id="4" creationId="{00000000-0000-0000-0000-000000000000}"/>
          </ac:picMkLst>
        </pc:picChg>
      </pc:sldChg>
      <pc:sldChg chg="addSp modSp mod">
        <pc:chgData name="Michaelsen, Børje" userId="c36523e3-11ed-4011-9a41-1983019c0634" providerId="ADAL" clId="{E7B984A9-FDC1-400C-A2E6-C67D35FDE9DB}" dt="2023-09-27T11:55:42.232" v="2571" actId="1076"/>
        <pc:sldMkLst>
          <pc:docMk/>
          <pc:sldMk cId="340623003" sldId="274"/>
        </pc:sldMkLst>
        <pc:spChg chg="mod">
          <ac:chgData name="Michaelsen, Børje" userId="c36523e3-11ed-4011-9a41-1983019c0634" providerId="ADAL" clId="{E7B984A9-FDC1-400C-A2E6-C67D35FDE9DB}" dt="2023-09-27T11:32:04.445" v="2348" actId="14100"/>
          <ac:spMkLst>
            <pc:docMk/>
            <pc:sldMk cId="340623003" sldId="274"/>
            <ac:spMk id="2" creationId="{00000000-0000-0000-0000-000000000000}"/>
          </ac:spMkLst>
        </pc:spChg>
        <pc:spChg chg="mod">
          <ac:chgData name="Michaelsen, Børje" userId="c36523e3-11ed-4011-9a41-1983019c0634" providerId="ADAL" clId="{E7B984A9-FDC1-400C-A2E6-C67D35FDE9DB}" dt="2023-09-27T11:55:11.672" v="2566" actId="1076"/>
          <ac:spMkLst>
            <pc:docMk/>
            <pc:sldMk cId="340623003" sldId="274"/>
            <ac:spMk id="4" creationId="{00000000-0000-0000-0000-000000000000}"/>
          </ac:spMkLst>
        </pc:spChg>
        <pc:spChg chg="add mod">
          <ac:chgData name="Michaelsen, Børje" userId="c36523e3-11ed-4011-9a41-1983019c0634" providerId="ADAL" clId="{E7B984A9-FDC1-400C-A2E6-C67D35FDE9DB}" dt="2023-09-27T11:55:06.792" v="2565" actId="1076"/>
          <ac:spMkLst>
            <pc:docMk/>
            <pc:sldMk cId="340623003" sldId="274"/>
            <ac:spMk id="5" creationId="{DB1E087D-E6AD-D49A-A73B-75F6FDE0D8C5}"/>
          </ac:spMkLst>
        </pc:spChg>
        <pc:spChg chg="mod">
          <ac:chgData name="Michaelsen, Børje" userId="c36523e3-11ed-4011-9a41-1983019c0634" providerId="ADAL" clId="{E7B984A9-FDC1-400C-A2E6-C67D35FDE9DB}" dt="2023-09-27T11:55:40.155" v="2570" actId="1076"/>
          <ac:spMkLst>
            <pc:docMk/>
            <pc:sldMk cId="340623003" sldId="274"/>
            <ac:spMk id="8" creationId="{00000000-0000-0000-0000-000000000000}"/>
          </ac:spMkLst>
        </pc:spChg>
        <pc:graphicFrameChg chg="mod">
          <ac:chgData name="Michaelsen, Børje" userId="c36523e3-11ed-4011-9a41-1983019c0634" providerId="ADAL" clId="{E7B984A9-FDC1-400C-A2E6-C67D35FDE9DB}" dt="2023-09-27T11:55:22.996" v="2567" actId="1076"/>
          <ac:graphicFrameMkLst>
            <pc:docMk/>
            <pc:sldMk cId="340623003" sldId="274"/>
            <ac:graphicFrameMk id="9" creationId="{00000000-0008-0000-0100-000002000000}"/>
          </ac:graphicFrameMkLst>
        </pc:graphicFrameChg>
        <pc:picChg chg="mod ord">
          <ac:chgData name="Michaelsen, Børje" userId="c36523e3-11ed-4011-9a41-1983019c0634" providerId="ADAL" clId="{E7B984A9-FDC1-400C-A2E6-C67D35FDE9DB}" dt="2023-09-27T11:55:42.232" v="2571" actId="1076"/>
          <ac:picMkLst>
            <pc:docMk/>
            <pc:sldMk cId="340623003" sldId="274"/>
            <ac:picMk id="3" creationId="{00000000-0000-0000-0000-000000000000}"/>
          </ac:picMkLst>
        </pc:picChg>
      </pc:sldChg>
      <pc:sldChg chg="addSp delSp modSp mod modNotesTx">
        <pc:chgData name="Michaelsen, Børje" userId="c36523e3-11ed-4011-9a41-1983019c0634" providerId="ADAL" clId="{E7B984A9-FDC1-400C-A2E6-C67D35FDE9DB}" dt="2023-09-14T12:22:12.137" v="609" actId="962"/>
        <pc:sldMkLst>
          <pc:docMk/>
          <pc:sldMk cId="4110371661" sldId="275"/>
        </pc:sldMkLst>
        <pc:spChg chg="mod">
          <ac:chgData name="Michaelsen, Børje" userId="c36523e3-11ed-4011-9a41-1983019c0634" providerId="ADAL" clId="{E7B984A9-FDC1-400C-A2E6-C67D35FDE9DB}" dt="2023-08-29T06:23:47.564" v="179" actId="14100"/>
          <ac:spMkLst>
            <pc:docMk/>
            <pc:sldMk cId="4110371661" sldId="275"/>
            <ac:spMk id="3" creationId="{00000000-0000-0000-0000-000000000000}"/>
          </ac:spMkLst>
        </pc:spChg>
        <pc:spChg chg="add mod">
          <ac:chgData name="Michaelsen, Børje" userId="c36523e3-11ed-4011-9a41-1983019c0634" providerId="ADAL" clId="{E7B984A9-FDC1-400C-A2E6-C67D35FDE9DB}" dt="2023-08-29T06:24:14.722" v="183" actId="1076"/>
          <ac:spMkLst>
            <pc:docMk/>
            <pc:sldMk cId="4110371661" sldId="275"/>
            <ac:spMk id="5" creationId="{3030A9D5-0484-5748-B48A-A87F849F76B4}"/>
          </ac:spMkLst>
        </pc:spChg>
        <pc:spChg chg="del mod">
          <ac:chgData name="Michaelsen, Børje" userId="c36523e3-11ed-4011-9a41-1983019c0634" providerId="ADAL" clId="{E7B984A9-FDC1-400C-A2E6-C67D35FDE9DB}" dt="2023-08-29T06:23:57.939" v="181" actId="478"/>
          <ac:spMkLst>
            <pc:docMk/>
            <pc:sldMk cId="4110371661" sldId="275"/>
            <ac:spMk id="9" creationId="{00000000-0000-0000-0000-000000000000}"/>
          </ac:spMkLst>
        </pc:spChg>
        <pc:graphicFrameChg chg="add mod">
          <ac:chgData name="Michaelsen, Børje" userId="c36523e3-11ed-4011-9a41-1983019c0634" providerId="ADAL" clId="{E7B984A9-FDC1-400C-A2E6-C67D35FDE9DB}" dt="2023-09-14T12:22:12.137" v="609" actId="962"/>
          <ac:graphicFrameMkLst>
            <pc:docMk/>
            <pc:sldMk cId="4110371661" sldId="275"/>
            <ac:graphicFrameMk id="4" creationId="{A9AB4960-5BA5-6AF9-F3ED-65DFE4591263}"/>
          </ac:graphicFrameMkLst>
        </pc:graphicFrameChg>
        <pc:graphicFrameChg chg="del">
          <ac:chgData name="Michaelsen, Børje" userId="c36523e3-11ed-4011-9a41-1983019c0634" providerId="ADAL" clId="{E7B984A9-FDC1-400C-A2E6-C67D35FDE9DB}" dt="2023-08-29T06:23:24.377" v="173"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E7B984A9-FDC1-400C-A2E6-C67D35FDE9DB}" dt="2023-09-27T12:16:18.452" v="2615" actId="1076"/>
        <pc:sldMkLst>
          <pc:docMk/>
          <pc:sldMk cId="768537486" sldId="276"/>
        </pc:sldMkLst>
        <pc:spChg chg="mod ord">
          <ac:chgData name="Michaelsen, Børje" userId="c36523e3-11ed-4011-9a41-1983019c0634" providerId="ADAL" clId="{E7B984A9-FDC1-400C-A2E6-C67D35FDE9DB}" dt="2023-09-27T12:16:18.452" v="2615" actId="1076"/>
          <ac:spMkLst>
            <pc:docMk/>
            <pc:sldMk cId="768537486" sldId="276"/>
            <ac:spMk id="2" creationId="{00000000-0000-0000-0000-000000000000}"/>
          </ac:spMkLst>
        </pc:spChg>
        <pc:spChg chg="add mod">
          <ac:chgData name="Michaelsen, Børje" userId="c36523e3-11ed-4011-9a41-1983019c0634" providerId="ADAL" clId="{E7B984A9-FDC1-400C-A2E6-C67D35FDE9DB}" dt="2023-08-28T08:24:26.232" v="163" actId="1036"/>
          <ac:spMkLst>
            <pc:docMk/>
            <pc:sldMk cId="768537486" sldId="276"/>
            <ac:spMk id="5" creationId="{518616A3-FF88-AC8B-1E1A-6598C3A6330E}"/>
          </ac:spMkLst>
        </pc:spChg>
        <pc:spChg chg="del">
          <ac:chgData name="Michaelsen, Børje" userId="c36523e3-11ed-4011-9a41-1983019c0634" providerId="ADAL" clId="{E7B984A9-FDC1-400C-A2E6-C67D35FDE9DB}" dt="2023-08-28T08:24:16.825" v="158" actId="478"/>
          <ac:spMkLst>
            <pc:docMk/>
            <pc:sldMk cId="768537486" sldId="276"/>
            <ac:spMk id="7" creationId="{00000000-0000-0000-0000-000000000000}"/>
          </ac:spMkLst>
        </pc:spChg>
        <pc:spChg chg="mod ord">
          <ac:chgData name="Michaelsen, Børje" userId="c36523e3-11ed-4011-9a41-1983019c0634" providerId="ADAL" clId="{E7B984A9-FDC1-400C-A2E6-C67D35FDE9DB}" dt="2023-09-14T12:33:37.149" v="854"/>
          <ac:spMkLst>
            <pc:docMk/>
            <pc:sldMk cId="768537486" sldId="276"/>
            <ac:spMk id="9" creationId="{00000000-0000-0000-0000-000000000000}"/>
          </ac:spMkLst>
        </pc:spChg>
        <pc:graphicFrameChg chg="mod modGraphic">
          <ac:chgData name="Michaelsen, Børje" userId="c36523e3-11ed-4011-9a41-1983019c0634" providerId="ADAL" clId="{E7B984A9-FDC1-400C-A2E6-C67D35FDE9DB}" dt="2023-09-14T12:27:35.067" v="740"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E7B984A9-FDC1-400C-A2E6-C67D35FDE9DB}" dt="2023-09-14T12:21:59.679" v="607" actId="962"/>
          <ac:picMkLst>
            <pc:docMk/>
            <pc:sldMk cId="768537486" sldId="276"/>
            <ac:picMk id="3" creationId="{1B466B73-E614-81CC-6897-87763FCAAFBA}"/>
          </ac:picMkLst>
        </pc:picChg>
        <pc:picChg chg="del">
          <ac:chgData name="Michaelsen, Børje" userId="c36523e3-11ed-4011-9a41-1983019c0634" providerId="ADAL" clId="{E7B984A9-FDC1-400C-A2E6-C67D35FDE9DB}" dt="2023-08-28T08:24:02.129" v="155" actId="478"/>
          <ac:picMkLst>
            <pc:docMk/>
            <pc:sldMk cId="768537486" sldId="276"/>
            <ac:picMk id="4" creationId="{00000000-0000-0000-0000-000000000000}"/>
          </ac:picMkLst>
        </pc:picChg>
      </pc:sldChg>
      <pc:sldChg chg="addSp delSp modSp mod">
        <pc:chgData name="Michaelsen, Børje" userId="c36523e3-11ed-4011-9a41-1983019c0634" providerId="ADAL" clId="{E7B984A9-FDC1-400C-A2E6-C67D35FDE9DB}" dt="2023-09-14T12:34:01.797" v="855"/>
        <pc:sldMkLst>
          <pc:docMk/>
          <pc:sldMk cId="2721633966" sldId="277"/>
        </pc:sldMkLst>
        <pc:spChg chg="add mod">
          <ac:chgData name="Michaelsen, Børje" userId="c36523e3-11ed-4011-9a41-1983019c0634" providerId="ADAL" clId="{E7B984A9-FDC1-400C-A2E6-C67D35FDE9DB}" dt="2023-09-01T12:39:34.865" v="320"/>
          <ac:spMkLst>
            <pc:docMk/>
            <pc:sldMk cId="2721633966" sldId="277"/>
            <ac:spMk id="4" creationId="{01B86BA3-4C79-F4AD-C98B-0CBDBC7C0AA5}"/>
          </ac:spMkLst>
        </pc:spChg>
        <pc:spChg chg="del">
          <ac:chgData name="Michaelsen, Børje" userId="c36523e3-11ed-4011-9a41-1983019c0634" providerId="ADAL" clId="{E7B984A9-FDC1-400C-A2E6-C67D35FDE9DB}" dt="2023-09-01T12:39:20.197" v="318" actId="478"/>
          <ac:spMkLst>
            <pc:docMk/>
            <pc:sldMk cId="2721633966" sldId="277"/>
            <ac:spMk id="9" creationId="{00000000-0000-0000-0000-000000000000}"/>
          </ac:spMkLst>
        </pc:spChg>
        <pc:graphicFrameChg chg="add mod">
          <ac:chgData name="Michaelsen, Børje" userId="c36523e3-11ed-4011-9a41-1983019c0634" providerId="ADAL" clId="{E7B984A9-FDC1-400C-A2E6-C67D35FDE9DB}" dt="2023-09-14T12:34:01.797" v="855"/>
          <ac:graphicFrameMkLst>
            <pc:docMk/>
            <pc:sldMk cId="2721633966" sldId="277"/>
            <ac:graphicFrameMk id="5" creationId="{1E871170-F82D-1EDA-BE6F-558892AFB706}"/>
          </ac:graphicFrameMkLst>
        </pc:graphicFrameChg>
        <pc:graphicFrameChg chg="del">
          <ac:chgData name="Michaelsen, Børje" userId="c36523e3-11ed-4011-9a41-1983019c0634" providerId="ADAL" clId="{E7B984A9-FDC1-400C-A2E6-C67D35FDE9DB}" dt="2023-09-01T12:39:25.425" v="319"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E7B984A9-FDC1-400C-A2E6-C67D35FDE9DB}" dt="2023-08-29T12:49:33.190" v="192" actId="47"/>
        <pc:sldMkLst>
          <pc:docMk/>
          <pc:sldMk cId="1321071006" sldId="278"/>
        </pc:sldMkLst>
      </pc:sldChg>
      <pc:sldChg chg="addSp delSp modSp mod">
        <pc:chgData name="Michaelsen, Børje" userId="c36523e3-11ed-4011-9a41-1983019c0634" providerId="ADAL" clId="{E7B984A9-FDC1-400C-A2E6-C67D35FDE9DB}" dt="2023-09-27T11:54:08.227" v="2563" actId="1076"/>
        <pc:sldMkLst>
          <pc:docMk/>
          <pc:sldMk cId="662108869" sldId="279"/>
        </pc:sldMkLst>
        <pc:spChg chg="mod">
          <ac:chgData name="Michaelsen, Børje" userId="c36523e3-11ed-4011-9a41-1983019c0634" providerId="ADAL" clId="{E7B984A9-FDC1-400C-A2E6-C67D35FDE9DB}" dt="2023-09-27T11:52:12.001" v="2527" actId="1076"/>
          <ac:spMkLst>
            <pc:docMk/>
            <pc:sldMk cId="662108869" sldId="279"/>
            <ac:spMk id="2" creationId="{00000000-0000-0000-0000-000000000000}"/>
          </ac:spMkLst>
        </pc:spChg>
        <pc:spChg chg="add mod">
          <ac:chgData name="Michaelsen, Børje" userId="c36523e3-11ed-4011-9a41-1983019c0634" providerId="ADAL" clId="{E7B984A9-FDC1-400C-A2E6-C67D35FDE9DB}" dt="2023-09-27T11:53:37.966" v="2560" actId="1076"/>
          <ac:spMkLst>
            <pc:docMk/>
            <pc:sldMk cId="662108869" sldId="279"/>
            <ac:spMk id="5" creationId="{9C5ECA14-2A78-06B6-C5F8-3D7D2EFE6771}"/>
          </ac:spMkLst>
        </pc:spChg>
        <pc:spChg chg="mod">
          <ac:chgData name="Michaelsen, Børje" userId="c36523e3-11ed-4011-9a41-1983019c0634" providerId="ADAL" clId="{E7B984A9-FDC1-400C-A2E6-C67D35FDE9DB}" dt="2023-09-27T11:53:59.224" v="2561" actId="1076"/>
          <ac:spMkLst>
            <pc:docMk/>
            <pc:sldMk cId="662108869" sldId="279"/>
            <ac:spMk id="10" creationId="{00000000-0000-0000-0000-000000000000}"/>
          </ac:spMkLst>
        </pc:spChg>
        <pc:graphicFrameChg chg="add mod ord">
          <ac:chgData name="Michaelsen, Børje" userId="c36523e3-11ed-4011-9a41-1983019c0634" providerId="ADAL" clId="{E7B984A9-FDC1-400C-A2E6-C67D35FDE9DB}" dt="2023-09-27T11:54:04.848" v="2562" actId="1076"/>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E7B984A9-FDC1-400C-A2E6-C67D35FDE9DB}" dt="2023-09-27T11:54:08.227" v="2563" actId="1076"/>
          <ac:graphicFrameMkLst>
            <pc:docMk/>
            <pc:sldMk cId="662108869" sldId="279"/>
            <ac:graphicFrameMk id="4" creationId="{24E4A504-A222-3225-2904-7772932E33DE}"/>
          </ac:graphicFrameMkLst>
        </pc:graphicFrameChg>
        <pc:graphicFrameChg chg="del">
          <ac:chgData name="Michaelsen, Børje" userId="c36523e3-11ed-4011-9a41-1983019c0634" providerId="ADAL" clId="{E7B984A9-FDC1-400C-A2E6-C67D35FDE9DB}" dt="2023-09-13T08:15:06.621" v="486" actId="478"/>
          <ac:graphicFrameMkLst>
            <pc:docMk/>
            <pc:sldMk cId="662108869" sldId="279"/>
            <ac:graphicFrameMk id="8" creationId="{00000000-0008-0000-0600-000005000000}"/>
          </ac:graphicFrameMkLst>
        </pc:graphicFrameChg>
        <pc:graphicFrameChg chg="del">
          <ac:chgData name="Michaelsen, Børje" userId="c36523e3-11ed-4011-9a41-1983019c0634" providerId="ADAL" clId="{E7B984A9-FDC1-400C-A2E6-C67D35FDE9DB}" dt="2023-09-13T08:17:05.583" v="492"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E7B984A9-FDC1-400C-A2E6-C67D35FDE9DB}" dt="2023-09-14T12:20:54.531" v="598" actId="962"/>
        <pc:sldMkLst>
          <pc:docMk/>
          <pc:sldMk cId="835482435" sldId="282"/>
        </pc:sldMkLst>
        <pc:spChg chg="mod">
          <ac:chgData name="Michaelsen, Børje" userId="c36523e3-11ed-4011-9a41-1983019c0634" providerId="ADAL" clId="{E7B984A9-FDC1-400C-A2E6-C67D35FDE9DB}" dt="2023-09-07T11:49:27.674" v="407"/>
          <ac:spMkLst>
            <pc:docMk/>
            <pc:sldMk cId="835482435" sldId="282"/>
            <ac:spMk id="3" creationId="{00000000-0000-0000-0000-000000000000}"/>
          </ac:spMkLst>
        </pc:spChg>
        <pc:spChg chg="add mod">
          <ac:chgData name="Michaelsen, Børje" userId="c36523e3-11ed-4011-9a41-1983019c0634" providerId="ADAL" clId="{E7B984A9-FDC1-400C-A2E6-C67D35FDE9DB}" dt="2023-09-07T11:48:58.556" v="347" actId="1036"/>
          <ac:spMkLst>
            <pc:docMk/>
            <pc:sldMk cId="835482435" sldId="282"/>
            <ac:spMk id="5" creationId="{8799CD7D-9565-1FF6-C41E-74E6EBF156BD}"/>
          </ac:spMkLst>
        </pc:spChg>
        <pc:graphicFrameChg chg="add mod">
          <ac:chgData name="Michaelsen, Børje" userId="c36523e3-11ed-4011-9a41-1983019c0634" providerId="ADAL" clId="{E7B984A9-FDC1-400C-A2E6-C67D35FDE9DB}" dt="2023-09-14T12:20:54.531" v="598"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E7B984A9-FDC1-400C-A2E6-C67D35FDE9DB}" dt="2023-09-07T11:48:24.022" v="324"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E7B984A9-FDC1-400C-A2E6-C67D35FDE9DB}" dt="2023-09-21T10:17:02.778" v="1604" actId="14100"/>
        <pc:sldMkLst>
          <pc:docMk/>
          <pc:sldMk cId="2849004200" sldId="283"/>
        </pc:sldMkLst>
        <pc:spChg chg="mod">
          <ac:chgData name="Michaelsen, Børje" userId="c36523e3-11ed-4011-9a41-1983019c0634" providerId="ADAL" clId="{E7B984A9-FDC1-400C-A2E6-C67D35FDE9DB}" dt="2023-09-21T09:15:13.107" v="1504" actId="20577"/>
          <ac:spMkLst>
            <pc:docMk/>
            <pc:sldMk cId="2849004200" sldId="283"/>
            <ac:spMk id="12" creationId="{00000000-0000-0000-0000-000000000000}"/>
          </ac:spMkLst>
        </pc:spChg>
        <pc:graphicFrameChg chg="add mod">
          <ac:chgData name="Michaelsen, Børje" userId="c36523e3-11ed-4011-9a41-1983019c0634" providerId="ADAL" clId="{E7B984A9-FDC1-400C-A2E6-C67D35FDE9DB}" dt="2023-09-21T10:17:02.778" v="1604" actId="14100"/>
          <ac:graphicFrameMkLst>
            <pc:docMk/>
            <pc:sldMk cId="2849004200" sldId="283"/>
            <ac:graphicFrameMk id="2" creationId="{00000000-0008-0000-0100-000002000000}"/>
          </ac:graphicFrameMkLst>
        </pc:graphicFrameChg>
        <pc:graphicFrameChg chg="add mod">
          <ac:chgData name="Michaelsen, Børje" userId="c36523e3-11ed-4011-9a41-1983019c0634" providerId="ADAL" clId="{E7B984A9-FDC1-400C-A2E6-C67D35FDE9DB}" dt="2023-09-21T10:06:46.566" v="1603"/>
          <ac:graphicFrameMkLst>
            <pc:docMk/>
            <pc:sldMk cId="2849004200" sldId="283"/>
            <ac:graphicFrameMk id="3" creationId="{00000000-0008-0000-0200-000002000000}"/>
          </ac:graphicFrameMkLst>
        </pc:graphicFrameChg>
        <pc:graphicFrameChg chg="del mod">
          <ac:chgData name="Michaelsen, Børje" userId="c36523e3-11ed-4011-9a41-1983019c0634" providerId="ADAL" clId="{E7B984A9-FDC1-400C-A2E6-C67D35FDE9DB}" dt="2023-09-21T09:12:05.826" v="1483" actId="478"/>
          <ac:graphicFrameMkLst>
            <pc:docMk/>
            <pc:sldMk cId="2849004200" sldId="283"/>
            <ac:graphicFrameMk id="6" creationId="{00000000-0000-0000-0000-000000000000}"/>
          </ac:graphicFrameMkLst>
        </pc:graphicFrameChg>
        <pc:graphicFrameChg chg="del mod">
          <ac:chgData name="Michaelsen, Børje" userId="c36523e3-11ed-4011-9a41-1983019c0634" providerId="ADAL" clId="{E7B984A9-FDC1-400C-A2E6-C67D35FDE9DB}" dt="2023-09-21T09:10:57.821" v="1476" actId="478"/>
          <ac:graphicFrameMkLst>
            <pc:docMk/>
            <pc:sldMk cId="2849004200" sldId="283"/>
            <ac:graphicFrameMk id="7" creationId="{00000000-0000-0000-0000-000000000000}"/>
          </ac:graphicFrameMkLst>
        </pc:graphicFrameChg>
      </pc:sldChg>
      <pc:sldChg chg="addSp delSp modSp mod modNotesTx">
        <pc:chgData name="Michaelsen, Børje" userId="c36523e3-11ed-4011-9a41-1983019c0634" providerId="ADAL" clId="{E7B984A9-FDC1-400C-A2E6-C67D35FDE9DB}" dt="2023-09-27T11:54:30.299" v="2564" actId="1076"/>
        <pc:sldMkLst>
          <pc:docMk/>
          <pc:sldMk cId="1751997248" sldId="284"/>
        </pc:sldMkLst>
        <pc:spChg chg="ord">
          <ac:chgData name="Michaelsen, Børje" userId="c36523e3-11ed-4011-9a41-1983019c0634" providerId="ADAL" clId="{E7B984A9-FDC1-400C-A2E6-C67D35FDE9DB}" dt="2023-09-14T12:31:01.764" v="782"/>
          <ac:spMkLst>
            <pc:docMk/>
            <pc:sldMk cId="1751997248" sldId="284"/>
            <ac:spMk id="2" creationId="{00000000-0000-0000-0000-000000000000}"/>
          </ac:spMkLst>
        </pc:spChg>
        <pc:spChg chg="mod ord">
          <ac:chgData name="Michaelsen, Børje" userId="c36523e3-11ed-4011-9a41-1983019c0634" providerId="ADAL" clId="{E7B984A9-FDC1-400C-A2E6-C67D35FDE9DB}" dt="2023-09-27T11:26:19.079" v="2321" actId="14100"/>
          <ac:spMkLst>
            <pc:docMk/>
            <pc:sldMk cId="1751997248" sldId="284"/>
            <ac:spMk id="3" creationId="{00000000-0000-0000-0000-000000000000}"/>
          </ac:spMkLst>
        </pc:spChg>
        <pc:spChg chg="add mod">
          <ac:chgData name="Michaelsen, Børje" userId="c36523e3-11ed-4011-9a41-1983019c0634" providerId="ADAL" clId="{E7B984A9-FDC1-400C-A2E6-C67D35FDE9DB}" dt="2023-09-27T11:54:30.299" v="2564" actId="1076"/>
          <ac:spMkLst>
            <pc:docMk/>
            <pc:sldMk cId="1751997248" sldId="284"/>
            <ac:spMk id="6" creationId="{3D23F731-DAEC-D8DC-0EED-4858D6326CF1}"/>
          </ac:spMkLst>
        </pc:spChg>
        <pc:spChg chg="mod ord">
          <ac:chgData name="Michaelsen, Børje" userId="c36523e3-11ed-4011-9a41-1983019c0634" providerId="ADAL" clId="{E7B984A9-FDC1-400C-A2E6-C67D35FDE9DB}" dt="2023-09-27T11:49:57.337" v="2523" actId="1076"/>
          <ac:spMkLst>
            <pc:docMk/>
            <pc:sldMk cId="1751997248" sldId="284"/>
            <ac:spMk id="29" creationId="{00000000-0000-0000-0000-000000000000}"/>
          </ac:spMkLst>
        </pc:spChg>
        <pc:grpChg chg="mod">
          <ac:chgData name="Michaelsen, Børje" userId="c36523e3-11ed-4011-9a41-1983019c0634" providerId="ADAL" clId="{E7B984A9-FDC1-400C-A2E6-C67D35FDE9DB}" dt="2023-09-14T12:19:17.268" v="546" actId="962"/>
          <ac:grpSpMkLst>
            <pc:docMk/>
            <pc:sldMk cId="1751997248" sldId="284"/>
            <ac:grpSpMk id="31" creationId="{00000000-0000-0000-0000-000000000000}"/>
          </ac:grpSpMkLst>
        </pc:grpChg>
        <pc:picChg chg="add mod ord">
          <ac:chgData name="Michaelsen, Børje" userId="c36523e3-11ed-4011-9a41-1983019c0634" providerId="ADAL" clId="{E7B984A9-FDC1-400C-A2E6-C67D35FDE9DB}" dt="2023-09-27T11:49:54.146" v="2522" actId="1076"/>
          <ac:picMkLst>
            <pc:docMk/>
            <pc:sldMk cId="1751997248" sldId="284"/>
            <ac:picMk id="40" creationId="{8352B6E8-F0C4-F274-A760-24C754414B68}"/>
          </ac:picMkLst>
        </pc:picChg>
        <pc:picChg chg="del">
          <ac:chgData name="Michaelsen, Børje" userId="c36523e3-11ed-4011-9a41-1983019c0634" providerId="ADAL" clId="{E7B984A9-FDC1-400C-A2E6-C67D35FDE9DB}" dt="2023-09-01T09:17:50.093" v="304" actId="478"/>
          <ac:picMkLst>
            <pc:docMk/>
            <pc:sldMk cId="1751997248" sldId="284"/>
            <ac:picMk id="2048" creationId="{00000000-0000-0000-0000-000000000000}"/>
          </ac:picMkLst>
        </pc:picChg>
        <pc:picChg chg="mod">
          <ac:chgData name="Michaelsen, Børje" userId="c36523e3-11ed-4011-9a41-1983019c0634" providerId="ADAL" clId="{E7B984A9-FDC1-400C-A2E6-C67D35FDE9DB}" dt="2023-09-14T12:18:58.020" v="545" actId="962"/>
          <ac:picMkLst>
            <pc:docMk/>
            <pc:sldMk cId="1751997248" sldId="284"/>
            <ac:picMk id="2050" creationId="{00000000-0000-0000-0000-000000000000}"/>
          </ac:picMkLst>
        </pc:picChg>
      </pc:sldChg>
      <pc:sldChg chg="addSp delSp modSp del mod">
        <pc:chgData name="Michaelsen, Børje" userId="c36523e3-11ed-4011-9a41-1983019c0634" providerId="ADAL" clId="{E7B984A9-FDC1-400C-A2E6-C67D35FDE9DB}" dt="2023-10-10T11:30:13.312" v="3462" actId="1076"/>
        <pc:sldMkLst>
          <pc:docMk/>
          <pc:sldMk cId="1610994730" sldId="285"/>
        </pc:sldMkLst>
        <pc:spChg chg="mod">
          <ac:chgData name="Michaelsen, Børje" userId="c36523e3-11ed-4011-9a41-1983019c0634" providerId="ADAL" clId="{E7B984A9-FDC1-400C-A2E6-C67D35FDE9DB}" dt="2023-09-27T12:55:56.473" v="2624" actId="1076"/>
          <ac:spMkLst>
            <pc:docMk/>
            <pc:sldMk cId="1610994730" sldId="285"/>
            <ac:spMk id="2" creationId="{00000000-0000-0000-0000-000000000000}"/>
          </ac:spMkLst>
        </pc:spChg>
        <pc:spChg chg="del">
          <ac:chgData name="Michaelsen, Børje" userId="c36523e3-11ed-4011-9a41-1983019c0634" providerId="ADAL" clId="{E7B984A9-FDC1-400C-A2E6-C67D35FDE9DB}" dt="2023-09-27T12:56:42.395" v="2627" actId="478"/>
          <ac:spMkLst>
            <pc:docMk/>
            <pc:sldMk cId="1610994730" sldId="285"/>
            <ac:spMk id="6" creationId="{00000000-0000-0000-0000-000000000000}"/>
          </ac:spMkLst>
        </pc:spChg>
        <pc:spChg chg="mod ord">
          <ac:chgData name="Michaelsen, Børje" userId="c36523e3-11ed-4011-9a41-1983019c0634" providerId="ADAL" clId="{E7B984A9-FDC1-400C-A2E6-C67D35FDE9DB}" dt="2023-10-10T08:05:47.659" v="3461" actId="20577"/>
          <ac:spMkLst>
            <pc:docMk/>
            <pc:sldMk cId="1610994730" sldId="285"/>
            <ac:spMk id="7" creationId="{00000000-0000-0000-0000-000000000000}"/>
          </ac:spMkLst>
        </pc:spChg>
        <pc:spChg chg="add del mod">
          <ac:chgData name="Michaelsen, Børje" userId="c36523e3-11ed-4011-9a41-1983019c0634" providerId="ADAL" clId="{E7B984A9-FDC1-400C-A2E6-C67D35FDE9DB}" dt="2023-09-27T12:56:31.018" v="2626" actId="478"/>
          <ac:spMkLst>
            <pc:docMk/>
            <pc:sldMk cId="1610994730" sldId="285"/>
            <ac:spMk id="11" creationId="{55B59C63-EFCE-DE06-AC68-9876DDCADE44}"/>
          </ac:spMkLst>
        </pc:spChg>
        <pc:spChg chg="add del mod">
          <ac:chgData name="Michaelsen, Børje" userId="c36523e3-11ed-4011-9a41-1983019c0634" providerId="ADAL" clId="{E7B984A9-FDC1-400C-A2E6-C67D35FDE9DB}" dt="2023-09-27T13:07:38.993" v="2708"/>
          <ac:spMkLst>
            <pc:docMk/>
            <pc:sldMk cId="1610994730" sldId="285"/>
            <ac:spMk id="15" creationId="{9023CB47-3A1B-B669-65F8-9B9447270027}"/>
          </ac:spMkLst>
        </pc:spChg>
        <pc:spChg chg="add mod ord">
          <ac:chgData name="Michaelsen, Børje" userId="c36523e3-11ed-4011-9a41-1983019c0634" providerId="ADAL" clId="{E7B984A9-FDC1-400C-A2E6-C67D35FDE9DB}" dt="2023-10-10T08:05:43.631" v="3459" actId="20577"/>
          <ac:spMkLst>
            <pc:docMk/>
            <pc:sldMk cId="1610994730" sldId="285"/>
            <ac:spMk id="16" creationId="{01B63842-A613-4DE2-23CF-65894B874DE1}"/>
          </ac:spMkLst>
        </pc:spChg>
        <pc:graphicFrameChg chg="del mod">
          <ac:chgData name="Michaelsen, Børje" userId="c36523e3-11ed-4011-9a41-1983019c0634" providerId="ADAL" clId="{E7B984A9-FDC1-400C-A2E6-C67D35FDE9DB}" dt="2023-09-27T12:54:51.291" v="2616" actId="478"/>
          <ac:graphicFrameMkLst>
            <pc:docMk/>
            <pc:sldMk cId="1610994730" sldId="285"/>
            <ac:graphicFrameMk id="9" creationId="{00000000-0000-0000-0000-000000000000}"/>
          </ac:graphicFrameMkLst>
        </pc:graphicFrameChg>
        <pc:graphicFrameChg chg="del ord modGraphic">
          <ac:chgData name="Michaelsen, Børje" userId="c36523e3-11ed-4011-9a41-1983019c0634" providerId="ADAL" clId="{E7B984A9-FDC1-400C-A2E6-C67D35FDE9DB}" dt="2023-09-27T12:55:05.483" v="2617" actId="478"/>
          <ac:graphicFrameMkLst>
            <pc:docMk/>
            <pc:sldMk cId="1610994730" sldId="285"/>
            <ac:graphicFrameMk id="10" creationId="{00000000-0000-0000-0000-000000000000}"/>
          </ac:graphicFrameMkLst>
        </pc:graphicFrameChg>
        <pc:graphicFrameChg chg="add mod">
          <ac:chgData name="Michaelsen, Børje" userId="c36523e3-11ed-4011-9a41-1983019c0634" providerId="ADAL" clId="{E7B984A9-FDC1-400C-A2E6-C67D35FDE9DB}" dt="2023-10-10T07:44:11.058" v="3453" actId="962"/>
          <ac:graphicFrameMkLst>
            <pc:docMk/>
            <pc:sldMk cId="1610994730" sldId="285"/>
            <ac:graphicFrameMk id="12" creationId="{02F3DED4-52B2-ED4A-F002-268A294A1591}"/>
          </ac:graphicFrameMkLst>
        </pc:graphicFrameChg>
        <pc:picChg chg="add mod ord">
          <ac:chgData name="Michaelsen, Børje" userId="c36523e3-11ed-4011-9a41-1983019c0634" providerId="ADAL" clId="{E7B984A9-FDC1-400C-A2E6-C67D35FDE9DB}" dt="2023-10-10T11:30:13.312" v="3462" actId="1076"/>
          <ac:picMkLst>
            <pc:docMk/>
            <pc:sldMk cId="1610994730" sldId="285"/>
            <ac:picMk id="4" creationId="{F6835613-0859-555F-1993-ED905A26FCBC}"/>
          </ac:picMkLst>
        </pc:picChg>
        <pc:picChg chg="del mod">
          <ac:chgData name="Michaelsen, Børje" userId="c36523e3-11ed-4011-9a41-1983019c0634" providerId="ADAL" clId="{E7B984A9-FDC1-400C-A2E6-C67D35FDE9DB}" dt="2023-09-27T12:56:24.592" v="2625" actId="478"/>
          <ac:picMkLst>
            <pc:docMk/>
            <pc:sldMk cId="1610994730" sldId="285"/>
            <ac:picMk id="5" creationId="{00000000-0000-0000-0000-000000000000}"/>
          </ac:picMkLst>
        </pc:picChg>
        <pc:picChg chg="add del mod">
          <ac:chgData name="Michaelsen, Børje" userId="c36523e3-11ed-4011-9a41-1983019c0634" providerId="ADAL" clId="{E7B984A9-FDC1-400C-A2E6-C67D35FDE9DB}" dt="2023-09-27T13:02:36.506" v="2666" actId="478"/>
          <ac:picMkLst>
            <pc:docMk/>
            <pc:sldMk cId="1610994730" sldId="285"/>
            <ac:picMk id="14" creationId="{D80A9F92-8E60-7C66-2289-A5DF59BE9246}"/>
          </ac:picMkLst>
        </pc:picChg>
      </pc:sldChg>
      <pc:sldChg chg="addSp delSp modSp mod modNotesTx">
        <pc:chgData name="Michaelsen, Børje" userId="c36523e3-11ed-4011-9a41-1983019c0634" providerId="ADAL" clId="{E7B984A9-FDC1-400C-A2E6-C67D35FDE9DB}" dt="2023-09-22T09:30:21.095" v="1695"/>
        <pc:sldMkLst>
          <pc:docMk/>
          <pc:sldMk cId="2154520298" sldId="287"/>
        </pc:sldMkLst>
        <pc:spChg chg="mod ord">
          <ac:chgData name="Michaelsen, Børje" userId="c36523e3-11ed-4011-9a41-1983019c0634" providerId="ADAL" clId="{E7B984A9-FDC1-400C-A2E6-C67D35FDE9DB}" dt="2023-09-19T12:33:45.883" v="947"/>
          <ac:spMkLst>
            <pc:docMk/>
            <pc:sldMk cId="2154520298" sldId="287"/>
            <ac:spMk id="2" creationId="{00000000-0000-0000-0000-000000000000}"/>
          </ac:spMkLst>
        </pc:spChg>
        <pc:spChg chg="mod ord">
          <ac:chgData name="Michaelsen, Børje" userId="c36523e3-11ed-4011-9a41-1983019c0634" providerId="ADAL" clId="{E7B984A9-FDC1-400C-A2E6-C67D35FDE9DB}" dt="2023-09-22T08:10:53.898" v="1629"/>
          <ac:spMkLst>
            <pc:docMk/>
            <pc:sldMk cId="2154520298" sldId="287"/>
            <ac:spMk id="10" creationId="{00000000-0000-0000-0000-000000000000}"/>
          </ac:spMkLst>
        </pc:spChg>
        <pc:spChg chg="mod">
          <ac:chgData name="Michaelsen, Børje" userId="c36523e3-11ed-4011-9a41-1983019c0634" providerId="ADAL" clId="{E7B984A9-FDC1-400C-A2E6-C67D35FDE9DB}" dt="2023-09-14T12:36:39.835" v="894" actId="14100"/>
          <ac:spMkLst>
            <pc:docMk/>
            <pc:sldMk cId="2154520298" sldId="287"/>
            <ac:spMk id="11" creationId="{00000000-0000-0000-0000-000000000000}"/>
          </ac:spMkLst>
        </pc:spChg>
        <pc:graphicFrameChg chg="del mod">
          <ac:chgData name="Michaelsen, Børje" userId="c36523e3-11ed-4011-9a41-1983019c0634" providerId="ADAL" clId="{E7B984A9-FDC1-400C-A2E6-C67D35FDE9DB}" dt="2023-09-19T12:19:27.082" v="899" actId="478"/>
          <ac:graphicFrameMkLst>
            <pc:docMk/>
            <pc:sldMk cId="2154520298" sldId="287"/>
            <ac:graphicFrameMk id="8" creationId="{00000000-0000-0000-0000-000000000000}"/>
          </ac:graphicFrameMkLst>
        </pc:graphicFrameChg>
        <pc:picChg chg="del mod ord">
          <ac:chgData name="Michaelsen, Børje" userId="c36523e3-11ed-4011-9a41-1983019c0634" providerId="ADAL" clId="{E7B984A9-FDC1-400C-A2E6-C67D35FDE9DB}" dt="2023-09-19T12:19:23.163" v="898" actId="478"/>
          <ac:picMkLst>
            <pc:docMk/>
            <pc:sldMk cId="2154520298" sldId="287"/>
            <ac:picMk id="3" creationId="{00000000-0000-0000-0000-000000000000}"/>
          </ac:picMkLst>
        </pc:picChg>
        <pc:picChg chg="add mod ord">
          <ac:chgData name="Michaelsen, Børje" userId="c36523e3-11ed-4011-9a41-1983019c0634" providerId="ADAL" clId="{E7B984A9-FDC1-400C-A2E6-C67D35FDE9DB}" dt="2023-09-22T09:30:21.095" v="1695"/>
          <ac:picMkLst>
            <pc:docMk/>
            <pc:sldMk cId="2154520298" sldId="287"/>
            <ac:picMk id="4" creationId="{0BAFA7FA-889B-C04A-0AC7-74432ADF39FB}"/>
          </ac:picMkLst>
        </pc:picChg>
        <pc:picChg chg="add del mod ord">
          <ac:chgData name="Michaelsen, Børje" userId="c36523e3-11ed-4011-9a41-1983019c0634" providerId="ADAL" clId="{E7B984A9-FDC1-400C-A2E6-C67D35FDE9DB}" dt="2023-09-21T12:21:23.486" v="1607" actId="478"/>
          <ac:picMkLst>
            <pc:docMk/>
            <pc:sldMk cId="2154520298" sldId="287"/>
            <ac:picMk id="5" creationId="{D9F558E1-D7AC-761A-632C-D82C34C44B2F}"/>
          </ac:picMkLst>
        </pc:picChg>
      </pc:sldChg>
      <pc:sldChg chg="addSp delSp modSp mod">
        <pc:chgData name="Michaelsen, Børje" userId="c36523e3-11ed-4011-9a41-1983019c0634" providerId="ADAL" clId="{E7B984A9-FDC1-400C-A2E6-C67D35FDE9DB}" dt="2023-09-27T11:56:22.116" v="2574" actId="14100"/>
        <pc:sldMkLst>
          <pc:docMk/>
          <pc:sldMk cId="2938880870" sldId="288"/>
        </pc:sldMkLst>
        <pc:spChg chg="mod">
          <ac:chgData name="Michaelsen, Børje" userId="c36523e3-11ed-4011-9a41-1983019c0634" providerId="ADAL" clId="{E7B984A9-FDC1-400C-A2E6-C67D35FDE9DB}" dt="2023-09-14T12:29:50.430" v="761" actId="1076"/>
          <ac:spMkLst>
            <pc:docMk/>
            <pc:sldMk cId="2938880870" sldId="288"/>
            <ac:spMk id="2" creationId="{00000000-0000-0000-0000-000000000000}"/>
          </ac:spMkLst>
        </pc:spChg>
        <pc:spChg chg="add mod">
          <ac:chgData name="Michaelsen, Børje" userId="c36523e3-11ed-4011-9a41-1983019c0634" providerId="ADAL" clId="{E7B984A9-FDC1-400C-A2E6-C67D35FDE9DB}" dt="2023-09-27T11:56:10.224" v="2572" actId="1076"/>
          <ac:spMkLst>
            <pc:docMk/>
            <pc:sldMk cId="2938880870" sldId="288"/>
            <ac:spMk id="5" creationId="{2E3C2B99-4350-C258-DA6B-B53E932DB176}"/>
          </ac:spMkLst>
        </pc:spChg>
        <pc:spChg chg="add mod ord">
          <ac:chgData name="Michaelsen, Børje" userId="c36523e3-11ed-4011-9a41-1983019c0634" providerId="ADAL" clId="{E7B984A9-FDC1-400C-A2E6-C67D35FDE9DB}" dt="2023-09-14T12:30:37.395" v="781"/>
          <ac:spMkLst>
            <pc:docMk/>
            <pc:sldMk cId="2938880870" sldId="288"/>
            <ac:spMk id="6" creationId="{CE45F659-5CD4-67C9-9356-F5C3F3097F07}"/>
          </ac:spMkLst>
        </pc:spChg>
        <pc:spChg chg="mod">
          <ac:chgData name="Michaelsen, Børje" userId="c36523e3-11ed-4011-9a41-1983019c0634" providerId="ADAL" clId="{E7B984A9-FDC1-400C-A2E6-C67D35FDE9DB}" dt="2023-09-08T10:23:13.895" v="442" actId="20577"/>
          <ac:spMkLst>
            <pc:docMk/>
            <pc:sldMk cId="2938880870" sldId="288"/>
            <ac:spMk id="7" creationId="{00000000-0000-0000-0000-000000000000}"/>
          </ac:spMkLst>
        </pc:spChg>
        <pc:spChg chg="mod">
          <ac:chgData name="Michaelsen, Børje" userId="c36523e3-11ed-4011-9a41-1983019c0634" providerId="ADAL" clId="{E7B984A9-FDC1-400C-A2E6-C67D35FDE9DB}" dt="2023-09-08T06:25:08.854" v="412" actId="20577"/>
          <ac:spMkLst>
            <pc:docMk/>
            <pc:sldMk cId="2938880870" sldId="288"/>
            <ac:spMk id="18" creationId="{00000000-0000-0000-0000-000000000000}"/>
          </ac:spMkLst>
        </pc:spChg>
        <pc:graphicFrameChg chg="add mod">
          <ac:chgData name="Michaelsen, Børje" userId="c36523e3-11ed-4011-9a41-1983019c0634" providerId="ADAL" clId="{E7B984A9-FDC1-400C-A2E6-C67D35FDE9DB}" dt="2023-09-27T11:56:16.492" v="2573" actId="14100"/>
          <ac:graphicFrameMkLst>
            <pc:docMk/>
            <pc:sldMk cId="2938880870" sldId="288"/>
            <ac:graphicFrameMk id="3" creationId="{00000000-0008-0000-0300-000003000000}"/>
          </ac:graphicFrameMkLst>
        </pc:graphicFrameChg>
        <pc:graphicFrameChg chg="add mod">
          <ac:chgData name="Michaelsen, Børje" userId="c36523e3-11ed-4011-9a41-1983019c0634" providerId="ADAL" clId="{E7B984A9-FDC1-400C-A2E6-C67D35FDE9DB}" dt="2023-09-27T11:56:22.116" v="2574" actId="14100"/>
          <ac:graphicFrameMkLst>
            <pc:docMk/>
            <pc:sldMk cId="2938880870" sldId="288"/>
            <ac:graphicFrameMk id="4" creationId="{00000000-0008-0000-0100-000002000000}"/>
          </ac:graphicFrameMkLst>
        </pc:graphicFrameChg>
        <pc:graphicFrameChg chg="del">
          <ac:chgData name="Michaelsen, Børje" userId="c36523e3-11ed-4011-9a41-1983019c0634" providerId="ADAL" clId="{E7B984A9-FDC1-400C-A2E6-C67D35FDE9DB}" dt="2023-09-08T06:54:33.143" v="417" actId="478"/>
          <ac:graphicFrameMkLst>
            <pc:docMk/>
            <pc:sldMk cId="2938880870" sldId="288"/>
            <ac:graphicFrameMk id="8" creationId="{00000000-0000-0000-0000-000000000000}"/>
          </ac:graphicFrameMkLst>
        </pc:graphicFrameChg>
        <pc:graphicFrameChg chg="del">
          <ac:chgData name="Michaelsen, Børje" userId="c36523e3-11ed-4011-9a41-1983019c0634" providerId="ADAL" clId="{E7B984A9-FDC1-400C-A2E6-C67D35FDE9DB}" dt="2023-09-08T06:25:20.647" v="413" actId="478"/>
          <ac:graphicFrameMkLst>
            <pc:docMk/>
            <pc:sldMk cId="2938880870" sldId="288"/>
            <ac:graphicFrameMk id="9" creationId="{00000000-0000-0000-0000-000000000000}"/>
          </ac:graphicFrameMkLst>
        </pc:graphicFrameChg>
      </pc:sldChg>
      <pc:sldChg chg="addSp delSp modSp mod">
        <pc:chgData name="Michaelsen, Børje" userId="c36523e3-11ed-4011-9a41-1983019c0634" providerId="ADAL" clId="{E7B984A9-FDC1-400C-A2E6-C67D35FDE9DB}" dt="2023-09-27T11:28:17.018" v="2344" actId="20577"/>
        <pc:sldMkLst>
          <pc:docMk/>
          <pc:sldMk cId="1699623060" sldId="289"/>
        </pc:sldMkLst>
        <pc:spChg chg="add mod">
          <ac:chgData name="Michaelsen, Børje" userId="c36523e3-11ed-4011-9a41-1983019c0634" providerId="ADAL" clId="{E7B984A9-FDC1-400C-A2E6-C67D35FDE9DB}" dt="2023-09-27T11:28:17.018" v="2344" actId="20577"/>
          <ac:spMkLst>
            <pc:docMk/>
            <pc:sldMk cId="1699623060" sldId="289"/>
            <ac:spMk id="7" creationId="{911F1C1D-CA3D-29DB-578F-19FC9834C4B5}"/>
          </ac:spMkLst>
        </pc:spChg>
        <pc:graphicFrameChg chg="add mod">
          <ac:chgData name="Michaelsen, Børje" userId="c36523e3-11ed-4011-9a41-1983019c0634" providerId="ADAL" clId="{E7B984A9-FDC1-400C-A2E6-C67D35FDE9DB}" dt="2023-09-14T12:22:52.990" v="645" actId="962"/>
          <ac:graphicFrameMkLst>
            <pc:docMk/>
            <pc:sldMk cId="1699623060" sldId="289"/>
            <ac:graphicFrameMk id="4" creationId="{00000000-0008-0000-0000-000002000000}"/>
          </ac:graphicFrameMkLst>
        </pc:graphicFrameChg>
        <pc:graphicFrameChg chg="add mod">
          <ac:chgData name="Michaelsen, Børje" userId="c36523e3-11ed-4011-9a41-1983019c0634" providerId="ADAL" clId="{E7B984A9-FDC1-400C-A2E6-C67D35FDE9DB}" dt="2023-09-14T12:23:04.682" v="647" actId="962"/>
          <ac:graphicFrameMkLst>
            <pc:docMk/>
            <pc:sldMk cId="1699623060" sldId="289"/>
            <ac:graphicFrameMk id="5" creationId="{00000000-0008-0000-0200-000002000000}"/>
          </ac:graphicFrameMkLst>
        </pc:graphicFrameChg>
        <pc:graphicFrameChg chg="add mod">
          <ac:chgData name="Michaelsen, Børje" userId="c36523e3-11ed-4011-9a41-1983019c0634" providerId="ADAL" clId="{E7B984A9-FDC1-400C-A2E6-C67D35FDE9DB}" dt="2023-09-14T12:34:10.710" v="857"/>
          <ac:graphicFrameMkLst>
            <pc:docMk/>
            <pc:sldMk cId="1699623060" sldId="289"/>
            <ac:graphicFrameMk id="6" creationId="{00000000-0008-0000-0000-000002000000}"/>
          </ac:graphicFrameMkLst>
        </pc:graphicFrameChg>
        <pc:graphicFrameChg chg="del">
          <ac:chgData name="Michaelsen, Børje" userId="c36523e3-11ed-4011-9a41-1983019c0634" providerId="ADAL" clId="{E7B984A9-FDC1-400C-A2E6-C67D35FDE9DB}" dt="2023-09-11T10:56:07.288" v="454" actId="478"/>
          <ac:graphicFrameMkLst>
            <pc:docMk/>
            <pc:sldMk cId="1699623060" sldId="289"/>
            <ac:graphicFrameMk id="9" creationId="{00000000-0000-0000-0000-000000000000}"/>
          </ac:graphicFrameMkLst>
        </pc:graphicFrameChg>
        <pc:graphicFrameChg chg="del mod">
          <ac:chgData name="Michaelsen, Børje" userId="c36523e3-11ed-4011-9a41-1983019c0634" providerId="ADAL" clId="{E7B984A9-FDC1-400C-A2E6-C67D35FDE9DB}" dt="2023-09-11T10:46:11.359" v="449" actId="478"/>
          <ac:graphicFrameMkLst>
            <pc:docMk/>
            <pc:sldMk cId="1699623060" sldId="289"/>
            <ac:graphicFrameMk id="10" creationId="{00000000-0000-0000-0000-000000000000}"/>
          </ac:graphicFrameMkLst>
        </pc:graphicFrameChg>
        <pc:graphicFrameChg chg="del">
          <ac:chgData name="Michaelsen, Børje" userId="c36523e3-11ed-4011-9a41-1983019c0634" providerId="ADAL" clId="{E7B984A9-FDC1-400C-A2E6-C67D35FDE9DB}" dt="2023-09-11T10:45:34.458" v="443" actId="478"/>
          <ac:graphicFrameMkLst>
            <pc:docMk/>
            <pc:sldMk cId="1699623060" sldId="289"/>
            <ac:graphicFrameMk id="12" creationId="{00000000-0000-0000-0000-000000000000}"/>
          </ac:graphicFrameMkLst>
        </pc:graphicFrameChg>
      </pc:sldChg>
      <pc:sldChg chg="addSp delSp modSp add mod modNotesTx">
        <pc:chgData name="Michaelsen, Børje" userId="c36523e3-11ed-4011-9a41-1983019c0634" providerId="ADAL" clId="{E7B984A9-FDC1-400C-A2E6-C67D35FDE9DB}" dt="2023-09-14T12:35:45.657" v="883"/>
        <pc:sldMkLst>
          <pc:docMk/>
          <pc:sldMk cId="559240798" sldId="1093"/>
        </pc:sldMkLst>
        <pc:spChg chg="del">
          <ac:chgData name="Michaelsen, Børje" userId="c36523e3-11ed-4011-9a41-1983019c0634" providerId="ADAL" clId="{E7B984A9-FDC1-400C-A2E6-C67D35FDE9DB}" dt="2023-09-14T12:26:49.516" v="733" actId="478"/>
          <ac:spMkLst>
            <pc:docMk/>
            <pc:sldMk cId="559240798" sldId="1093"/>
            <ac:spMk id="2" creationId="{A9CA4F69-0A00-457E-97C8-8D999E84DC62}"/>
          </ac:spMkLst>
        </pc:spChg>
        <pc:spChg chg="del">
          <ac:chgData name="Michaelsen, Børje" userId="c36523e3-11ed-4011-9a41-1983019c0634" providerId="ADAL" clId="{E7B984A9-FDC1-400C-A2E6-C67D35FDE9DB}" dt="2023-09-14T12:35:12.596" v="873" actId="478"/>
          <ac:spMkLst>
            <pc:docMk/>
            <pc:sldMk cId="559240798" sldId="1093"/>
            <ac:spMk id="3" creationId="{3C75413D-B741-4BCE-8D4A-86EFA4899773}"/>
          </ac:spMkLst>
        </pc:spChg>
        <pc:spChg chg="mod ord">
          <ac:chgData name="Michaelsen, Børje" userId="c36523e3-11ed-4011-9a41-1983019c0634" providerId="ADAL" clId="{E7B984A9-FDC1-400C-A2E6-C67D35FDE9DB}" dt="2023-09-14T12:35:00.176" v="870"/>
          <ac:spMkLst>
            <pc:docMk/>
            <pc:sldMk cId="559240798" sldId="1093"/>
            <ac:spMk id="6" creationId="{E6AD9810-77AD-40A7-B695-CF94C0980126}"/>
          </ac:spMkLst>
        </pc:spChg>
        <pc:spChg chg="ord">
          <ac:chgData name="Michaelsen, Børje" userId="c36523e3-11ed-4011-9a41-1983019c0634" providerId="ADAL" clId="{E7B984A9-FDC1-400C-A2E6-C67D35FDE9DB}" dt="2023-09-14T12:35:40.495" v="878"/>
          <ac:spMkLst>
            <pc:docMk/>
            <pc:sldMk cId="559240798" sldId="1093"/>
            <ac:spMk id="13" creationId="{0CE86C2E-3F6D-47F7-BCB9-A448CABB2558}"/>
          </ac:spMkLst>
        </pc:spChg>
        <pc:picChg chg="add del mod ord">
          <ac:chgData name="Michaelsen, Børje" userId="c36523e3-11ed-4011-9a41-1983019c0634" providerId="ADAL" clId="{E7B984A9-FDC1-400C-A2E6-C67D35FDE9DB}" dt="2023-09-14T12:35:23.114" v="875"/>
          <ac:picMkLst>
            <pc:docMk/>
            <pc:sldMk cId="559240798" sldId="1093"/>
            <ac:picMk id="14" creationId="{353BA028-BC93-8804-65AA-5025ABD5B3D1}"/>
          </ac:picMkLst>
        </pc:picChg>
        <pc:picChg chg="mod ord">
          <ac:chgData name="Michaelsen, Børje" userId="c36523e3-11ed-4011-9a41-1983019c0634" providerId="ADAL" clId="{E7B984A9-FDC1-400C-A2E6-C67D35FDE9DB}" dt="2023-09-14T12:35:36.374" v="876"/>
          <ac:picMkLst>
            <pc:docMk/>
            <pc:sldMk cId="559240798" sldId="1093"/>
            <ac:picMk id="15" creationId="{0764183D-D24B-2122-FB3F-CEF89FBC7E66}"/>
          </ac:picMkLst>
        </pc:picChg>
        <pc:picChg chg="mod">
          <ac:chgData name="Michaelsen, Børje" userId="c36523e3-11ed-4011-9a41-1983019c0634" providerId="ADAL" clId="{E7B984A9-FDC1-400C-A2E6-C67D35FDE9DB}" dt="2023-09-14T12:24:49.243" v="685" actId="962"/>
          <ac:picMkLst>
            <pc:docMk/>
            <pc:sldMk cId="559240798" sldId="1093"/>
            <ac:picMk id="16" creationId="{2690CC05-5881-DF2D-2089-6B40A17A7D7F}"/>
          </ac:picMkLst>
        </pc:picChg>
        <pc:picChg chg="mod ord">
          <ac:chgData name="Michaelsen, Børje" userId="c36523e3-11ed-4011-9a41-1983019c0634" providerId="ADAL" clId="{E7B984A9-FDC1-400C-A2E6-C67D35FDE9DB}" dt="2023-09-14T12:35:45.657" v="883"/>
          <ac:picMkLst>
            <pc:docMk/>
            <pc:sldMk cId="559240798" sldId="1093"/>
            <ac:picMk id="17" creationId="{35BC0E33-A44C-0225-36DE-25D5C6E4418B}"/>
          </ac:picMkLst>
        </pc:picChg>
      </pc:sldChg>
      <pc:sldChg chg="new del">
        <pc:chgData name="Michaelsen, Børje" userId="c36523e3-11ed-4011-9a41-1983019c0634" providerId="ADAL" clId="{E7B984A9-FDC1-400C-A2E6-C67D35FDE9DB}" dt="2023-09-25T13:01:55.965" v="2076" actId="680"/>
        <pc:sldMkLst>
          <pc:docMk/>
          <pc:sldMk cId="681699809" sldId="1094"/>
        </pc:sldMkLst>
      </pc:sldChg>
      <pc:sldChg chg="addSp delSp modSp new del mod">
        <pc:chgData name="Michaelsen, Børje" userId="c36523e3-11ed-4011-9a41-1983019c0634" providerId="ADAL" clId="{E7B984A9-FDC1-400C-A2E6-C67D35FDE9DB}" dt="2023-09-26T07:13:53.846" v="2318" actId="47"/>
        <pc:sldMkLst>
          <pc:docMk/>
          <pc:sldMk cId="1608571662" sldId="1094"/>
        </pc:sldMkLst>
        <pc:spChg chg="mod">
          <ac:chgData name="Michaelsen, Børje" userId="c36523e3-11ed-4011-9a41-1983019c0634" providerId="ADAL" clId="{E7B984A9-FDC1-400C-A2E6-C67D35FDE9DB}" dt="2023-09-25T13:08:05.188" v="2144" actId="20577"/>
          <ac:spMkLst>
            <pc:docMk/>
            <pc:sldMk cId="1608571662" sldId="1094"/>
            <ac:spMk id="2" creationId="{F435C770-84CE-FE99-7F0F-1CBC0D10658C}"/>
          </ac:spMkLst>
        </pc:spChg>
        <pc:spChg chg="del">
          <ac:chgData name="Michaelsen, Børje" userId="c36523e3-11ed-4011-9a41-1983019c0634" providerId="ADAL" clId="{E7B984A9-FDC1-400C-A2E6-C67D35FDE9DB}" dt="2023-09-25T13:02:55.348" v="2078" actId="22"/>
          <ac:spMkLst>
            <pc:docMk/>
            <pc:sldMk cId="1608571662" sldId="1094"/>
            <ac:spMk id="3" creationId="{01E311F2-899F-CFD4-231B-41CD10A8EE12}"/>
          </ac:spMkLst>
        </pc:spChg>
        <pc:spChg chg="mod">
          <ac:chgData name="Michaelsen, Børje" userId="c36523e3-11ed-4011-9a41-1983019c0634" providerId="ADAL" clId="{E7B984A9-FDC1-400C-A2E6-C67D35FDE9DB}" dt="2023-09-25T13:07:43.767" v="2138" actId="207"/>
          <ac:spMkLst>
            <pc:docMk/>
            <pc:sldMk cId="1608571662" sldId="1094"/>
            <ac:spMk id="4" creationId="{5E03F8CB-2FC6-6289-5575-EDBBBBB03428}"/>
          </ac:spMkLst>
        </pc:spChg>
        <pc:spChg chg="add del mod">
          <ac:chgData name="Michaelsen, Børje" userId="c36523e3-11ed-4011-9a41-1983019c0634" providerId="ADAL" clId="{E7B984A9-FDC1-400C-A2E6-C67D35FDE9DB}" dt="2023-09-25T13:03:07.603" v="2082" actId="478"/>
          <ac:spMkLst>
            <pc:docMk/>
            <pc:sldMk cId="1608571662" sldId="1094"/>
            <ac:spMk id="8" creationId="{F5CB874D-5927-ACF3-569D-A373052FA2DC}"/>
          </ac:spMkLst>
        </pc:spChg>
        <pc:picChg chg="add del mod ord">
          <ac:chgData name="Michaelsen, Børje" userId="c36523e3-11ed-4011-9a41-1983019c0634" providerId="ADAL" clId="{E7B984A9-FDC1-400C-A2E6-C67D35FDE9DB}" dt="2023-09-25T13:03:05.802" v="2081" actId="478"/>
          <ac:picMkLst>
            <pc:docMk/>
            <pc:sldMk cId="1608571662" sldId="1094"/>
            <ac:picMk id="6" creationId="{A0E28B2A-1E69-46A3-BCE9-71A07EBE1C2E}"/>
          </ac:picMkLst>
        </pc:picChg>
        <pc:picChg chg="add del mod">
          <ac:chgData name="Michaelsen, Børje" userId="c36523e3-11ed-4011-9a41-1983019c0634" providerId="ADAL" clId="{E7B984A9-FDC1-400C-A2E6-C67D35FDE9DB}" dt="2023-09-25T13:05:22.298" v="2117" actId="478"/>
          <ac:picMkLst>
            <pc:docMk/>
            <pc:sldMk cId="1608571662" sldId="1094"/>
            <ac:picMk id="10" creationId="{277278B4-A4B4-688C-4B37-2D9C0EC405DD}"/>
          </ac:picMkLst>
        </pc:picChg>
        <pc:picChg chg="add mod">
          <ac:chgData name="Michaelsen, Børje" userId="c36523e3-11ed-4011-9a41-1983019c0634" providerId="ADAL" clId="{E7B984A9-FDC1-400C-A2E6-C67D35FDE9DB}" dt="2023-09-25T13:06:04.455" v="2121" actId="14100"/>
          <ac:picMkLst>
            <pc:docMk/>
            <pc:sldMk cId="1608571662" sldId="1094"/>
            <ac:picMk id="12" creationId="{D3777001-C079-993A-A971-36044CB3F5AB}"/>
          </ac:picMkLst>
        </pc:picChg>
      </pc:sldChg>
      <pc:sldChg chg="add del">
        <pc:chgData name="Michaelsen, Børje" userId="c36523e3-11ed-4011-9a41-1983019c0634" providerId="ADAL" clId="{E7B984A9-FDC1-400C-A2E6-C67D35FDE9DB}" dt="2023-09-21T09:13:38.540" v="1493" actId="2696"/>
        <pc:sldMkLst>
          <pc:docMk/>
          <pc:sldMk cId="4235033923" sldId="1094"/>
        </pc:sldMkLst>
      </pc:sldChg>
      <pc:sldChg chg="addSp delSp modSp add mod">
        <pc:chgData name="Michaelsen, Børje" userId="c36523e3-11ed-4011-9a41-1983019c0634" providerId="ADAL" clId="{E7B984A9-FDC1-400C-A2E6-C67D35FDE9DB}" dt="2023-09-29T11:43:23.300" v="2756" actId="962"/>
        <pc:sldMkLst>
          <pc:docMk/>
          <pc:sldMk cId="2611775227" sldId="1095"/>
        </pc:sldMkLst>
        <pc:spChg chg="mod">
          <ac:chgData name="Michaelsen, Børje" userId="c36523e3-11ed-4011-9a41-1983019c0634" providerId="ADAL" clId="{E7B984A9-FDC1-400C-A2E6-C67D35FDE9DB}" dt="2023-09-26T07:03:33.731" v="2190" actId="1076"/>
          <ac:spMkLst>
            <pc:docMk/>
            <pc:sldMk cId="2611775227" sldId="1095"/>
            <ac:spMk id="2" creationId="{F435C770-84CE-FE99-7F0F-1CBC0D10658C}"/>
          </ac:spMkLst>
        </pc:spChg>
        <pc:spChg chg="add mod">
          <ac:chgData name="Michaelsen, Børje" userId="c36523e3-11ed-4011-9a41-1983019c0634" providerId="ADAL" clId="{E7B984A9-FDC1-400C-A2E6-C67D35FDE9DB}" dt="2023-09-29T10:55:12.995" v="2754" actId="14100"/>
          <ac:spMkLst>
            <pc:docMk/>
            <pc:sldMk cId="2611775227" sldId="1095"/>
            <ac:spMk id="3" creationId="{A801C131-9F29-0E63-F890-8385D99C63DB}"/>
          </ac:spMkLst>
        </pc:spChg>
        <pc:spChg chg="mod">
          <ac:chgData name="Michaelsen, Børje" userId="c36523e3-11ed-4011-9a41-1983019c0634" providerId="ADAL" clId="{E7B984A9-FDC1-400C-A2E6-C67D35FDE9DB}" dt="2023-09-26T07:54:25.032" v="2320" actId="20577"/>
          <ac:spMkLst>
            <pc:docMk/>
            <pc:sldMk cId="2611775227" sldId="1095"/>
            <ac:spMk id="4" creationId="{5E03F8CB-2FC6-6289-5575-EDBBBBB03428}"/>
          </ac:spMkLst>
        </pc:spChg>
        <pc:picChg chg="add mod">
          <ac:chgData name="Michaelsen, Børje" userId="c36523e3-11ed-4011-9a41-1983019c0634" providerId="ADAL" clId="{E7B984A9-FDC1-400C-A2E6-C67D35FDE9DB}" dt="2023-09-29T11:43:23.300" v="2756" actId="962"/>
          <ac:picMkLst>
            <pc:docMk/>
            <pc:sldMk cId="2611775227" sldId="1095"/>
            <ac:picMk id="5" creationId="{8FD902E4-DF3C-27ED-02C8-4A3F73E439EC}"/>
          </ac:picMkLst>
        </pc:picChg>
        <pc:picChg chg="del">
          <ac:chgData name="Michaelsen, Børje" userId="c36523e3-11ed-4011-9a41-1983019c0634" providerId="ADAL" clId="{E7B984A9-FDC1-400C-A2E6-C67D35FDE9DB}" dt="2023-09-25T13:08:26.372" v="2149" actId="478"/>
          <ac:picMkLst>
            <pc:docMk/>
            <pc:sldMk cId="2611775227" sldId="1095"/>
            <ac:picMk id="12" creationId="{D3777001-C079-993A-A971-36044CB3F5AB}"/>
          </ac:picMkLst>
        </pc:picChg>
      </pc:sldChg>
    </pc:docChg>
  </pc:docChgLst>
  <pc:docChgLst>
    <pc:chgData name="Lindaas, Gunnar Ogwyn" userId="9f116345-df17-4e62-ba90-3f104129b024" providerId="ADAL" clId="{F88D5805-8181-4347-8B28-48502794EB9E}"/>
    <pc:docChg chg="modSld">
      <pc:chgData name="Lindaas, Gunnar Ogwyn" userId="9f116345-df17-4e62-ba90-3f104129b024" providerId="ADAL" clId="{F88D5805-8181-4347-8B28-48502794EB9E}" dt="2022-08-16T15:21:44.322" v="120" actId="6549"/>
      <pc:docMkLst>
        <pc:docMk/>
      </pc:docMkLst>
      <pc:sldChg chg="modSp mod">
        <pc:chgData name="Lindaas, Gunnar Ogwyn" userId="9f116345-df17-4e62-ba90-3f104129b024" providerId="ADAL" clId="{F88D5805-8181-4347-8B28-48502794EB9E}" dt="2022-08-16T15:21:44.322" v="120" actId="6549"/>
        <pc:sldMkLst>
          <pc:docMk/>
          <pc:sldMk cId="2044844844" sldId="273"/>
        </pc:sldMkLst>
        <pc:spChg chg="mod">
          <ac:chgData name="Lindaas, Gunnar Ogwyn" userId="9f116345-df17-4e62-ba90-3f104129b024" providerId="ADAL" clId="{F88D5805-8181-4347-8B28-48502794EB9E}" dt="2022-08-16T15:21:44.322" v="120" actId="6549"/>
          <ac:spMkLst>
            <pc:docMk/>
            <pc:sldMk cId="2044844844" sldId="273"/>
            <ac:spMk id="5" creationId="{00000000-0000-0000-0000-000000000000}"/>
          </ac:spMkLst>
        </pc:spChg>
        <pc:picChg chg="mod">
          <ac:chgData name="Lindaas, Gunnar Ogwyn" userId="9f116345-df17-4e62-ba90-3f104129b024" providerId="ADAL" clId="{F88D5805-8181-4347-8B28-48502794EB9E}" dt="2022-08-16T15:12:56.968" v="0" actId="14826"/>
          <ac:picMkLst>
            <pc:docMk/>
            <pc:sldMk cId="2044844844" sldId="273"/>
            <ac:picMk id="4" creationId="{00000000-0000-0000-0000-000000000000}"/>
          </ac:picMkLst>
        </pc:picChg>
      </pc:sldChg>
    </pc:docChg>
  </pc:docChgLst>
  <pc:docChgLst>
    <pc:chgData name="Lindaas, Gunnar Ogwyn" userId="9f116345-df17-4e62-ba90-3f104129b024" providerId="ADAL" clId="{9B355C8C-2EE7-412F-B76E-5F7EB0C90DFE}"/>
    <pc:docChg chg="modSld">
      <pc:chgData name="Lindaas, Gunnar Ogwyn" userId="9f116345-df17-4e62-ba90-3f104129b024" providerId="ADAL" clId="{9B355C8C-2EE7-412F-B76E-5F7EB0C90DFE}" dt="2023-09-21T12:48:38.793" v="8" actId="20577"/>
      <pc:docMkLst>
        <pc:docMk/>
      </pc:docMkLst>
      <pc:sldChg chg="modSp mod">
        <pc:chgData name="Lindaas, Gunnar Ogwyn" userId="9f116345-df17-4e62-ba90-3f104129b024" providerId="ADAL" clId="{9B355C8C-2EE7-412F-B76E-5F7EB0C90DFE}" dt="2023-09-21T12:48:38.793" v="8" actId="20577"/>
        <pc:sldMkLst>
          <pc:docMk/>
          <pc:sldMk cId="2044844844" sldId="273"/>
        </pc:sldMkLst>
        <pc:spChg chg="mod">
          <ac:chgData name="Lindaas, Gunnar Ogwyn" userId="9f116345-df17-4e62-ba90-3f104129b024" providerId="ADAL" clId="{9B355C8C-2EE7-412F-B76E-5F7EB0C90DFE}" dt="2023-09-21T12:48:38.793" v="8" actId="20577"/>
          <ac:spMkLst>
            <pc:docMk/>
            <pc:sldMk cId="2044844844" sldId="273"/>
            <ac:spMk id="5" creationId="{00000000-0000-0000-0000-000000000000}"/>
          </ac:spMkLst>
        </pc:spChg>
        <pc:picChg chg="mod">
          <ac:chgData name="Lindaas, Gunnar Ogwyn" userId="9f116345-df17-4e62-ba90-3f104129b024" providerId="ADAL" clId="{9B355C8C-2EE7-412F-B76E-5F7EB0C90DFE}" dt="2023-09-21T12:48:21.899" v="4" actId="14100"/>
          <ac:picMkLst>
            <pc:docMk/>
            <pc:sldMk cId="2044844844" sldId="273"/>
            <ac:picMk id="4" creationId="{00000000-0000-0000-0000-000000000000}"/>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7C3A9E47-785B-4BA7-889B-ACD875DE3A32}"/>
    <pc:docChg chg="undo custSel modSld">
      <pc:chgData name="Michaelsen, Børje" userId="c36523e3-11ed-4011-9a41-1983019c0634" providerId="ADAL" clId="{7C3A9E47-785B-4BA7-889B-ACD875DE3A32}" dt="2024-08-28T11:49:31.357" v="835"/>
      <pc:docMkLst>
        <pc:docMk/>
      </pc:docMkLst>
      <pc:sldChg chg="modSp mod modNotesTx">
        <pc:chgData name="Michaelsen, Børje" userId="c36523e3-11ed-4011-9a41-1983019c0634" providerId="ADAL" clId="{7C3A9E47-785B-4BA7-889B-ACD875DE3A32}" dt="2024-08-06T09:34:04.690" v="267" actId="20577"/>
        <pc:sldMkLst>
          <pc:docMk/>
          <pc:sldMk cId="1380386693" sldId="260"/>
        </pc:sldMkLst>
        <pc:graphicFrameChg chg="modGraphic">
          <ac:chgData name="Michaelsen, Børje" userId="c36523e3-11ed-4011-9a41-1983019c0634" providerId="ADAL" clId="{7C3A9E47-785B-4BA7-889B-ACD875DE3A32}" dt="2024-08-06T09:32:16.737" v="241"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7C3A9E47-785B-4BA7-889B-ACD875DE3A32}" dt="2024-08-06T09:34:04.690" v="267"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7C3A9E47-785B-4BA7-889B-ACD875DE3A32}" dt="2024-08-06T09:33:31.178" v="257"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7C3A9E47-785B-4BA7-889B-ACD875DE3A32}" dt="2024-08-06T09:33:51.636" v="263"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7C3A9E47-785B-4BA7-889B-ACD875DE3A32}" dt="2024-08-13T08:30:35.853" v="652" actId="27918"/>
        <pc:sldMkLst>
          <pc:docMk/>
          <pc:sldMk cId="4123357996" sldId="261"/>
        </pc:sldMkLst>
        <pc:spChg chg="del">
          <ac:chgData name="Michaelsen, Børje" userId="c36523e3-11ed-4011-9a41-1983019c0634" providerId="ADAL" clId="{7C3A9E47-785B-4BA7-889B-ACD875DE3A32}" dt="2024-08-13T07:42:49.985" v="594" actId="478"/>
          <ac:spMkLst>
            <pc:docMk/>
            <pc:sldMk cId="4123357996" sldId="261"/>
            <ac:spMk id="2" creationId="{00000000-0000-0000-0000-000000000000}"/>
          </ac:spMkLst>
        </pc:spChg>
        <pc:spChg chg="mod">
          <ac:chgData name="Michaelsen, Børje" userId="c36523e3-11ed-4011-9a41-1983019c0634" providerId="ADAL" clId="{7C3A9E47-785B-4BA7-889B-ACD875DE3A32}" dt="2024-08-13T07:43:29.225" v="627" actId="20577"/>
          <ac:spMkLst>
            <pc:docMk/>
            <pc:sldMk cId="4123357996" sldId="261"/>
            <ac:spMk id="3" creationId="{0E208661-40B4-4483-9A05-FE473BED7235}"/>
          </ac:spMkLst>
        </pc:spChg>
        <pc:graphicFrameChg chg="del">
          <ac:chgData name="Michaelsen, Børje" userId="c36523e3-11ed-4011-9a41-1983019c0634" providerId="ADAL" clId="{7C3A9E47-785B-4BA7-889B-ACD875DE3A32}" dt="2024-08-13T07:42:33.819" v="588"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7C3A9E47-785B-4BA7-889B-ACD875DE3A32}" dt="2024-08-13T07:42:46.902" v="593"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7C3A9E47-785B-4BA7-889B-ACD875DE3A32}" dt="2024-08-07T14:17:04.019" v="467" actId="27918"/>
        <pc:sldMkLst>
          <pc:docMk/>
          <pc:sldMk cId="3237931907" sldId="263"/>
        </pc:sldMkLst>
        <pc:spChg chg="mod">
          <ac:chgData name="Michaelsen, Børje" userId="c36523e3-11ed-4011-9a41-1983019c0634" providerId="ADAL" clId="{7C3A9E47-785B-4BA7-889B-ACD875DE3A32}" dt="2024-08-07T12:34:57.285" v="415" actId="6549"/>
          <ac:spMkLst>
            <pc:docMk/>
            <pc:sldMk cId="3237931907" sldId="263"/>
            <ac:spMk id="10" creationId="{00000000-0000-0000-0000-000000000000}"/>
          </ac:spMkLst>
        </pc:spChg>
        <pc:graphicFrameChg chg="add mod">
          <ac:chgData name="Michaelsen, Børje" userId="c36523e3-11ed-4011-9a41-1983019c0634" providerId="ADAL" clId="{7C3A9E47-785B-4BA7-889B-ACD875DE3A32}" dt="2024-08-07T12:33:45.449" v="382" actId="14100"/>
          <ac:graphicFrameMkLst>
            <pc:docMk/>
            <pc:sldMk cId="3237931907" sldId="263"/>
            <ac:graphicFrameMk id="3" creationId="{900796C7-9568-AA7D-48B1-D162673FAB3E}"/>
          </ac:graphicFrameMkLst>
        </pc:graphicFrameChg>
        <pc:graphicFrameChg chg="del">
          <ac:chgData name="Michaelsen, Børje" userId="c36523e3-11ed-4011-9a41-1983019c0634" providerId="ADAL" clId="{7C3A9E47-785B-4BA7-889B-ACD875DE3A32}" dt="2024-08-07T12:33:09.948" v="373"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7C3A9E47-785B-4BA7-889B-ACD875DE3A32}" dt="2024-08-07T12:33:32.656" v="377"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7C3A9E47-785B-4BA7-889B-ACD875DE3A32}" dt="2024-08-07T12:33:52.829" v="384" actId="478"/>
          <ac:graphicFrameMkLst>
            <pc:docMk/>
            <pc:sldMk cId="3237931907" sldId="263"/>
            <ac:graphicFrameMk id="6" creationId="{686A171C-CA8A-2730-D3B0-C37FCEBEB89A}"/>
          </ac:graphicFrameMkLst>
        </pc:graphicFrameChg>
        <pc:graphicFrameChg chg="add mod">
          <ac:chgData name="Michaelsen, Børje" userId="c36523e3-11ed-4011-9a41-1983019c0634" providerId="ADAL" clId="{7C3A9E47-785B-4BA7-889B-ACD875DE3A32}" dt="2024-08-07T12:33:48.668" v="383"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7C3A9E47-785B-4BA7-889B-ACD875DE3A32}" dt="2024-08-07T12:34:47.043" v="408" actId="1037"/>
          <ac:graphicFrameMkLst>
            <pc:docMk/>
            <pc:sldMk cId="3237931907" sldId="263"/>
            <ac:graphicFrameMk id="8" creationId="{46563B47-024A-7CAD-FFC3-0B1FA094123E}"/>
          </ac:graphicFrameMkLst>
        </pc:graphicFrameChg>
      </pc:sldChg>
      <pc:sldChg chg="addSp delSp modSp mod modNotesTx">
        <pc:chgData name="Michaelsen, Børje" userId="c36523e3-11ed-4011-9a41-1983019c0634" providerId="ADAL" clId="{7C3A9E47-785B-4BA7-889B-ACD875DE3A32}" dt="2024-08-28T11:49:31.357" v="835"/>
        <pc:sldMkLst>
          <pc:docMk/>
          <pc:sldMk cId="394652420" sldId="268"/>
        </pc:sldMkLst>
        <pc:spChg chg="mod">
          <ac:chgData name="Michaelsen, Børje" userId="c36523e3-11ed-4011-9a41-1983019c0634" providerId="ADAL" clId="{7C3A9E47-785B-4BA7-889B-ACD875DE3A32}" dt="2024-08-28T11:49:19.409" v="834" actId="20577"/>
          <ac:spMkLst>
            <pc:docMk/>
            <pc:sldMk cId="394652420" sldId="268"/>
            <ac:spMk id="3" creationId="{00000000-0000-0000-0000-000000000000}"/>
          </ac:spMkLst>
        </pc:spChg>
        <pc:spChg chg="mod">
          <ac:chgData name="Michaelsen, Børje" userId="c36523e3-11ed-4011-9a41-1983019c0634" providerId="ADAL" clId="{7C3A9E47-785B-4BA7-889B-ACD875DE3A32}" dt="2024-08-27T08:29:37.980" v="823" actId="20577"/>
          <ac:spMkLst>
            <pc:docMk/>
            <pc:sldMk cId="394652420" sldId="268"/>
            <ac:spMk id="5" creationId="{00000000-0000-0000-0000-000000000000}"/>
          </ac:spMkLst>
        </pc:spChg>
        <pc:graphicFrameChg chg="add mod">
          <ac:chgData name="Michaelsen, Børje" userId="c36523e3-11ed-4011-9a41-1983019c0634" providerId="ADAL" clId="{7C3A9E47-785B-4BA7-889B-ACD875DE3A32}" dt="2024-08-27T08:27:31.273" v="764" actId="1076"/>
          <ac:graphicFrameMkLst>
            <pc:docMk/>
            <pc:sldMk cId="394652420" sldId="268"/>
            <ac:graphicFrameMk id="7" creationId="{D005A174-951D-5523-A50A-72D519C22056}"/>
          </ac:graphicFrameMkLst>
        </pc:graphicFrameChg>
        <pc:picChg chg="del">
          <ac:chgData name="Michaelsen, Børje" userId="c36523e3-11ed-4011-9a41-1983019c0634" providerId="ADAL" clId="{7C3A9E47-785B-4BA7-889B-ACD875DE3A32}" dt="2024-08-27T08:27:21.889" v="761" actId="478"/>
          <ac:picMkLst>
            <pc:docMk/>
            <pc:sldMk cId="394652420" sldId="268"/>
            <ac:picMk id="6" creationId="{00000000-0000-0000-0000-000000000000}"/>
          </ac:picMkLst>
        </pc:picChg>
      </pc:sldChg>
      <pc:sldChg chg="addSp delSp modSp mod modNotesTx">
        <pc:chgData name="Michaelsen, Børje" userId="c36523e3-11ed-4011-9a41-1983019c0634" providerId="ADAL" clId="{7C3A9E47-785B-4BA7-889B-ACD875DE3A32}" dt="2024-08-05T07:34:22.380" v="78" actId="20577"/>
        <pc:sldMkLst>
          <pc:docMk/>
          <pc:sldMk cId="1763573476" sldId="269"/>
        </pc:sldMkLst>
        <pc:graphicFrameChg chg="add mod">
          <ac:chgData name="Michaelsen, Børje" userId="c36523e3-11ed-4011-9a41-1983019c0634" providerId="ADAL" clId="{7C3A9E47-785B-4BA7-889B-ACD875DE3A32}" dt="2024-08-05T07:17:15.224" v="75" actId="962"/>
          <ac:graphicFrameMkLst>
            <pc:docMk/>
            <pc:sldMk cId="1763573476" sldId="269"/>
            <ac:graphicFrameMk id="4" creationId="{3433AEB0-9BBF-567A-1DFA-595A26F3E949}"/>
          </ac:graphicFrameMkLst>
        </pc:graphicFrameChg>
        <pc:graphicFrameChg chg="del">
          <ac:chgData name="Michaelsen, Børje" userId="c36523e3-11ed-4011-9a41-1983019c0634" providerId="ADAL" clId="{7C3A9E47-785B-4BA7-889B-ACD875DE3A32}" dt="2024-08-05T07:15:41.571" v="58" actId="478"/>
          <ac:graphicFrameMkLst>
            <pc:docMk/>
            <pc:sldMk cId="1763573476" sldId="269"/>
            <ac:graphicFrameMk id="6" creationId="{06B3C9D9-ED4D-D30B-2A25-DE0DF89C8915}"/>
          </ac:graphicFrameMkLst>
        </pc:graphicFrameChg>
      </pc:sldChg>
      <pc:sldChg chg="addSp delSp modSp mod modNotesTx">
        <pc:chgData name="Michaelsen, Børje" userId="c36523e3-11ed-4011-9a41-1983019c0634" providerId="ADAL" clId="{7C3A9E47-785B-4BA7-889B-ACD875DE3A32}" dt="2024-08-08T11:47:22.713" v="562" actId="20577"/>
        <pc:sldMkLst>
          <pc:docMk/>
          <pc:sldMk cId="1348694183" sldId="272"/>
        </pc:sldMkLst>
        <pc:graphicFrameChg chg="mod modGraphic">
          <ac:chgData name="Michaelsen, Børje" userId="c36523e3-11ed-4011-9a41-1983019c0634" providerId="ADAL" clId="{7C3A9E47-785B-4BA7-889B-ACD875DE3A32}" dt="2024-08-08T11:47:22.713" v="562"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7C3A9E47-785B-4BA7-889B-ACD875DE3A32}" dt="2024-08-08T11:46:47.106" v="547"/>
          <ac:picMkLst>
            <pc:docMk/>
            <pc:sldMk cId="1348694183" sldId="272"/>
            <ac:picMk id="3" creationId="{805D4D81-10A9-3A24-2E9F-E67C2FE8EB88}"/>
          </ac:picMkLst>
        </pc:picChg>
        <pc:picChg chg="del">
          <ac:chgData name="Michaelsen, Børje" userId="c36523e3-11ed-4011-9a41-1983019c0634" providerId="ADAL" clId="{7C3A9E47-785B-4BA7-889B-ACD875DE3A32}" dt="2024-08-08T11:46:42.635" v="546" actId="478"/>
          <ac:picMkLst>
            <pc:docMk/>
            <pc:sldMk cId="1348694183" sldId="272"/>
            <ac:picMk id="4" creationId="{7B45F6EF-2031-EBA5-0973-38D77B62070D}"/>
          </ac:picMkLst>
        </pc:picChg>
      </pc:sldChg>
      <pc:sldChg chg="addSp delSp modSp mod modNotesTx">
        <pc:chgData name="Michaelsen, Børje" userId="c36523e3-11ed-4011-9a41-1983019c0634" providerId="ADAL" clId="{7C3A9E47-785B-4BA7-889B-ACD875DE3A32}" dt="2024-08-13T12:00:57.625" v="664" actId="14100"/>
        <pc:sldMkLst>
          <pc:docMk/>
          <pc:sldMk cId="340623003" sldId="274"/>
        </pc:sldMkLst>
        <pc:graphicFrameChg chg="add del mod">
          <ac:chgData name="Michaelsen, Børje" userId="c36523e3-11ed-4011-9a41-1983019c0634" providerId="ADAL" clId="{7C3A9E47-785B-4BA7-889B-ACD875DE3A32}" dt="2024-08-13T12:00:47.346" v="660" actId="478"/>
          <ac:graphicFrameMkLst>
            <pc:docMk/>
            <pc:sldMk cId="340623003" sldId="274"/>
            <ac:graphicFrameMk id="6" creationId="{00000000-0008-0000-0100-000002000000}"/>
          </ac:graphicFrameMkLst>
        </pc:graphicFrameChg>
        <pc:graphicFrameChg chg="add mod">
          <ac:chgData name="Michaelsen, Børje" userId="c36523e3-11ed-4011-9a41-1983019c0634" providerId="ADAL" clId="{7C3A9E47-785B-4BA7-889B-ACD875DE3A32}" dt="2024-08-13T12:00:57.625" v="664" actId="14100"/>
          <ac:graphicFrameMkLst>
            <pc:docMk/>
            <pc:sldMk cId="340623003" sldId="274"/>
            <ac:graphicFrameMk id="7" creationId="{00000000-0008-0000-0100-000002000000}"/>
          </ac:graphicFrameMkLst>
        </pc:graphicFrameChg>
        <pc:graphicFrameChg chg="del">
          <ac:chgData name="Michaelsen, Børje" userId="c36523e3-11ed-4011-9a41-1983019c0634" providerId="ADAL" clId="{7C3A9E47-785B-4BA7-889B-ACD875DE3A32}" dt="2024-08-13T11:27:11.083" v="655" actId="478"/>
          <ac:graphicFrameMkLst>
            <pc:docMk/>
            <pc:sldMk cId="340623003" sldId="274"/>
            <ac:graphicFrameMk id="9" creationId="{00000000-0008-0000-0100-000002000000}"/>
          </ac:graphicFrameMkLst>
        </pc:graphicFrameChg>
      </pc:sldChg>
      <pc:sldChg chg="addSp delSp modSp mod modNotesTx">
        <pc:chgData name="Michaelsen, Børje" userId="c36523e3-11ed-4011-9a41-1983019c0634" providerId="ADAL" clId="{7C3A9E47-785B-4BA7-889B-ACD875DE3A32}" dt="2024-08-05T13:02:31.548" v="147" actId="27918"/>
        <pc:sldMkLst>
          <pc:docMk/>
          <pc:sldMk cId="4110371661" sldId="275"/>
        </pc:sldMkLst>
        <pc:graphicFrameChg chg="del">
          <ac:chgData name="Michaelsen, Børje" userId="c36523e3-11ed-4011-9a41-1983019c0634" providerId="ADAL" clId="{7C3A9E47-785B-4BA7-889B-ACD875DE3A32}" dt="2024-08-05T12:35:32.580" v="115" actId="478"/>
          <ac:graphicFrameMkLst>
            <pc:docMk/>
            <pc:sldMk cId="4110371661" sldId="275"/>
            <ac:graphicFrameMk id="4" creationId="{A9AB4960-5BA5-6AF9-F3ED-65DFE4591263}"/>
          </ac:graphicFrameMkLst>
        </pc:graphicFrameChg>
        <pc:graphicFrameChg chg="add mod">
          <ac:chgData name="Michaelsen, Børje" userId="c36523e3-11ed-4011-9a41-1983019c0634" providerId="ADAL" clId="{7C3A9E47-785B-4BA7-889B-ACD875DE3A32}" dt="2024-08-05T12:35:43.654" v="119"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7C3A9E47-785B-4BA7-889B-ACD875DE3A32}" dt="2024-08-05T11:35:40.340" v="113" actId="20577"/>
        <pc:sldMkLst>
          <pc:docMk/>
          <pc:sldMk cId="768537486" sldId="276"/>
        </pc:sldMkLst>
        <pc:spChg chg="add del mod">
          <ac:chgData name="Michaelsen, Børje" userId="c36523e3-11ed-4011-9a41-1983019c0634" providerId="ADAL" clId="{7C3A9E47-785B-4BA7-889B-ACD875DE3A32}" dt="2024-08-05T11:34:47.467" v="82" actId="478"/>
          <ac:spMkLst>
            <pc:docMk/>
            <pc:sldMk cId="768537486" sldId="276"/>
            <ac:spMk id="6" creationId="{A0A179A0-DC9B-79F1-BF2C-F077729234C2}"/>
          </ac:spMkLst>
        </pc:spChg>
        <pc:spChg chg="del">
          <ac:chgData name="Michaelsen, Børje" userId="c36523e3-11ed-4011-9a41-1983019c0634" providerId="ADAL" clId="{7C3A9E47-785B-4BA7-889B-ACD875DE3A32}" dt="2024-08-05T11:34:45.879" v="81" actId="478"/>
          <ac:spMkLst>
            <pc:docMk/>
            <pc:sldMk cId="768537486" sldId="276"/>
            <ac:spMk id="9" creationId="{00000000-0000-0000-0000-000000000000}"/>
          </ac:spMkLst>
        </pc:spChg>
        <pc:graphicFrameChg chg="add mod modGraphic">
          <ac:chgData name="Michaelsen, Børje" userId="c36523e3-11ed-4011-9a41-1983019c0634" providerId="ADAL" clId="{7C3A9E47-785B-4BA7-889B-ACD875DE3A32}" dt="2024-08-05T11:35:40.340" v="113" actId="20577"/>
          <ac:graphicFrameMkLst>
            <pc:docMk/>
            <pc:sldMk cId="768537486" sldId="276"/>
            <ac:graphicFrameMk id="7" creationId="{9CE02259-204B-FB3A-C6B8-8AE52948732C}"/>
          </ac:graphicFrameMkLst>
        </pc:graphicFrameChg>
        <pc:graphicFrameChg chg="del">
          <ac:chgData name="Michaelsen, Børje" userId="c36523e3-11ed-4011-9a41-1983019c0634" providerId="ADAL" clId="{7C3A9E47-785B-4BA7-889B-ACD875DE3A32}" dt="2024-08-05T11:34:51.453" v="83" actId="478"/>
          <ac:graphicFrameMkLst>
            <pc:docMk/>
            <pc:sldMk cId="768537486" sldId="276"/>
            <ac:graphicFrameMk id="8" creationId="{00000000-0000-0000-0000-000000000000}"/>
          </ac:graphicFrameMkLst>
        </pc:graphicFrameChg>
        <pc:picChg chg="del">
          <ac:chgData name="Michaelsen, Børje" userId="c36523e3-11ed-4011-9a41-1983019c0634" providerId="ADAL" clId="{7C3A9E47-785B-4BA7-889B-ACD875DE3A32}" dt="2024-08-05T11:34:53.759" v="84" actId="478"/>
          <ac:picMkLst>
            <pc:docMk/>
            <pc:sldMk cId="768537486" sldId="276"/>
            <ac:picMk id="3" creationId="{1B466B73-E614-81CC-6897-87763FCAAFBA}"/>
          </ac:picMkLst>
        </pc:picChg>
        <pc:picChg chg="add mod">
          <ac:chgData name="Michaelsen, Børje" userId="c36523e3-11ed-4011-9a41-1983019c0634" providerId="ADAL" clId="{7C3A9E47-785B-4BA7-889B-ACD875DE3A32}" dt="2024-08-05T11:35:09.108" v="85"/>
          <ac:picMkLst>
            <pc:docMk/>
            <pc:sldMk cId="768537486" sldId="276"/>
            <ac:picMk id="10" creationId="{A8840A3A-9863-5788-5408-35C45AB61AA0}"/>
          </ac:picMkLst>
        </pc:picChg>
        <pc:picChg chg="add mod">
          <ac:chgData name="Michaelsen, Børje" userId="c36523e3-11ed-4011-9a41-1983019c0634" providerId="ADAL" clId="{7C3A9E47-785B-4BA7-889B-ACD875DE3A32}" dt="2024-08-05T11:35:09.108" v="85"/>
          <ac:picMkLst>
            <pc:docMk/>
            <pc:sldMk cId="768537486" sldId="276"/>
            <ac:picMk id="11" creationId="{E9E04450-A989-EC06-CC4B-2B70D5F91D72}"/>
          </ac:picMkLst>
        </pc:picChg>
      </pc:sldChg>
      <pc:sldChg chg="addSp delSp modSp mod">
        <pc:chgData name="Michaelsen, Børje" userId="c36523e3-11ed-4011-9a41-1983019c0634" providerId="ADAL" clId="{7C3A9E47-785B-4BA7-889B-ACD875DE3A32}" dt="2024-08-05T13:46:23.620" v="176" actId="27918"/>
        <pc:sldMkLst>
          <pc:docMk/>
          <pc:sldMk cId="2721633966" sldId="277"/>
        </pc:sldMkLst>
        <pc:graphicFrameChg chg="del">
          <ac:chgData name="Michaelsen, Børje" userId="c36523e3-11ed-4011-9a41-1983019c0634" providerId="ADAL" clId="{7C3A9E47-785B-4BA7-889B-ACD875DE3A32}" dt="2024-08-05T13:28:15.210" v="148"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7C3A9E47-785B-4BA7-889B-ACD875DE3A32}" dt="2024-08-05T13:29:16.323" v="152"/>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7C3A9E47-785B-4BA7-889B-ACD875DE3A32}" dt="2024-08-26T12:46:36.692" v="760" actId="13926"/>
        <pc:sldMkLst>
          <pc:docMk/>
          <pc:sldMk cId="662108869" sldId="279"/>
        </pc:sldMkLst>
        <pc:spChg chg="mod">
          <ac:chgData name="Michaelsen, Børje" userId="c36523e3-11ed-4011-9a41-1983019c0634" providerId="ADAL" clId="{7C3A9E47-785B-4BA7-889B-ACD875DE3A32}" dt="2024-08-08T08:27:14.618" v="469" actId="20577"/>
          <ac:spMkLst>
            <pc:docMk/>
            <pc:sldMk cId="662108869" sldId="279"/>
            <ac:spMk id="2" creationId="{00000000-0000-0000-0000-000000000000}"/>
          </ac:spMkLst>
        </pc:spChg>
        <pc:spChg chg="mod">
          <ac:chgData name="Michaelsen, Børje" userId="c36523e3-11ed-4011-9a41-1983019c0634" providerId="ADAL" clId="{7C3A9E47-785B-4BA7-889B-ACD875DE3A32}" dt="2024-08-26T12:46:36.692" v="760" actId="13926"/>
          <ac:spMkLst>
            <pc:docMk/>
            <pc:sldMk cId="662108869" sldId="279"/>
            <ac:spMk id="10" creationId="{00000000-0000-0000-0000-000000000000}"/>
          </ac:spMkLst>
        </pc:spChg>
        <pc:graphicFrameChg chg="del">
          <ac:chgData name="Michaelsen, Børje" userId="c36523e3-11ed-4011-9a41-1983019c0634" providerId="ADAL" clId="{7C3A9E47-785B-4BA7-889B-ACD875DE3A32}" dt="2024-08-08T08:27:37.423" v="470"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7C3A9E47-785B-4BA7-889B-ACD875DE3A32}" dt="2024-08-08T08:29:15.584" v="475"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7C3A9E47-785B-4BA7-889B-ACD875DE3A32}" dt="2024-08-08T08:27:49.614" v="472"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7C3A9E47-785B-4BA7-889B-ACD875DE3A32}" dt="2024-08-08T08:29:29.664" v="480"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7C3A9E47-785B-4BA7-889B-ACD875DE3A32}" dt="2024-08-26T10:44:34.752" v="759" actId="6549"/>
        <pc:sldMkLst>
          <pc:docMk/>
          <pc:sldMk cId="835482435" sldId="282"/>
        </pc:sldMkLst>
        <pc:spChg chg="mod">
          <ac:chgData name="Michaelsen, Børje" userId="c36523e3-11ed-4011-9a41-1983019c0634" providerId="ADAL" clId="{7C3A9E47-785B-4BA7-889B-ACD875DE3A32}" dt="2024-08-26T10:44:34.752" v="759" actId="6549"/>
          <ac:spMkLst>
            <pc:docMk/>
            <pc:sldMk cId="835482435" sldId="282"/>
            <ac:spMk id="3" creationId="{00000000-0000-0000-0000-000000000000}"/>
          </ac:spMkLst>
        </pc:spChg>
        <pc:graphicFrameChg chg="del">
          <ac:chgData name="Michaelsen, Børje" userId="c36523e3-11ed-4011-9a41-1983019c0634" providerId="ADAL" clId="{7C3A9E47-785B-4BA7-889B-ACD875DE3A32}" dt="2024-08-26T10:43:53.570" v="665"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7C3A9E47-785B-4BA7-889B-ACD875DE3A32}" dt="2024-08-26T10:44:00.184" v="668"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7C3A9E47-785B-4BA7-889B-ACD875DE3A32}" dt="2024-08-12T11:18:43.481" v="585" actId="962"/>
        <pc:sldMkLst>
          <pc:docMk/>
          <pc:sldMk cId="1751997248" sldId="284"/>
        </pc:sldMkLst>
        <pc:spChg chg="mod">
          <ac:chgData name="Michaelsen, Børje" userId="c36523e3-11ed-4011-9a41-1983019c0634" providerId="ADAL" clId="{7C3A9E47-785B-4BA7-889B-ACD875DE3A32}" dt="2024-08-12T11:18:25.993" v="583" actId="20577"/>
          <ac:spMkLst>
            <pc:docMk/>
            <pc:sldMk cId="1751997248" sldId="284"/>
            <ac:spMk id="3" creationId="{00000000-0000-0000-0000-000000000000}"/>
          </ac:spMkLst>
        </pc:spChg>
        <pc:spChg chg="mod">
          <ac:chgData name="Michaelsen, Børje" userId="c36523e3-11ed-4011-9a41-1983019c0634" providerId="ADAL" clId="{7C3A9E47-785B-4BA7-889B-ACD875DE3A32}" dt="2024-08-12T11:17:03.506" v="577" actId="1076"/>
          <ac:spMkLst>
            <pc:docMk/>
            <pc:sldMk cId="1751997248" sldId="284"/>
            <ac:spMk id="29" creationId="{00000000-0000-0000-0000-000000000000}"/>
          </ac:spMkLst>
        </pc:spChg>
        <pc:picChg chg="del">
          <ac:chgData name="Michaelsen, Børje" userId="c36523e3-11ed-4011-9a41-1983019c0634" providerId="ADAL" clId="{7C3A9E47-785B-4BA7-889B-ACD875DE3A32}" dt="2024-08-12T11:16:25.575" v="569" actId="478"/>
          <ac:picMkLst>
            <pc:docMk/>
            <pc:sldMk cId="1751997248" sldId="284"/>
            <ac:picMk id="40" creationId="{8352B6E8-F0C4-F274-A760-24C754414B68}"/>
          </ac:picMkLst>
        </pc:picChg>
        <pc:picChg chg="add mod">
          <ac:chgData name="Michaelsen, Børje" userId="c36523e3-11ed-4011-9a41-1983019c0634" providerId="ADAL" clId="{7C3A9E47-785B-4BA7-889B-ACD875DE3A32}" dt="2024-08-12T11:18:43.481" v="585" actId="962"/>
          <ac:picMkLst>
            <pc:docMk/>
            <pc:sldMk cId="1751997248" sldId="284"/>
            <ac:picMk id="42" creationId="{229C7A65-424C-6C17-4A21-73150AB27E6D}"/>
          </ac:picMkLst>
        </pc:picChg>
      </pc:sldChg>
      <pc:sldChg chg="addSp delSp modSp mod">
        <pc:chgData name="Michaelsen, Børje" userId="c36523e3-11ed-4011-9a41-1983019c0634" providerId="ADAL" clId="{7C3A9E47-785B-4BA7-889B-ACD875DE3A32}" dt="2024-08-07T09:56:50.876" v="372" actId="27918"/>
        <pc:sldMkLst>
          <pc:docMk/>
          <pc:sldMk cId="2938880870" sldId="288"/>
        </pc:sldMkLst>
        <pc:spChg chg="mod">
          <ac:chgData name="Michaelsen, Børje" userId="c36523e3-11ed-4011-9a41-1983019c0634" providerId="ADAL" clId="{7C3A9E47-785B-4BA7-889B-ACD875DE3A32}" dt="2024-08-06T13:05:15.117" v="327" actId="20577"/>
          <ac:spMkLst>
            <pc:docMk/>
            <pc:sldMk cId="2938880870" sldId="288"/>
            <ac:spMk id="7" creationId="{00000000-0000-0000-0000-000000000000}"/>
          </ac:spMkLst>
        </pc:spChg>
        <pc:spChg chg="mod">
          <ac:chgData name="Michaelsen, Børje" userId="c36523e3-11ed-4011-9a41-1983019c0634" providerId="ADAL" clId="{7C3A9E47-785B-4BA7-889B-ACD875DE3A32}" dt="2024-08-06T13:14:49.905" v="336" actId="20577"/>
          <ac:spMkLst>
            <pc:docMk/>
            <pc:sldMk cId="2938880870" sldId="288"/>
            <ac:spMk id="18" creationId="{00000000-0000-0000-0000-000000000000}"/>
          </ac:spMkLst>
        </pc:spChg>
        <pc:graphicFrameChg chg="del">
          <ac:chgData name="Michaelsen, Børje" userId="c36523e3-11ed-4011-9a41-1983019c0634" providerId="ADAL" clId="{7C3A9E47-785B-4BA7-889B-ACD875DE3A32}" dt="2024-08-06T13:14:27.396" v="328" actId="478"/>
          <ac:graphicFrameMkLst>
            <pc:docMk/>
            <pc:sldMk cId="2938880870" sldId="288"/>
            <ac:graphicFrameMk id="3" creationId="{00000000-0008-0000-0300-000003000000}"/>
          </ac:graphicFrameMkLst>
        </pc:graphicFrameChg>
        <pc:graphicFrameChg chg="del">
          <ac:chgData name="Michaelsen, Børje" userId="c36523e3-11ed-4011-9a41-1983019c0634" providerId="ADAL" clId="{7C3A9E47-785B-4BA7-889B-ACD875DE3A32}" dt="2024-08-06T13:03:43.635" v="296" actId="478"/>
          <ac:graphicFrameMkLst>
            <pc:docMk/>
            <pc:sldMk cId="2938880870" sldId="288"/>
            <ac:graphicFrameMk id="4" creationId="{00000000-0008-0000-0100-000002000000}"/>
          </ac:graphicFrameMkLst>
        </pc:graphicFrameChg>
        <pc:graphicFrameChg chg="add mod">
          <ac:chgData name="Michaelsen, Børje" userId="c36523e3-11ed-4011-9a41-1983019c0634" providerId="ADAL" clId="{7C3A9E47-785B-4BA7-889B-ACD875DE3A32}" dt="2024-08-06T13:04:38.058" v="301" actId="207"/>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7C3A9E47-785B-4BA7-889B-ACD875DE3A32}" dt="2024-08-06T13:14:41.145" v="332"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7C3A9E47-785B-4BA7-889B-ACD875DE3A32}" dt="2024-08-06T07:02:45.421" v="196" actId="14100"/>
        <pc:sldMkLst>
          <pc:docMk/>
          <pc:sldMk cId="1699623060" sldId="289"/>
        </pc:sldMkLst>
        <pc:graphicFrameChg chg="del">
          <ac:chgData name="Michaelsen, Børje" userId="c36523e3-11ed-4011-9a41-1983019c0634" providerId="ADAL" clId="{7C3A9E47-785B-4BA7-889B-ACD875DE3A32}" dt="2024-08-06T07:02:15.837" v="188" actId="478"/>
          <ac:graphicFrameMkLst>
            <pc:docMk/>
            <pc:sldMk cId="1699623060" sldId="289"/>
            <ac:graphicFrameMk id="4" creationId="{00000000-0008-0000-0000-000002000000}"/>
          </ac:graphicFrameMkLst>
        </pc:graphicFrameChg>
        <pc:graphicFrameChg chg="del">
          <ac:chgData name="Michaelsen, Børje" userId="c36523e3-11ed-4011-9a41-1983019c0634" providerId="ADAL" clId="{7C3A9E47-785B-4BA7-889B-ACD875DE3A32}" dt="2024-08-06T07:01:25.142" v="177" actId="478"/>
          <ac:graphicFrameMkLst>
            <pc:docMk/>
            <pc:sldMk cId="1699623060" sldId="289"/>
            <ac:graphicFrameMk id="5" creationId="{00000000-0008-0000-0200-000002000000}"/>
          </ac:graphicFrameMkLst>
        </pc:graphicFrameChg>
        <pc:graphicFrameChg chg="del">
          <ac:chgData name="Michaelsen, Børje" userId="c36523e3-11ed-4011-9a41-1983019c0634" providerId="ADAL" clId="{7C3A9E47-785B-4BA7-889B-ACD875DE3A32}" dt="2024-08-06T07:01:53.108" v="182" actId="478"/>
          <ac:graphicFrameMkLst>
            <pc:docMk/>
            <pc:sldMk cId="1699623060" sldId="289"/>
            <ac:graphicFrameMk id="6" creationId="{00000000-0008-0000-0000-000002000000}"/>
          </ac:graphicFrameMkLst>
        </pc:graphicFrameChg>
        <pc:graphicFrameChg chg="add mod">
          <ac:chgData name="Michaelsen, Børje" userId="c36523e3-11ed-4011-9a41-1983019c0634" providerId="ADAL" clId="{7C3A9E47-785B-4BA7-889B-ACD875DE3A32}" dt="2024-08-06T07:02:45.421" v="196" actId="14100"/>
          <ac:graphicFrameMkLst>
            <pc:docMk/>
            <pc:sldMk cId="1699623060" sldId="289"/>
            <ac:graphicFrameMk id="8" creationId="{00000000-0008-0000-0200-000002000000}"/>
          </ac:graphicFrameMkLst>
        </pc:graphicFrameChg>
        <pc:graphicFrameChg chg="add mod">
          <ac:chgData name="Michaelsen, Børje" userId="c36523e3-11ed-4011-9a41-1983019c0634" providerId="ADAL" clId="{7C3A9E47-785B-4BA7-889B-ACD875DE3A32}" dt="2024-08-06T07:02:37.493" v="194" actId="14100"/>
          <ac:graphicFrameMkLst>
            <pc:docMk/>
            <pc:sldMk cId="1699623060" sldId="289"/>
            <ac:graphicFrameMk id="9" creationId="{028D2252-F4B0-498F-AA99-FB6CF217ADD0}"/>
          </ac:graphicFrameMkLst>
        </pc:graphicFrameChg>
        <pc:graphicFrameChg chg="add mod">
          <ac:chgData name="Michaelsen, Børje" userId="c36523e3-11ed-4011-9a41-1983019c0634" providerId="ADAL" clId="{7C3A9E47-785B-4BA7-889B-ACD875DE3A32}" dt="2024-08-06T07:02:40.870" v="195" actId="14100"/>
          <ac:graphicFrameMkLst>
            <pc:docMk/>
            <pc:sldMk cId="1699623060" sldId="289"/>
            <ac:graphicFrameMk id="10" creationId="{00000000-0008-0000-0000-000002000000}"/>
          </ac:graphicFrameMkLst>
        </pc:graphicFrameChg>
      </pc:sldChg>
      <pc:sldChg chg="addSp delSp modSp mod modNotesTx">
        <pc:chgData name="Michaelsen, Børje" userId="c36523e3-11ed-4011-9a41-1983019c0634" providerId="ADAL" clId="{7C3A9E47-785B-4BA7-889B-ACD875DE3A32}" dt="2024-08-05T07:15:13.524" v="57" actId="20577"/>
        <pc:sldMkLst>
          <pc:docMk/>
          <pc:sldMk cId="559240798" sldId="1093"/>
        </pc:sldMkLst>
        <pc:picChg chg="add mod">
          <ac:chgData name="Michaelsen, Børje" userId="c36523e3-11ed-4011-9a41-1983019c0634" providerId="ADAL" clId="{7C3A9E47-785B-4BA7-889B-ACD875DE3A32}" dt="2024-08-05T07:14:59.916" v="55" actId="1037"/>
          <ac:picMkLst>
            <pc:docMk/>
            <pc:sldMk cId="559240798" sldId="1093"/>
            <ac:picMk id="2" creationId="{FA76C8C7-6334-760B-1327-8B9C7DE116B4}"/>
          </ac:picMkLst>
        </pc:picChg>
        <pc:picChg chg="add mod">
          <ac:chgData name="Michaelsen, Børje" userId="c36523e3-11ed-4011-9a41-1983019c0634" providerId="ADAL" clId="{7C3A9E47-785B-4BA7-889B-ACD875DE3A32}" dt="2024-08-05T07:14:39.748" v="7" actId="1037"/>
          <ac:picMkLst>
            <pc:docMk/>
            <pc:sldMk cId="559240798" sldId="1093"/>
            <ac:picMk id="3" creationId="{A28198AB-55F9-75AB-8E5E-BBE4E39D0A3B}"/>
          </ac:picMkLst>
        </pc:picChg>
        <pc:picChg chg="add mod">
          <ac:chgData name="Michaelsen, Børje" userId="c36523e3-11ed-4011-9a41-1983019c0634" providerId="ADAL" clId="{7C3A9E47-785B-4BA7-889B-ACD875DE3A32}" dt="2024-08-05T07:14:53.678" v="36" actId="1038"/>
          <ac:picMkLst>
            <pc:docMk/>
            <pc:sldMk cId="559240798" sldId="1093"/>
            <ac:picMk id="4" creationId="{755F7C16-5B49-B391-C706-E6F8E6CF8AD1}"/>
          </ac:picMkLst>
        </pc:picChg>
        <pc:picChg chg="add del">
          <ac:chgData name="Michaelsen, Børje" userId="c36523e3-11ed-4011-9a41-1983019c0634" providerId="ADAL" clId="{7C3A9E47-785B-4BA7-889B-ACD875DE3A32}" dt="2024-08-05T07:14:10.229" v="1" actId="478"/>
          <ac:picMkLst>
            <pc:docMk/>
            <pc:sldMk cId="559240798" sldId="1093"/>
            <ac:picMk id="5" creationId="{ED8D46D5-65B2-4C20-A99F-362A277E9657}"/>
          </ac:picMkLst>
        </pc:picChg>
        <pc:picChg chg="add del">
          <ac:chgData name="Michaelsen, Børje" userId="c36523e3-11ed-4011-9a41-1983019c0634" providerId="ADAL" clId="{7C3A9E47-785B-4BA7-889B-ACD875DE3A32}" dt="2024-08-05T07:14:18.785" v="2" actId="478"/>
          <ac:picMkLst>
            <pc:docMk/>
            <pc:sldMk cId="559240798" sldId="1093"/>
            <ac:picMk id="15" creationId="{0764183D-D24B-2122-FB3F-CEF89FBC7E66}"/>
          </ac:picMkLst>
        </pc:picChg>
        <pc:picChg chg="add del">
          <ac:chgData name="Michaelsen, Børje" userId="c36523e3-11ed-4011-9a41-1983019c0634" providerId="ADAL" clId="{7C3A9E47-785B-4BA7-889B-ACD875DE3A32}" dt="2024-08-05T07:14:18.785" v="2" actId="478"/>
          <ac:picMkLst>
            <pc:docMk/>
            <pc:sldMk cId="559240798" sldId="1093"/>
            <ac:picMk id="16" creationId="{2690CC05-5881-DF2D-2089-6B40A17A7D7F}"/>
          </ac:picMkLst>
        </pc:picChg>
        <pc:picChg chg="add del">
          <ac:chgData name="Michaelsen, Børje" userId="c36523e3-11ed-4011-9a41-1983019c0634" providerId="ADAL" clId="{7C3A9E47-785B-4BA7-889B-ACD875DE3A32}" dt="2024-08-05T07:14:18.785" v="2" actId="478"/>
          <ac:picMkLst>
            <pc:docMk/>
            <pc:sldMk cId="559240798" sldId="1093"/>
            <ac:picMk id="17" creationId="{35BC0E33-A44C-0225-36DE-25D5C6E4418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35"/>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Birkenes</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32</c:v>
                </c:pt>
                <c:pt idx="1">
                  <c:v>37</c:v>
                </c:pt>
                <c:pt idx="2">
                  <c:v>32</c:v>
                </c:pt>
                <c:pt idx="3">
                  <c:v>34</c:v>
                </c:pt>
                <c:pt idx="4">
                  <c:v>28</c:v>
                </c:pt>
                <c:pt idx="5">
                  <c:v>21</c:v>
                </c:pt>
                <c:pt idx="6">
                  <c:v>24</c:v>
                </c:pt>
                <c:pt idx="7">
                  <c:v>17</c:v>
                </c:pt>
                <c:pt idx="8">
                  <c:v>3</c:v>
                </c:pt>
                <c:pt idx="9">
                  <c:v>1</c:v>
                </c:pt>
                <c:pt idx="10">
                  <c:v>15</c:v>
                </c:pt>
                <c:pt idx="11">
                  <c:v>16</c:v>
                </c:pt>
                <c:pt idx="12">
                  <c:v>16</c:v>
                </c:pt>
                <c:pt idx="13">
                  <c:v>16</c:v>
                </c:pt>
                <c:pt idx="14">
                  <c:v>17</c:v>
                </c:pt>
                <c:pt idx="15">
                  <c:v>17</c:v>
                </c:pt>
              </c:numCache>
            </c:numRef>
          </c:val>
          <c:smooth val="1"/>
          <c:extLst>
            <c:ext xmlns:c16="http://schemas.microsoft.com/office/drawing/2014/chart" uri="{C3380CC4-5D6E-409C-BE32-E72D297353CC}">
              <c16:uniqueId val="{00000000-716C-456E-9F89-EBB43F9370EC}"/>
            </c:ext>
          </c:extLst>
        </c:ser>
        <c:ser>
          <c:idx val="1"/>
          <c:order val="1"/>
          <c:tx>
            <c:strRef>
              <c:f>'Pivot kommuner'!$C$1:$C$3</c:f>
              <c:strCache>
                <c:ptCount val="1"/>
                <c:pt idx="0">
                  <c:v>Netto innlands - Birkenes</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9</c:v>
                </c:pt>
                <c:pt idx="1">
                  <c:v>-90</c:v>
                </c:pt>
                <c:pt idx="2">
                  <c:v>-61</c:v>
                </c:pt>
                <c:pt idx="3">
                  <c:v>7</c:v>
                </c:pt>
                <c:pt idx="4">
                  <c:v>-37</c:v>
                </c:pt>
                <c:pt idx="5">
                  <c:v>28</c:v>
                </c:pt>
                <c:pt idx="6">
                  <c:v>16</c:v>
                </c:pt>
                <c:pt idx="7">
                  <c:v>12</c:v>
                </c:pt>
                <c:pt idx="8">
                  <c:v>1</c:v>
                </c:pt>
                <c:pt idx="9">
                  <c:v>-8</c:v>
                </c:pt>
                <c:pt idx="10">
                  <c:v>5</c:v>
                </c:pt>
                <c:pt idx="11">
                  <c:v>1</c:v>
                </c:pt>
                <c:pt idx="12">
                  <c:v>-2</c:v>
                </c:pt>
                <c:pt idx="13">
                  <c:v>-4</c:v>
                </c:pt>
                <c:pt idx="14">
                  <c:v>-8</c:v>
                </c:pt>
                <c:pt idx="15">
                  <c:v>-8</c:v>
                </c:pt>
              </c:numCache>
            </c:numRef>
          </c:val>
          <c:smooth val="1"/>
          <c:extLst>
            <c:ext xmlns:c16="http://schemas.microsoft.com/office/drawing/2014/chart" uri="{C3380CC4-5D6E-409C-BE32-E72D297353CC}">
              <c16:uniqueId val="{00000001-716C-456E-9F89-EBB43F9370EC}"/>
            </c:ext>
          </c:extLst>
        </c:ser>
        <c:ser>
          <c:idx val="2"/>
          <c:order val="2"/>
          <c:tx>
            <c:strRef>
              <c:f>'Pivot kommuner'!$D$1:$D$3</c:f>
              <c:strCache>
                <c:ptCount val="1"/>
                <c:pt idx="0">
                  <c:v>Netto innvandring - Birkenes</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70</c:v>
                </c:pt>
                <c:pt idx="1">
                  <c:v>82</c:v>
                </c:pt>
                <c:pt idx="2">
                  <c:v>39</c:v>
                </c:pt>
                <c:pt idx="3">
                  <c:v>9</c:v>
                </c:pt>
                <c:pt idx="4">
                  <c:v>22</c:v>
                </c:pt>
                <c:pt idx="5">
                  <c:v>0</c:v>
                </c:pt>
                <c:pt idx="6">
                  <c:v>28</c:v>
                </c:pt>
                <c:pt idx="7">
                  <c:v>34</c:v>
                </c:pt>
                <c:pt idx="8">
                  <c:v>9</c:v>
                </c:pt>
                <c:pt idx="9">
                  <c:v>-8</c:v>
                </c:pt>
                <c:pt idx="10">
                  <c:v>35</c:v>
                </c:pt>
                <c:pt idx="11">
                  <c:v>24</c:v>
                </c:pt>
                <c:pt idx="12">
                  <c:v>23</c:v>
                </c:pt>
                <c:pt idx="13">
                  <c:v>21</c:v>
                </c:pt>
                <c:pt idx="14">
                  <c:v>20</c:v>
                </c:pt>
                <c:pt idx="15">
                  <c:v>21</c:v>
                </c:pt>
              </c:numCache>
            </c:numRef>
          </c:val>
          <c:smooth val="1"/>
          <c:extLst>
            <c:ext xmlns:c16="http://schemas.microsoft.com/office/drawing/2014/chart" uri="{C3380CC4-5D6E-409C-BE32-E72D297353CC}">
              <c16:uniqueId val="{00000002-716C-456E-9F89-EBB43F9370EC}"/>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Birkenes</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5035</c:v>
                </c:pt>
                <c:pt idx="1">
                  <c:v>5147</c:v>
                </c:pt>
                <c:pt idx="2">
                  <c:v>5178</c:v>
                </c:pt>
                <c:pt idx="3">
                  <c:v>5187</c:v>
                </c:pt>
                <c:pt idx="4">
                  <c:v>5212</c:v>
                </c:pt>
                <c:pt idx="5">
                  <c:v>5226</c:v>
                </c:pt>
                <c:pt idx="6">
                  <c:v>5274</c:v>
                </c:pt>
                <c:pt idx="7">
                  <c:v>5342</c:v>
                </c:pt>
                <c:pt idx="8">
                  <c:v>5390</c:v>
                </c:pt>
                <c:pt idx="9">
                  <c:v>5480</c:v>
                </c:pt>
                <c:pt idx="10">
                  <c:v>5535</c:v>
                </c:pt>
                <c:pt idx="11">
                  <c:v>5576</c:v>
                </c:pt>
                <c:pt idx="12">
                  <c:v>5613</c:v>
                </c:pt>
                <c:pt idx="13">
                  <c:v>5646</c:v>
                </c:pt>
                <c:pt idx="14">
                  <c:v>5675</c:v>
                </c:pt>
                <c:pt idx="15">
                  <c:v>5705</c:v>
                </c:pt>
              </c:numCache>
            </c:numRef>
          </c:val>
          <c:smooth val="0"/>
          <c:extLst>
            <c:ext xmlns:c16="http://schemas.microsoft.com/office/drawing/2014/chart" uri="{C3380CC4-5D6E-409C-BE32-E72D297353CC}">
              <c16:uniqueId val="{00000003-716C-456E-9F89-EBB43F9370EC}"/>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EF60-43B9-B765-26E0EED79715}"/>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4-EF60-43B9-B765-26E0EED79715}"/>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EF60-43B9-B765-26E0EED79715}"/>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EF60-43B9-B765-26E0EED79715}"/>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72.8</c:v>
                </c:pt>
                <c:pt idx="1">
                  <c:v>81</c:v>
                </c:pt>
                <c:pt idx="2">
                  <c:v>53.4</c:v>
                </c:pt>
                <c:pt idx="3">
                  <c:v>69.7</c:v>
                </c:pt>
              </c:numCache>
            </c:numRef>
          </c:val>
          <c:extLst>
            <c:ext xmlns:c16="http://schemas.microsoft.com/office/drawing/2014/chart" uri="{C3380CC4-5D6E-409C-BE32-E72D297353CC}">
              <c16:uniqueId val="{00000000-71AD-4E1A-AAF5-EFFBE323B28F}"/>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73.599999999999994</c:v>
                </c:pt>
                <c:pt idx="1">
                  <c:v>81</c:v>
                </c:pt>
                <c:pt idx="2">
                  <c:v>59</c:v>
                </c:pt>
                <c:pt idx="3">
                  <c:v>70</c:v>
                </c:pt>
              </c:numCache>
            </c:numRef>
          </c:val>
          <c:extLst>
            <c:ext xmlns:c16="http://schemas.microsoft.com/office/drawing/2014/chart" uri="{C3380CC4-5D6E-409C-BE32-E72D297353CC}">
              <c16:uniqueId val="{00000001-71AD-4E1A-AAF5-EFFBE323B28F}"/>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74.7</c:v>
                </c:pt>
                <c:pt idx="1">
                  <c:v>82.7</c:v>
                </c:pt>
                <c:pt idx="2">
                  <c:v>47.3</c:v>
                </c:pt>
                <c:pt idx="3">
                  <c:v>67.8</c:v>
                </c:pt>
              </c:numCache>
            </c:numRef>
          </c:val>
          <c:extLst>
            <c:ext xmlns:c16="http://schemas.microsoft.com/office/drawing/2014/chart" uri="{C3380CC4-5D6E-409C-BE32-E72D297353CC}">
              <c16:uniqueId val="{00000002-71AD-4E1A-AAF5-EFFBE323B28F}"/>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73.7</c:v>
                </c:pt>
                <c:pt idx="1">
                  <c:v>82.7</c:v>
                </c:pt>
                <c:pt idx="2">
                  <c:v>37.299999999999997</c:v>
                </c:pt>
                <c:pt idx="3">
                  <c:v>60.2</c:v>
                </c:pt>
              </c:numCache>
            </c:numRef>
          </c:val>
          <c:extLst>
            <c:ext xmlns:c16="http://schemas.microsoft.com/office/drawing/2014/chart" uri="{C3380CC4-5D6E-409C-BE32-E72D297353CC}">
              <c16:uniqueId val="{00000003-71AD-4E1A-AAF5-EFFBE323B28F}"/>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7"/>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8"/>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40E1-4A8C-A1B6-43C1ABE50844}"/>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40E1-4A8C-A1B6-43C1ABE50844}"/>
            </c:ext>
          </c:extLst>
        </c:ser>
        <c:ser>
          <c:idx val="2"/>
          <c:order val="2"/>
          <c:tx>
            <c:strRef>
              <c:f>Pivot_2022!$D$3:$D$4</c:f>
              <c:strCache>
                <c:ptCount val="1"/>
                <c:pt idx="0">
                  <c:v>Birkenes</c:v>
                </c:pt>
              </c:strCache>
            </c:strRef>
          </c:tx>
          <c:spPr>
            <a:solidFill>
              <a:schemeClr val="accent3"/>
            </a:solidFill>
            <a:ln>
              <a:noFill/>
            </a:ln>
            <a:effectLst/>
          </c:spPr>
          <c:invertIfNegative val="0"/>
          <c:dLbls>
            <c:dLbl>
              <c:idx val="0"/>
              <c:layout>
                <c:manualLayout>
                  <c:x val="1.393404381921533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1-4A8C-A1B6-43C1ABE50844}"/>
                </c:ext>
              </c:extLst>
            </c:dLbl>
            <c:dLbl>
              <c:idx val="1"/>
              <c:layout>
                <c:manualLayout>
                  <c:x val="7.7411354551196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1-4A8C-A1B6-43C1ABE50844}"/>
                </c:ext>
              </c:extLst>
            </c:dLbl>
            <c:dLbl>
              <c:idx val="2"/>
              <c:layout>
                <c:manualLayout>
                  <c:x val="1.3934043819215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1-4A8C-A1B6-43C1ABE50844}"/>
                </c:ext>
              </c:extLst>
            </c:dLbl>
            <c:dLbl>
              <c:idx val="3"/>
              <c:layout>
                <c:manualLayout>
                  <c:x val="6.19290836409565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1-4A8C-A1B6-43C1ABE50844}"/>
                </c:ext>
              </c:extLst>
            </c:dLbl>
            <c:dLbl>
              <c:idx val="4"/>
              <c:layout>
                <c:manualLayout>
                  <c:x val="1.2385816728191423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E1-4A8C-A1B6-43C1ABE50844}"/>
                </c:ext>
              </c:extLst>
            </c:dLbl>
            <c:dLbl>
              <c:idx val="5"/>
              <c:layout>
                <c:manualLayout>
                  <c:x val="1.39340438192152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E1-4A8C-A1B6-43C1ABE50844}"/>
                </c:ext>
              </c:extLst>
            </c:dLbl>
            <c:dLbl>
              <c:idx val="6"/>
              <c:layout>
                <c:manualLayout>
                  <c:x val="1.39340438192153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E1-4A8C-A1B6-43C1ABE50844}"/>
                </c:ext>
              </c:extLst>
            </c:dLbl>
            <c:dLbl>
              <c:idx val="7"/>
              <c:layout>
                <c:manualLayout>
                  <c:x val="1.083758963716749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E1-4A8C-A1B6-43C1ABE50844}"/>
                </c:ext>
              </c:extLst>
            </c:dLbl>
            <c:dLbl>
              <c:idx val="8"/>
              <c:layout>
                <c:manualLayout>
                  <c:x val="1.08375896371674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E1-4A8C-A1B6-43C1ABE50844}"/>
                </c:ext>
              </c:extLst>
            </c:dLbl>
            <c:dLbl>
              <c:idx val="9"/>
              <c:layout>
                <c:manualLayout>
                  <c:x val="1.5482270910239279E-2"/>
                  <c:y val="-1.6307888832075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E1-4A8C-A1B6-43C1ABE50844}"/>
                </c:ext>
              </c:extLst>
            </c:dLbl>
            <c:dLbl>
              <c:idx val="10"/>
              <c:layout>
                <c:manualLayout>
                  <c:x val="8.06126561870213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E1-4A8C-A1B6-43C1ABE508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7.2999999999999995E-2</c:v>
                </c:pt>
                <c:pt idx="1">
                  <c:v>8.1000000000000003E-2</c:v>
                </c:pt>
                <c:pt idx="2">
                  <c:v>8.5999999999999993E-2</c:v>
                </c:pt>
                <c:pt idx="3">
                  <c:v>8.8000000000000009E-2</c:v>
                </c:pt>
                <c:pt idx="4">
                  <c:v>9.4E-2</c:v>
                </c:pt>
                <c:pt idx="5">
                  <c:v>8.4000000000000005E-2</c:v>
                </c:pt>
                <c:pt idx="6">
                  <c:v>8.8000000000000009E-2</c:v>
                </c:pt>
                <c:pt idx="7">
                  <c:v>8.5999999999999993E-2</c:v>
                </c:pt>
                <c:pt idx="8">
                  <c:v>8.900000000000001E-2</c:v>
                </c:pt>
                <c:pt idx="9">
                  <c:v>9.6999999999999989E-2</c:v>
                </c:pt>
                <c:pt idx="10">
                  <c:v>9.7000000000000003E-2</c:v>
                </c:pt>
              </c:numCache>
            </c:numRef>
          </c:val>
          <c:extLst>
            <c:ext xmlns:c16="http://schemas.microsoft.com/office/drawing/2014/chart" uri="{C3380CC4-5D6E-409C-BE32-E72D297353CC}">
              <c16:uniqueId val="{0000000D-40E1-4A8C-A1B6-43C1ABE50844}"/>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8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71</c:v>
                </c:pt>
                <c:pt idx="1">
                  <c:v>64</c:v>
                </c:pt>
                <c:pt idx="2">
                  <c:v>58</c:v>
                </c:pt>
                <c:pt idx="3">
                  <c:v>61</c:v>
                </c:pt>
                <c:pt idx="4">
                  <c:v>53</c:v>
                </c:pt>
                <c:pt idx="5">
                  <c:v>68</c:v>
                </c:pt>
                <c:pt idx="6">
                  <c:v>63</c:v>
                </c:pt>
                <c:pt idx="7">
                  <c:v>61</c:v>
                </c:pt>
                <c:pt idx="8">
                  <c:v>56</c:v>
                </c:pt>
                <c:pt idx="9">
                  <c:v>77</c:v>
                </c:pt>
                <c:pt idx="10">
                  <c:v>71</c:v>
                </c:pt>
                <c:pt idx="11">
                  <c:v>92</c:v>
                </c:pt>
                <c:pt idx="12">
                  <c:v>72</c:v>
                </c:pt>
                <c:pt idx="13">
                  <c:v>98</c:v>
                </c:pt>
                <c:pt idx="14">
                  <c:v>75</c:v>
                </c:pt>
                <c:pt idx="15">
                  <c:v>84</c:v>
                </c:pt>
                <c:pt idx="16">
                  <c:v>67</c:v>
                </c:pt>
                <c:pt idx="17">
                  <c:v>73</c:v>
                </c:pt>
                <c:pt idx="18">
                  <c:v>70</c:v>
                </c:pt>
                <c:pt idx="19">
                  <c:v>74</c:v>
                </c:pt>
                <c:pt idx="20">
                  <c:v>67</c:v>
                </c:pt>
                <c:pt idx="21">
                  <c:v>65</c:v>
                </c:pt>
              </c:numCache>
            </c:numRef>
          </c:val>
          <c:smooth val="0"/>
          <c:extLst>
            <c:ext xmlns:c16="http://schemas.microsoft.com/office/drawing/2014/chart" uri="{C3380CC4-5D6E-409C-BE32-E72D297353CC}">
              <c16:uniqueId val="{00000000-FFEE-4775-9790-631D32D126C7}"/>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8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50</c:v>
                </c:pt>
                <c:pt idx="1">
                  <c:v>68.099999999999994</c:v>
                </c:pt>
                <c:pt idx="2">
                  <c:v>62.5</c:v>
                </c:pt>
                <c:pt idx="3">
                  <c:v>79.599999999999994</c:v>
                </c:pt>
                <c:pt idx="4">
                  <c:v>68.099999999999994</c:v>
                </c:pt>
                <c:pt idx="5">
                  <c:v>83.7</c:v>
                </c:pt>
                <c:pt idx="6">
                  <c:v>75.900000000000006</c:v>
                </c:pt>
                <c:pt idx="7">
                  <c:v>86.8</c:v>
                </c:pt>
                <c:pt idx="8">
                  <c:v>85.7</c:v>
                </c:pt>
                <c:pt idx="9">
                  <c:v>86.4</c:v>
                </c:pt>
                <c:pt idx="10">
                  <c:v>87.9</c:v>
                </c:pt>
                <c:pt idx="11">
                  <c:v>84.7</c:v>
                </c:pt>
                <c:pt idx="12">
                  <c:v>87</c:v>
                </c:pt>
                <c:pt idx="13">
                  <c:v>82</c:v>
                </c:pt>
                <c:pt idx="14">
                  <c:v>82</c:v>
                </c:pt>
                <c:pt idx="15">
                  <c:v>88</c:v>
                </c:pt>
                <c:pt idx="16">
                  <c:v>89</c:v>
                </c:pt>
                <c:pt idx="17">
                  <c:v>81.3</c:v>
                </c:pt>
                <c:pt idx="18">
                  <c:v>82</c:v>
                </c:pt>
                <c:pt idx="19">
                  <c:v>76</c:v>
                </c:pt>
                <c:pt idx="20">
                  <c:v>75</c:v>
                </c:pt>
              </c:numCache>
            </c:numRef>
          </c:val>
          <c:extLst>
            <c:ext xmlns:c16="http://schemas.microsoft.com/office/drawing/2014/chart" uri="{C3380CC4-5D6E-409C-BE32-E72D297353CC}">
              <c16:uniqueId val="{00000000-D1EE-4445-82BB-CD985B081309}"/>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8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2.4</c:v>
                </c:pt>
                <c:pt idx="1">
                  <c:v>1.2</c:v>
                </c:pt>
                <c:pt idx="2">
                  <c:v>1.6</c:v>
                </c:pt>
                <c:pt idx="3">
                  <c:v>1</c:v>
                </c:pt>
                <c:pt idx="4">
                  <c:v>1.6</c:v>
                </c:pt>
                <c:pt idx="5">
                  <c:v>0.5</c:v>
                </c:pt>
                <c:pt idx="6">
                  <c:v>0.7</c:v>
                </c:pt>
                <c:pt idx="7">
                  <c:v>0.4</c:v>
                </c:pt>
                <c:pt idx="8">
                  <c:v>0.6</c:v>
                </c:pt>
                <c:pt idx="9">
                  <c:v>0.5</c:v>
                </c:pt>
                <c:pt idx="10">
                  <c:v>0.4</c:v>
                </c:pt>
                <c:pt idx="11">
                  <c:v>0.4</c:v>
                </c:pt>
                <c:pt idx="12">
                  <c:v>0.6</c:v>
                </c:pt>
                <c:pt idx="13">
                  <c:v>0.8</c:v>
                </c:pt>
                <c:pt idx="14">
                  <c:v>0.7</c:v>
                </c:pt>
                <c:pt idx="15">
                  <c:v>0.7</c:v>
                </c:pt>
                <c:pt idx="16">
                  <c:v>0.3</c:v>
                </c:pt>
                <c:pt idx="17">
                  <c:v>0.6</c:v>
                </c:pt>
                <c:pt idx="18">
                  <c:v>0.8</c:v>
                </c:pt>
                <c:pt idx="19">
                  <c:v>0.6</c:v>
                </c:pt>
                <c:pt idx="20">
                  <c:v>0.8</c:v>
                </c:pt>
              </c:numCache>
            </c:numRef>
          </c:val>
          <c:extLst>
            <c:ext xmlns:c16="http://schemas.microsoft.com/office/drawing/2014/chart" uri="{C3380CC4-5D6E-409C-BE32-E72D297353CC}">
              <c16:uniqueId val="{00000000-17E5-4221-80EE-A72752F4FC9C}"/>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24"/>
  </c:pivotSource>
  <c:chart>
    <c:title>
      <c:tx>
        <c:strRef>
          <c:f>'4. Pivot'!$B$2</c:f>
          <c:strCache>
            <c:ptCount val="1"/>
            <c:pt idx="0">
              <c:v>Birkenes</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31537.852436792738</c:v>
                </c:pt>
                <c:pt idx="1">
                  <c:v>32648.733615864076</c:v>
                </c:pt>
                <c:pt idx="2">
                  <c:v>33759.614794935413</c:v>
                </c:pt>
                <c:pt idx="3">
                  <c:v>35074.327247424226</c:v>
                </c:pt>
                <c:pt idx="4">
                  <c:v>36389.039699913032</c:v>
                </c:pt>
                <c:pt idx="5">
                  <c:v>38118.81845728933</c:v>
                </c:pt>
                <c:pt idx="6">
                  <c:v>39848.597214665635</c:v>
                </c:pt>
                <c:pt idx="7">
                  <c:v>39863.017815714731</c:v>
                </c:pt>
                <c:pt idx="8">
                  <c:v>38369.759675684203</c:v>
                </c:pt>
                <c:pt idx="9">
                  <c:v>40456.755390098806</c:v>
                </c:pt>
                <c:pt idx="10">
                  <c:v>43544.256933089971</c:v>
                </c:pt>
                <c:pt idx="11">
                  <c:v>42794.366384233093</c:v>
                </c:pt>
                <c:pt idx="12">
                  <c:v>46635.329404254357</c:v>
                </c:pt>
                <c:pt idx="13">
                  <c:v>46311.825938079892</c:v>
                </c:pt>
              </c:numCache>
            </c:numRef>
          </c:val>
          <c:smooth val="0"/>
          <c:extLst>
            <c:ext xmlns:c16="http://schemas.microsoft.com/office/drawing/2014/chart" uri="{C3380CC4-5D6E-409C-BE32-E72D297353CC}">
              <c16:uniqueId val="{00000000-AC53-45CC-BACB-2CA3A456F5E1}"/>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46311.825938079892</c:v>
                </c:pt>
                <c:pt idx="14">
                  <c:v>45270.093507882673</c:v>
                </c:pt>
                <c:pt idx="15">
                  <c:v>44643.80275519612</c:v>
                </c:pt>
                <c:pt idx="16">
                  <c:v>43198.067323295756</c:v>
                </c:pt>
                <c:pt idx="17">
                  <c:v>42545.245665741772</c:v>
                </c:pt>
                <c:pt idx="18">
                  <c:v>41918.954913055211</c:v>
                </c:pt>
                <c:pt idx="19">
                  <c:v>41763.158921705428</c:v>
                </c:pt>
                <c:pt idx="20">
                  <c:v>41486.672601245104</c:v>
                </c:pt>
                <c:pt idx="21">
                  <c:v>40860.381848558551</c:v>
                </c:pt>
              </c:numCache>
            </c:numRef>
          </c:val>
          <c:smooth val="0"/>
          <c:extLst>
            <c:ext xmlns:c16="http://schemas.microsoft.com/office/drawing/2014/chart" uri="{C3380CC4-5D6E-409C-BE32-E72D297353CC}">
              <c16:uniqueId val="{00000001-AC53-45CC-BACB-2CA3A456F5E1}"/>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numFmt formatCode="0.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0-BCC9-48A8-92CE-1E7223C317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4.5548907093617787E-2</c:v>
                </c:pt>
                <c:pt idx="1">
                  <c:v>0</c:v>
                </c:pt>
                <c:pt idx="2" formatCode="###0.000\ %_ ;_*\-###0.000\ %_ ;_*&quot;-&quot;">
                  <c:v>0</c:v>
                </c:pt>
                <c:pt idx="3">
                  <c:v>1</c:v>
                </c:pt>
                <c:pt idx="4">
                  <c:v>0.86786000920270145</c:v>
                </c:pt>
                <c:pt idx="5">
                  <c:v>0.51186145391657079</c:v>
                </c:pt>
              </c:numCache>
            </c:numRef>
          </c:val>
          <c:extLst>
            <c:ext xmlns:c16="http://schemas.microsoft.com/office/drawing/2014/chart" uri="{C3380CC4-5D6E-409C-BE32-E72D297353CC}">
              <c16:uniqueId val="{00000001-BCC9-48A8-92CE-1E7223C317C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BCC9-48A8-92CE-1E7223C317C2}"/>
                </c:ext>
              </c:extLst>
            </c:dLbl>
            <c:dLbl>
              <c:idx val="2"/>
              <c:delete val="1"/>
              <c:extLst>
                <c:ext xmlns:c15="http://schemas.microsoft.com/office/drawing/2012/chart" uri="{CE6537A1-D6FC-4f65-9D91-7224C49458BB}"/>
                <c:ext xmlns:c16="http://schemas.microsoft.com/office/drawing/2014/chart" uri="{C3380CC4-5D6E-409C-BE32-E72D297353CC}">
                  <c16:uniqueId val="{00000003-BCC9-48A8-92CE-1E7223C317C2}"/>
                </c:ext>
              </c:extLst>
            </c:dLbl>
            <c:dLbl>
              <c:idx val="3"/>
              <c:delete val="1"/>
              <c:extLst>
                <c:ext xmlns:c15="http://schemas.microsoft.com/office/drawing/2012/chart" uri="{CE6537A1-D6FC-4f65-9D91-7224C49458BB}"/>
                <c:ext xmlns:c16="http://schemas.microsoft.com/office/drawing/2014/chart" uri="{C3380CC4-5D6E-409C-BE32-E72D297353CC}">
                  <c16:uniqueId val="{00000004-BCC9-48A8-92CE-1E7223C317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0.12725458740776238</c:v>
                </c:pt>
                <c:pt idx="1">
                  <c:v>0</c:v>
                </c:pt>
                <c:pt idx="2">
                  <c:v>0</c:v>
                </c:pt>
                <c:pt idx="3">
                  <c:v>0</c:v>
                </c:pt>
                <c:pt idx="4">
                  <c:v>0.11370947555581071</c:v>
                </c:pt>
                <c:pt idx="5">
                  <c:v>9.7683996002489518E-2</c:v>
                </c:pt>
              </c:numCache>
            </c:numRef>
          </c:val>
          <c:extLst>
            <c:ext xmlns:c16="http://schemas.microsoft.com/office/drawing/2014/chart" uri="{C3380CC4-5D6E-409C-BE32-E72D297353CC}">
              <c16:uniqueId val="{00000005-BCC9-48A8-92CE-1E7223C317C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BCC9-48A8-92CE-1E7223C317C2}"/>
                </c:ext>
              </c:extLst>
            </c:dLbl>
            <c:dLbl>
              <c:idx val="4"/>
              <c:delete val="1"/>
              <c:extLst>
                <c:ext xmlns:c15="http://schemas.microsoft.com/office/drawing/2012/chart" uri="{CE6537A1-D6FC-4f65-9D91-7224C49458BB}"/>
                <c:ext xmlns:c16="http://schemas.microsoft.com/office/drawing/2014/chart" uri="{C3380CC4-5D6E-409C-BE32-E72D297353CC}">
                  <c16:uniqueId val="{00000008-BCC9-48A8-92CE-1E7223C317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0.82719650549861978</c:v>
                </c:pt>
                <c:pt idx="1">
                  <c:v>1</c:v>
                </c:pt>
                <c:pt idx="2">
                  <c:v>0</c:v>
                </c:pt>
                <c:pt idx="3">
                  <c:v>0</c:v>
                </c:pt>
                <c:pt idx="4">
                  <c:v>1.8430515241487821E-2</c:v>
                </c:pt>
                <c:pt idx="5">
                  <c:v>0.39045455008093971</c:v>
                </c:pt>
              </c:numCache>
            </c:numRef>
          </c:val>
          <c:extLst>
            <c:ext xmlns:c16="http://schemas.microsoft.com/office/drawing/2014/chart" uri="{C3380CC4-5D6E-409C-BE32-E72D297353CC}">
              <c16:uniqueId val="{00000006-BCC9-48A8-92CE-1E7223C317C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Birkenes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3</c:v>
                </c:pt>
                <c:pt idx="3">
                  <c:v>74</c:v>
                </c:pt>
                <c:pt idx="4">
                  <c:v>5</c:v>
                </c:pt>
                <c:pt idx="5">
                  <c:v>7</c:v>
                </c:pt>
              </c:numCache>
            </c:numRef>
          </c:val>
          <c:extLst>
            <c:ext xmlns:c16="http://schemas.microsoft.com/office/drawing/2014/chart" uri="{C3380CC4-5D6E-409C-BE32-E72D297353CC}">
              <c16:uniqueId val="{00000000-628D-4A2E-A121-6072BA0C3658}"/>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628D-4A2E-A121-6072BA0C3658}"/>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8</c:v>
                </c:pt>
                <c:pt idx="1">
                  <c:v>7</c:v>
                </c:pt>
                <c:pt idx="2">
                  <c:v>8</c:v>
                </c:pt>
                <c:pt idx="3">
                  <c:v>13</c:v>
                </c:pt>
                <c:pt idx="4">
                  <c:v>13</c:v>
                </c:pt>
                <c:pt idx="5">
                  <c:v>7</c:v>
                </c:pt>
              </c:numCache>
            </c:numRef>
          </c:val>
          <c:extLst>
            <c:ext xmlns:c16="http://schemas.microsoft.com/office/drawing/2014/chart" uri="{C3380CC4-5D6E-409C-BE32-E72D297353CC}">
              <c16:uniqueId val="{00000000-C994-4C68-883D-38AEE01A059F}"/>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C994-4C68-883D-38AEE01A059F}"/>
                </c:ext>
              </c:extLst>
            </c:dLbl>
            <c:dLbl>
              <c:idx val="4"/>
              <c:delete val="1"/>
              <c:extLst>
                <c:ext xmlns:c15="http://schemas.microsoft.com/office/drawing/2012/chart" uri="{CE6537A1-D6FC-4f65-9D91-7224C49458BB}"/>
                <c:ext xmlns:c16="http://schemas.microsoft.com/office/drawing/2014/chart" uri="{C3380CC4-5D6E-409C-BE32-E72D297353CC}">
                  <c16:uniqueId val="{0000000A-C994-4C68-883D-38AEE01A05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5</c:v>
                </c:pt>
                <c:pt idx="1">
                  <c:v>3</c:v>
                </c:pt>
                <c:pt idx="2">
                  <c:v>0</c:v>
                </c:pt>
                <c:pt idx="3">
                  <c:v>11</c:v>
                </c:pt>
                <c:pt idx="4">
                  <c:v>0</c:v>
                </c:pt>
                <c:pt idx="5">
                  <c:v>4</c:v>
                </c:pt>
              </c:numCache>
            </c:numRef>
          </c:val>
          <c:extLst>
            <c:ext xmlns:c16="http://schemas.microsoft.com/office/drawing/2014/chart" uri="{C3380CC4-5D6E-409C-BE32-E72D297353CC}">
              <c16:uniqueId val="{00000001-C994-4C68-883D-38AEE01A059F}"/>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C994-4C68-883D-38AEE01A059F}"/>
                </c:ext>
              </c:extLst>
            </c:dLbl>
            <c:dLbl>
              <c:idx val="2"/>
              <c:delete val="1"/>
              <c:extLst>
                <c:ext xmlns:c15="http://schemas.microsoft.com/office/drawing/2012/chart" uri="{CE6537A1-D6FC-4f65-9D91-7224C49458BB}"/>
                <c:ext xmlns:c16="http://schemas.microsoft.com/office/drawing/2014/chart" uri="{C3380CC4-5D6E-409C-BE32-E72D297353CC}">
                  <c16:uniqueId val="{00000007-C994-4C68-883D-38AEE01A059F}"/>
                </c:ext>
              </c:extLst>
            </c:dLbl>
            <c:dLbl>
              <c:idx val="3"/>
              <c:delete val="1"/>
              <c:extLst>
                <c:ext xmlns:c15="http://schemas.microsoft.com/office/drawing/2012/chart" uri="{CE6537A1-D6FC-4f65-9D91-7224C49458BB}"/>
                <c:ext xmlns:c16="http://schemas.microsoft.com/office/drawing/2014/chart" uri="{C3380CC4-5D6E-409C-BE32-E72D297353CC}">
                  <c16:uniqueId val="{00000006-C994-4C68-883D-38AEE01A059F}"/>
                </c:ext>
              </c:extLst>
            </c:dLbl>
            <c:dLbl>
              <c:idx val="5"/>
              <c:delete val="1"/>
              <c:extLst>
                <c:ext xmlns:c15="http://schemas.microsoft.com/office/drawing/2012/chart" uri="{CE6537A1-D6FC-4f65-9D91-7224C49458BB}"/>
                <c:ext xmlns:c16="http://schemas.microsoft.com/office/drawing/2014/chart" uri="{C3380CC4-5D6E-409C-BE32-E72D297353CC}">
                  <c16:uniqueId val="{0000000B-C994-4C68-883D-38AEE01A05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28</c:v>
                </c:pt>
                <c:pt idx="1">
                  <c:v>0</c:v>
                </c:pt>
                <c:pt idx="2">
                  <c:v>0</c:v>
                </c:pt>
                <c:pt idx="3">
                  <c:v>0</c:v>
                </c:pt>
                <c:pt idx="4">
                  <c:v>6</c:v>
                </c:pt>
                <c:pt idx="5">
                  <c:v>0</c:v>
                </c:pt>
              </c:numCache>
            </c:numRef>
          </c:val>
          <c:extLst>
            <c:ext xmlns:c16="http://schemas.microsoft.com/office/drawing/2014/chart" uri="{C3380CC4-5D6E-409C-BE32-E72D297353CC}">
              <c16:uniqueId val="{00000002-C994-4C68-883D-38AEE01A059F}"/>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1</c:v>
                </c:pt>
                <c:pt idx="2">
                  <c:v>0</c:v>
                </c:pt>
                <c:pt idx="3">
                  <c:v>0</c:v>
                </c:pt>
                <c:pt idx="4">
                  <c:v>0</c:v>
                </c:pt>
                <c:pt idx="5">
                  <c:v>0</c:v>
                </c:pt>
              </c:numCache>
            </c:numRef>
          </c:val>
          <c:extLst>
            <c:ext xmlns:c16="http://schemas.microsoft.com/office/drawing/2014/chart" uri="{C3380CC4-5D6E-409C-BE32-E72D297353CC}">
              <c16:uniqueId val="{00000005-C994-4C68-883D-38AEE01A059F}"/>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3</c:v>
                </c:pt>
                <c:pt idx="1">
                  <c:v>3</c:v>
                </c:pt>
                <c:pt idx="2">
                  <c:v>3</c:v>
                </c:pt>
                <c:pt idx="3">
                  <c:v>3</c:v>
                </c:pt>
                <c:pt idx="4">
                  <c:v>4</c:v>
                </c:pt>
                <c:pt idx="5">
                  <c:v>4</c:v>
                </c:pt>
              </c:numCache>
            </c:numRef>
          </c:val>
          <c:extLst>
            <c:ext xmlns:c16="http://schemas.microsoft.com/office/drawing/2014/chart" uri="{C3380CC4-5D6E-409C-BE32-E72D297353CC}">
              <c16:uniqueId val="{00000000-FE93-47DD-BFC2-CE4FA5813136}"/>
            </c:ext>
          </c:extLst>
        </c:ser>
        <c:ser>
          <c:idx val="1"/>
          <c:order val="1"/>
          <c:tx>
            <c:strRef>
              <c:f>stolpediagram!$C$3:$C$4</c:f>
              <c:strCache>
                <c:ptCount val="1"/>
                <c:pt idx="0">
                  <c:v>Kommunal forvaltning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495</c:v>
                </c:pt>
                <c:pt idx="1">
                  <c:v>511</c:v>
                </c:pt>
                <c:pt idx="2">
                  <c:v>500</c:v>
                </c:pt>
                <c:pt idx="3">
                  <c:v>519</c:v>
                </c:pt>
                <c:pt idx="4">
                  <c:v>483</c:v>
                </c:pt>
                <c:pt idx="5">
                  <c:v>503</c:v>
                </c:pt>
              </c:numCache>
            </c:numRef>
          </c:val>
          <c:extLst>
            <c:ext xmlns:c16="http://schemas.microsoft.com/office/drawing/2014/chart" uri="{C3380CC4-5D6E-409C-BE32-E72D297353CC}">
              <c16:uniqueId val="{00000001-FE93-47DD-BFC2-CE4FA5813136}"/>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19</c:v>
                </c:pt>
                <c:pt idx="1">
                  <c:v>20</c:v>
                </c:pt>
                <c:pt idx="2">
                  <c:v>24</c:v>
                </c:pt>
                <c:pt idx="3">
                  <c:v>24</c:v>
                </c:pt>
                <c:pt idx="4">
                  <c:v>26</c:v>
                </c:pt>
                <c:pt idx="5">
                  <c:v>20</c:v>
                </c:pt>
              </c:numCache>
            </c:numRef>
          </c:val>
          <c:extLst>
            <c:ext xmlns:c16="http://schemas.microsoft.com/office/drawing/2014/chart" uri="{C3380CC4-5D6E-409C-BE32-E72D297353CC}">
              <c16:uniqueId val="{00000002-FE93-47DD-BFC2-CE4FA5813136}"/>
            </c:ext>
          </c:extLst>
        </c:ser>
        <c:ser>
          <c:idx val="3"/>
          <c:order val="3"/>
          <c:tx>
            <c:strRef>
              <c:f>stolpediagram!$E$3:$E$4</c:f>
              <c:strCache>
                <c:ptCount val="1"/>
                <c:pt idx="0">
                  <c:v>Privat sektor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1274</c:v>
                </c:pt>
                <c:pt idx="1">
                  <c:v>1249</c:v>
                </c:pt>
                <c:pt idx="2">
                  <c:v>1183</c:v>
                </c:pt>
                <c:pt idx="3">
                  <c:v>1234</c:v>
                </c:pt>
                <c:pt idx="4">
                  <c:v>1275</c:v>
                </c:pt>
                <c:pt idx="5">
                  <c:v>1292</c:v>
                </c:pt>
              </c:numCache>
            </c:numRef>
          </c:val>
          <c:extLst>
            <c:ext xmlns:c16="http://schemas.microsoft.com/office/drawing/2014/chart" uri="{C3380CC4-5D6E-409C-BE32-E72D297353CC}">
              <c16:uniqueId val="{00000003-FE93-47DD-BFC2-CE4FA5813136}"/>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FE93-47DD-BFC2-CE4FA5813136}"/>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FE93-47DD-BFC2-CE4FA581313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FE93-47DD-BFC2-CE4FA581313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FE93-47DD-BFC2-CE4FA581313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FE93-47DD-BFC2-CE4FA5813136}"/>
              </c:ext>
            </c:extLst>
          </c:dPt>
          <c:dPt>
            <c:idx val="5"/>
            <c:invertIfNegative val="0"/>
            <c:bubble3D val="0"/>
            <c:extLst>
              <c:ext xmlns:c16="http://schemas.microsoft.com/office/drawing/2014/chart" uri="{C3380CC4-5D6E-409C-BE32-E72D297353CC}">
                <c16:uniqueId val="{0000000E-FE93-47DD-BFC2-CE4FA5813136}"/>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93-47DD-BFC2-CE4FA5813136}"/>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93-47DD-BFC2-CE4FA5813136}"/>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93-47DD-BFC2-CE4FA5813136}"/>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93-47DD-BFC2-CE4FA5813136}"/>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93-47DD-BFC2-CE4FA58131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24</c:v>
                </c:pt>
                <c:pt idx="1">
                  <c:v>14</c:v>
                </c:pt>
                <c:pt idx="2">
                  <c:v>16</c:v>
                </c:pt>
                <c:pt idx="3">
                  <c:v>23</c:v>
                </c:pt>
                <c:pt idx="4">
                  <c:v>24</c:v>
                </c:pt>
                <c:pt idx="5">
                  <c:v>23</c:v>
                </c:pt>
              </c:numCache>
            </c:numRef>
          </c:val>
          <c:extLst>
            <c:ext xmlns:c16="http://schemas.microsoft.com/office/drawing/2014/chart" uri="{C3380CC4-5D6E-409C-BE32-E72D297353CC}">
              <c16:uniqueId val="{0000000F-FE93-47DD-BFC2-CE4FA5813136}"/>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F59B-430A-8FB9-70C1122DD51B}"/>
              </c:ext>
            </c:extLst>
          </c:dPt>
          <c:dPt>
            <c:idx val="1"/>
            <c:bubble3D val="0"/>
            <c:spPr>
              <a:solidFill>
                <a:schemeClr val="accent2"/>
              </a:solidFill>
              <a:ln>
                <a:noFill/>
              </a:ln>
              <a:effectLst/>
            </c:spPr>
            <c:extLst>
              <c:ext xmlns:c16="http://schemas.microsoft.com/office/drawing/2014/chart" uri="{C3380CC4-5D6E-409C-BE32-E72D297353CC}">
                <c16:uniqueId val="{00000003-F59B-430A-8FB9-70C1122DD51B}"/>
              </c:ext>
            </c:extLst>
          </c:dPt>
          <c:dPt>
            <c:idx val="2"/>
            <c:bubble3D val="0"/>
            <c:spPr>
              <a:solidFill>
                <a:schemeClr val="accent3"/>
              </a:solidFill>
              <a:ln>
                <a:noFill/>
              </a:ln>
              <a:effectLst/>
            </c:spPr>
            <c:extLst>
              <c:ext xmlns:c16="http://schemas.microsoft.com/office/drawing/2014/chart" uri="{C3380CC4-5D6E-409C-BE32-E72D297353CC}">
                <c16:uniqueId val="{00000005-F59B-430A-8FB9-70C1122DD51B}"/>
              </c:ext>
            </c:extLst>
          </c:dPt>
          <c:dPt>
            <c:idx val="3"/>
            <c:bubble3D val="0"/>
            <c:spPr>
              <a:solidFill>
                <a:schemeClr val="accent4"/>
              </a:solidFill>
              <a:ln>
                <a:noFill/>
              </a:ln>
              <a:effectLst/>
            </c:spPr>
            <c:extLst>
              <c:ext xmlns:c16="http://schemas.microsoft.com/office/drawing/2014/chart" uri="{C3380CC4-5D6E-409C-BE32-E72D297353CC}">
                <c16:uniqueId val="{00000007-F59B-430A-8FB9-70C1122DD51B}"/>
              </c:ext>
            </c:extLst>
          </c:dPt>
          <c:dPt>
            <c:idx val="4"/>
            <c:bubble3D val="0"/>
            <c:spPr>
              <a:solidFill>
                <a:schemeClr val="accent5"/>
              </a:solidFill>
              <a:ln>
                <a:noFill/>
              </a:ln>
              <a:effectLst/>
            </c:spPr>
            <c:extLst>
              <c:ext xmlns:c16="http://schemas.microsoft.com/office/drawing/2014/chart" uri="{C3380CC4-5D6E-409C-BE32-E72D297353CC}">
                <c16:uniqueId val="{00000009-F59B-430A-8FB9-70C1122DD51B}"/>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9B-430A-8FB9-70C1122DD51B}"/>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4</c:v>
                </c:pt>
                <c:pt idx="1">
                  <c:v>503</c:v>
                </c:pt>
                <c:pt idx="2">
                  <c:v>20</c:v>
                </c:pt>
                <c:pt idx="3">
                  <c:v>1292</c:v>
                </c:pt>
                <c:pt idx="4">
                  <c:v>23</c:v>
                </c:pt>
              </c:numCache>
            </c:numRef>
          </c:val>
          <c:extLst>
            <c:ext xmlns:c16="http://schemas.microsoft.com/office/drawing/2014/chart" uri="{C3380CC4-5D6E-409C-BE32-E72D297353CC}">
              <c16:uniqueId val="{0000000A-F59B-430A-8FB9-70C1122DD51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201</c:v>
                </c:pt>
                <c:pt idx="1">
                  <c:v>197</c:v>
                </c:pt>
                <c:pt idx="2">
                  <c:v>193</c:v>
                </c:pt>
                <c:pt idx="3">
                  <c:v>210</c:v>
                </c:pt>
                <c:pt idx="4">
                  <c:v>202</c:v>
                </c:pt>
                <c:pt idx="5">
                  <c:v>196</c:v>
                </c:pt>
              </c:numCache>
            </c:numRef>
          </c:val>
          <c:smooth val="0"/>
          <c:extLst>
            <c:ext xmlns:c16="http://schemas.microsoft.com/office/drawing/2014/chart" uri="{C3380CC4-5D6E-409C-BE32-E72D297353CC}">
              <c16:uniqueId val="{00000000-8C90-4033-90E3-91AED6B7A10A}"/>
            </c:ext>
          </c:extLst>
        </c:ser>
        <c:ser>
          <c:idx val="1"/>
          <c:order val="1"/>
          <c:tx>
            <c:strRef>
              <c:f>'pivot 2 siffer'!$C$4:$C$5</c:f>
              <c:strCache>
                <c:ptCount val="1"/>
                <c:pt idx="0">
                  <c:v>23 Mineralproduktindustri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291</c:v>
                </c:pt>
                <c:pt idx="1">
                  <c:v>271</c:v>
                </c:pt>
                <c:pt idx="2">
                  <c:v>233</c:v>
                </c:pt>
                <c:pt idx="3">
                  <c:v>245</c:v>
                </c:pt>
                <c:pt idx="4">
                  <c:v>276</c:v>
                </c:pt>
                <c:pt idx="5">
                  <c:v>271</c:v>
                </c:pt>
              </c:numCache>
            </c:numRef>
          </c:val>
          <c:smooth val="0"/>
          <c:extLst>
            <c:ext xmlns:c16="http://schemas.microsoft.com/office/drawing/2014/chart" uri="{C3380CC4-5D6E-409C-BE32-E72D297353CC}">
              <c16:uniqueId val="{00000001-8C90-4033-90E3-91AED6B7A10A}"/>
            </c:ext>
          </c:extLst>
        </c:ser>
        <c:ser>
          <c:idx val="2"/>
          <c:order val="2"/>
          <c:tx>
            <c:strRef>
              <c:f>'pivot 2 siffer'!$D$4:$D$5</c:f>
              <c:strCache>
                <c:ptCount val="1"/>
                <c:pt idx="0">
                  <c:v>41 Oppføring av bygninger</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52</c:v>
                </c:pt>
                <c:pt idx="1">
                  <c:v>39</c:v>
                </c:pt>
                <c:pt idx="2">
                  <c:v>38</c:v>
                </c:pt>
                <c:pt idx="3">
                  <c:v>47</c:v>
                </c:pt>
                <c:pt idx="4">
                  <c:v>44</c:v>
                </c:pt>
                <c:pt idx="5">
                  <c:v>44</c:v>
                </c:pt>
              </c:numCache>
            </c:numRef>
          </c:val>
          <c:smooth val="0"/>
          <c:extLst>
            <c:ext xmlns:c16="http://schemas.microsoft.com/office/drawing/2014/chart" uri="{C3380CC4-5D6E-409C-BE32-E72D297353CC}">
              <c16:uniqueId val="{00000002-8C90-4033-90E3-91AED6B7A10A}"/>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71</c:v>
                </c:pt>
                <c:pt idx="1">
                  <c:v>84</c:v>
                </c:pt>
                <c:pt idx="2">
                  <c:v>70</c:v>
                </c:pt>
                <c:pt idx="3">
                  <c:v>88</c:v>
                </c:pt>
                <c:pt idx="4">
                  <c:v>90</c:v>
                </c:pt>
                <c:pt idx="5">
                  <c:v>88</c:v>
                </c:pt>
              </c:numCache>
            </c:numRef>
          </c:val>
          <c:smooth val="0"/>
          <c:extLst>
            <c:ext xmlns:c16="http://schemas.microsoft.com/office/drawing/2014/chart" uri="{C3380CC4-5D6E-409C-BE32-E72D297353CC}">
              <c16:uniqueId val="{00000003-8C90-4033-90E3-91AED6B7A10A}"/>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7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Birkenes</c:v>
                </c:pt>
              </c:strCache>
            </c:strRef>
          </c:cat>
          <c:val>
            <c:numRef>
              <c:f>Pivot_tom_2023!$B$6:$B$8</c:f>
              <c:numCache>
                <c:formatCode>General</c:formatCode>
                <c:ptCount val="2"/>
                <c:pt idx="0">
                  <c:v>42.3</c:v>
                </c:pt>
                <c:pt idx="1">
                  <c:v>44.1</c:v>
                </c:pt>
              </c:numCache>
            </c:numRef>
          </c:val>
          <c:extLst>
            <c:ext xmlns:c16="http://schemas.microsoft.com/office/drawing/2014/chart" uri="{C3380CC4-5D6E-409C-BE32-E72D297353CC}">
              <c16:uniqueId val="{00000000-F0E0-4B7B-AED8-F1A66556D863}"/>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Birkenes</c:v>
                </c:pt>
              </c:strCache>
            </c:strRef>
          </c:cat>
          <c:val>
            <c:numRef>
              <c:f>Pivot_tom_2023!$C$6:$C$8</c:f>
              <c:numCache>
                <c:formatCode>General</c:formatCode>
                <c:ptCount val="2"/>
                <c:pt idx="0">
                  <c:v>42.6</c:v>
                </c:pt>
                <c:pt idx="1">
                  <c:v>43.8</c:v>
                </c:pt>
              </c:numCache>
            </c:numRef>
          </c:val>
          <c:extLst>
            <c:ext xmlns:c16="http://schemas.microsoft.com/office/drawing/2014/chart" uri="{C3380CC4-5D6E-409C-BE32-E72D297353CC}">
              <c16:uniqueId val="{00000001-F0E0-4B7B-AED8-F1A66556D863}"/>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Birkenes</c:v>
                </c:pt>
              </c:strCache>
            </c:strRef>
          </c:cat>
          <c:val>
            <c:numRef>
              <c:f>Pivot_tom_2023!$D$6:$D$8</c:f>
              <c:numCache>
                <c:formatCode>General</c:formatCode>
                <c:ptCount val="2"/>
                <c:pt idx="0">
                  <c:v>42.8</c:v>
                </c:pt>
                <c:pt idx="1">
                  <c:v>42.9</c:v>
                </c:pt>
              </c:numCache>
            </c:numRef>
          </c:val>
          <c:extLst>
            <c:ext xmlns:c16="http://schemas.microsoft.com/office/drawing/2014/chart" uri="{C3380CC4-5D6E-409C-BE32-E72D297353CC}">
              <c16:uniqueId val="{00000002-F0E0-4B7B-AED8-F1A66556D863}"/>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Birkenes</c:v>
                </c:pt>
              </c:strCache>
            </c:strRef>
          </c:cat>
          <c:val>
            <c:numRef>
              <c:f>Pivot_tom_2023!$E$6:$E$8</c:f>
              <c:numCache>
                <c:formatCode>General</c:formatCode>
                <c:ptCount val="2"/>
                <c:pt idx="0">
                  <c:v>41.5</c:v>
                </c:pt>
                <c:pt idx="1">
                  <c:v>42.2</c:v>
                </c:pt>
              </c:numCache>
            </c:numRef>
          </c:val>
          <c:extLst>
            <c:ext xmlns:c16="http://schemas.microsoft.com/office/drawing/2014/chart" uri="{C3380CC4-5D6E-409C-BE32-E72D297353CC}">
              <c16:uniqueId val="{00000003-F0E0-4B7B-AED8-F1A66556D863}"/>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Birkenes</c:v>
                </c:pt>
              </c:strCache>
            </c:strRef>
          </c:cat>
          <c:val>
            <c:numRef>
              <c:f>Pivot_tom_2023!$F$6:$F$8</c:f>
              <c:numCache>
                <c:formatCode>General</c:formatCode>
                <c:ptCount val="2"/>
                <c:pt idx="0">
                  <c:v>41.6</c:v>
                </c:pt>
                <c:pt idx="1">
                  <c:v>40.200000000000003</c:v>
                </c:pt>
              </c:numCache>
            </c:numRef>
          </c:val>
          <c:extLst>
            <c:ext xmlns:c16="http://schemas.microsoft.com/office/drawing/2014/chart" uri="{C3380CC4-5D6E-409C-BE32-E72D297353CC}">
              <c16:uniqueId val="{00000004-F0E0-4B7B-AED8-F1A66556D863}"/>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CB9C-4B70-9905-35B5E2C7870A}"/>
            </c:ext>
          </c:extLst>
        </c:ser>
        <c:ser>
          <c:idx val="1"/>
          <c:order val="1"/>
          <c:tx>
            <c:strRef>
              <c:f>'bruk 2024'!$C$5:$C$6</c:f>
              <c:strCache>
                <c:ptCount val="1"/>
                <c:pt idx="0">
                  <c:v>Birkenes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75.599999999999994</c:v>
                </c:pt>
                <c:pt idx="1">
                  <c:v>82.3</c:v>
                </c:pt>
                <c:pt idx="2">
                  <c:v>80</c:v>
                </c:pt>
                <c:pt idx="3">
                  <c:v>71.7</c:v>
                </c:pt>
                <c:pt idx="4">
                  <c:v>83.6</c:v>
                </c:pt>
              </c:numCache>
            </c:numRef>
          </c:val>
          <c:extLst>
            <c:ext xmlns:c16="http://schemas.microsoft.com/office/drawing/2014/chart" uri="{C3380CC4-5D6E-409C-BE32-E72D297353CC}">
              <c16:uniqueId val="{00000001-CB9C-4B70-9905-35B5E2C7870A}"/>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20"/>
            <c:invertIfNegative val="0"/>
            <c:bubble3D val="0"/>
            <c:spPr>
              <a:solidFill>
                <a:srgbClr val="00B0F0"/>
              </a:solidFill>
              <a:ln>
                <a:noFill/>
              </a:ln>
              <a:effectLst/>
            </c:spPr>
            <c:extLst>
              <c:ext xmlns:c16="http://schemas.microsoft.com/office/drawing/2014/chart" uri="{C3380CC4-5D6E-409C-BE32-E72D297353CC}">
                <c16:uniqueId val="{00000001-530D-4F69-A959-A70F12DDED5C}"/>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0-530D-4F69-A959-A70F12DDED5C}"/>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80</cx:pt>
          <cx:pt idx="1">0</cx:pt>
          <cx:pt idx="2">615</cx:pt>
          <cx:pt idx="3">8</cx:pt>
          <cx:pt idx="4">152</cx:pt>
          <cx:pt idx="5">87</cx:pt>
          <cx:pt idx="6">91</cx:pt>
          <cx:pt idx="7">25</cx:pt>
          <cx:pt idx="8">3</cx:pt>
          <cx:pt idx="9">24</cx:pt>
          <cx:pt idx="10">32</cx:pt>
          <cx:pt idx="11">44</cx:pt>
          <cx:pt idx="12">72</cx:pt>
          <cx:pt idx="13">183</cx:pt>
          <cx:pt idx="14">375</cx:pt>
          <cx:pt idx="15">35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Birkenes samlet for hele befolkningen: 38,9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9614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356529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Transport og annen mobil forbrenning inkl.:</a:t>
            </a:r>
            <a:r>
              <a:rPr lang="nb-NO" baseline="0" dirty="0"/>
              <a:t> veitrafikk, sjøfart og annen mobil forbrenning.</a:t>
            </a:r>
          </a:p>
          <a:p>
            <a:pPr marL="171450" indent="-171450">
              <a:buFont typeface="Arial" panose="020B0604020202020204" pitchFamily="34" charset="0"/>
              <a:buChar cha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1886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Standpunktkarakterer og eksamensresultater inngår i elevenes sluttvurdering og skal gi informasjon om elevenes kompetanse ved avslutningen av grunnopplæringen.</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agdertall.no/areal-og-natur/arealregnskap/" TargetMode="Externa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agdertall.no/befolkning/befolkningsutviklin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Birkenes</a:t>
            </a:r>
          </a:p>
        </p:txBody>
      </p:sp>
      <p:sp>
        <p:nvSpPr>
          <p:cNvPr id="3" name="Undertittel 2"/>
          <p:cNvSpPr>
            <a:spLocks noGrp="1"/>
          </p:cNvSpPr>
          <p:nvPr>
            <p:ph type="subTitle" idx="1"/>
          </p:nvPr>
        </p:nvSpPr>
        <p:spPr/>
        <p:txBody>
          <a:bodyPr/>
          <a:lstStyle/>
          <a:p>
            <a:endParaRPr lang="nb-NO"/>
          </a:p>
          <a:p>
            <a:r>
              <a:rPr lang="nb-NO"/>
              <a:t>Utvalgt statistikk for gjennomgående tema i regionplan Agder</a:t>
            </a:r>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3577" y="260127"/>
            <a:ext cx="10153651" cy="685606"/>
          </a:xfrm>
        </p:spPr>
        <p:txBody>
          <a:bodyPr/>
          <a:lstStyle/>
          <a:p>
            <a:r>
              <a:rPr lang="nb-NO" dirty="0"/>
              <a:t>Næringsstruktur – 4. kvartal 2023</a:t>
            </a:r>
          </a:p>
        </p:txBody>
      </p:sp>
      <p:sp>
        <p:nvSpPr>
          <p:cNvPr id="10" name="TekstSylinder 9"/>
          <p:cNvSpPr txBox="1"/>
          <p:nvPr/>
        </p:nvSpPr>
        <p:spPr>
          <a:xfrm>
            <a:off x="460807" y="5260047"/>
            <a:ext cx="11606148" cy="584775"/>
          </a:xfrm>
          <a:prstGeom prst="rect">
            <a:avLst/>
          </a:prstGeom>
          <a:noFill/>
        </p:spPr>
        <p:txBody>
          <a:bodyPr wrap="square" rtlCol="0">
            <a:spAutoFit/>
          </a:bodyPr>
          <a:lstStyle/>
          <a:p>
            <a:r>
              <a:rPr lang="nb-NO" sz="1600" dirty="0"/>
              <a:t>3B </a:t>
            </a:r>
            <a:r>
              <a:rPr lang="nb-NO" sz="1600" dirty="0" err="1"/>
              <a:t>Fibreglass</a:t>
            </a:r>
            <a:r>
              <a:rPr lang="nb-NO" sz="1600" dirty="0"/>
              <a:t> (mineralproduktindustri), </a:t>
            </a:r>
            <a:r>
              <a:rPr lang="nb-NO" sz="1600" dirty="0" err="1"/>
              <a:t>Uldal</a:t>
            </a:r>
            <a:r>
              <a:rPr lang="nb-NO" sz="1600" dirty="0"/>
              <a:t> AS og </a:t>
            </a:r>
            <a:r>
              <a:rPr lang="nb-NO" sz="1600" dirty="0" err="1"/>
              <a:t>Scanflex</a:t>
            </a:r>
            <a:r>
              <a:rPr lang="nb-NO" sz="1600" dirty="0"/>
              <a:t> AS (begge trelast og trevareindustri) er de største industribedriftene i Birkenes.</a:t>
            </a:r>
          </a:p>
        </p:txBody>
      </p:sp>
      <p:sp>
        <p:nvSpPr>
          <p:cNvPr id="5" name="TekstSylinder 4">
            <a:extLst>
              <a:ext uri="{FF2B5EF4-FFF2-40B4-BE49-F238E27FC236}">
                <a16:creationId xmlns:a16="http://schemas.microsoft.com/office/drawing/2014/main" id="{9C5ECA14-2A78-06B6-C5F8-3D7D2EFE6771}"/>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610455253"/>
                  </p:ext>
                </p:extLst>
              </p:nvPr>
            </p:nvGraphicFramePr>
            <p:xfrm>
              <a:off x="460806" y="1325794"/>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460806" y="1325794"/>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198123529"/>
              </p:ext>
            </p:extLst>
          </p:nvPr>
        </p:nvGraphicFramePr>
        <p:xfrm>
          <a:off x="5545394" y="1348950"/>
          <a:ext cx="6601130" cy="35273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2"/>
            <a:ext cx="3956815" cy="3625799"/>
          </a:xfrm>
        </p:spPr>
        <p:txBody>
          <a:bodyPr/>
          <a:lstStyle/>
          <a:p>
            <a:r>
              <a:rPr lang="nb-NO" sz="2000" dirty="0"/>
              <a:t>Birkenes ligger over fylkessnittet i perioden 2020-2023, men </a:t>
            </a:r>
            <a:r>
              <a:rPr lang="nb-NO" sz="2000"/>
              <a:t>under snittet i 2024.</a:t>
            </a:r>
            <a:endParaRPr lang="nb-NO" sz="2000" dirty="0"/>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8799CD7D-9565-1FF6-C41E-74E6EBF156BD}"/>
              </a:ext>
            </a:extLst>
          </p:cNvPr>
          <p:cNvSpPr txBox="1"/>
          <p:nvPr/>
        </p:nvSpPr>
        <p:spPr>
          <a:xfrm>
            <a:off x="693477" y="5242955"/>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020657240"/>
              </p:ext>
            </p:extLst>
          </p:nvPr>
        </p:nvGraphicFramePr>
        <p:xfrm>
          <a:off x="5729287"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83,6 %. Dette er helt likt som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4" name="Tabell 3">
            <a:extLst>
              <a:ext uri="{FF2B5EF4-FFF2-40B4-BE49-F238E27FC236}">
                <a16:creationId xmlns:a16="http://schemas.microsoft.com/office/drawing/2014/main" id="{7A2E5B06-059B-621F-2AEC-4CE2FB35C7F0}"/>
              </a:ext>
            </a:extLst>
          </p:cNvPr>
          <p:cNvGraphicFramePr>
            <a:graphicFrameLocks noGrp="1"/>
          </p:cNvGraphicFramePr>
          <p:nvPr>
            <p:extLst>
              <p:ext uri="{D42A27DB-BD31-4B8C-83A1-F6EECF244321}">
                <p14:modId xmlns:p14="http://schemas.microsoft.com/office/powerpoint/2010/main" val="4063071462"/>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665231987"/>
                    </a:ext>
                  </a:extLst>
                </a:gridCol>
                <a:gridCol w="1054100">
                  <a:extLst>
                    <a:ext uri="{9D8B030D-6E8A-4147-A177-3AD203B41FA5}">
                      <a16:colId xmlns:a16="http://schemas.microsoft.com/office/drawing/2014/main" val="3437365485"/>
                    </a:ext>
                  </a:extLst>
                </a:gridCol>
                <a:gridCol w="965200">
                  <a:extLst>
                    <a:ext uri="{9D8B030D-6E8A-4147-A177-3AD203B41FA5}">
                      <a16:colId xmlns:a16="http://schemas.microsoft.com/office/drawing/2014/main" val="2793185236"/>
                    </a:ext>
                  </a:extLst>
                </a:gridCol>
                <a:gridCol w="965200">
                  <a:extLst>
                    <a:ext uri="{9D8B030D-6E8A-4147-A177-3AD203B41FA5}">
                      <a16:colId xmlns:a16="http://schemas.microsoft.com/office/drawing/2014/main" val="238431587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70911597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Birkenes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68,2 %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31,8 %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0583396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07713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407339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6104703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8568391"/>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9972382"/>
                  </a:ext>
                </a:extLst>
              </a:tr>
            </a:tbl>
          </a:graphicData>
        </a:graphic>
      </p:graphicFrame>
      <p:sp>
        <p:nvSpPr>
          <p:cNvPr id="5" name="TekstSylinder 4">
            <a:extLst>
              <a:ext uri="{FF2B5EF4-FFF2-40B4-BE49-F238E27FC236}">
                <a16:creationId xmlns:a16="http://schemas.microsoft.com/office/drawing/2014/main" id="{A1247BBF-B3E6-C6BD-EC17-10A26D0332F4}"/>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524330985"/>
              </p:ext>
            </p:extLst>
          </p:nvPr>
        </p:nvGraphicFramePr>
        <p:xfrm>
          <a:off x="5134708" y="1418620"/>
          <a:ext cx="6806814" cy="3557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a:t>Lærekontrakter kommunal og privat sektor</a:t>
            </a:r>
          </a:p>
        </p:txBody>
      </p:sp>
      <p:sp>
        <p:nvSpPr>
          <p:cNvPr id="12" name="TekstSylinder 11"/>
          <p:cNvSpPr txBox="1"/>
          <p:nvPr/>
        </p:nvSpPr>
        <p:spPr>
          <a:xfrm>
            <a:off x="395424" y="1121307"/>
            <a:ext cx="4346591"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Det er per november 2024 åtte kommuner som har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Birkenes har 10 lærekontrakter i kommunal sektor, og mangler 7 lærekontrakter for å oppnå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Birkenes har 9 lærekontrakter per 1000 innbyggere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624769189"/>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A8D68637-B1A3-B8D0-F25F-C93CC8071A80}"/>
              </a:ext>
            </a:extLst>
          </p:cNvPr>
          <p:cNvGraphicFramePr>
            <a:graphicFrameLocks/>
          </p:cNvGraphicFramePr>
          <p:nvPr>
            <p:extLst>
              <p:ext uri="{D42A27DB-BD31-4B8C-83A1-F6EECF244321}">
                <p14:modId xmlns:p14="http://schemas.microsoft.com/office/powerpoint/2010/main" val="3497034161"/>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90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233" y="32500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518616A3-FF88-AC8B-1E1A-6598C3A6330E}"/>
              </a:ext>
            </a:extLst>
          </p:cNvPr>
          <p:cNvSpPr txBox="1"/>
          <p:nvPr/>
        </p:nvSpPr>
        <p:spPr>
          <a:xfrm>
            <a:off x="701185" y="5611191"/>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9CE02259-204B-FB3A-C6B8-8AE52948732C}"/>
              </a:ext>
            </a:extLst>
          </p:cNvPr>
          <p:cNvGraphicFramePr>
            <a:graphicFrameLocks noGrp="1"/>
          </p:cNvGraphicFramePr>
          <p:nvPr>
            <p:extLst>
              <p:ext uri="{D42A27DB-BD31-4B8C-83A1-F6EECF244321}">
                <p14:modId xmlns:p14="http://schemas.microsoft.com/office/powerpoint/2010/main" val="2177707535"/>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Birkenes</a:t>
                      </a:r>
                    </a:p>
                  </a:txBody>
                  <a:tcPr anchor="ctr"/>
                </a:tc>
                <a:tc>
                  <a:txBody>
                    <a:bodyPr/>
                    <a:lstStyle/>
                    <a:p>
                      <a:pPr algn="ctr"/>
                      <a:r>
                        <a:rPr lang="nb-NO" sz="1400" b="0" dirty="0"/>
                        <a:t>32,9</a:t>
                      </a:r>
                    </a:p>
                  </a:txBody>
                  <a:tcPr anchor="ctr"/>
                </a:tc>
                <a:tc>
                  <a:txBody>
                    <a:bodyPr/>
                    <a:lstStyle/>
                    <a:p>
                      <a:pPr algn="ctr"/>
                      <a:r>
                        <a:rPr lang="nb-NO" sz="1400" b="0" dirty="0"/>
                        <a:t>17,3</a:t>
                      </a:r>
                    </a:p>
                  </a:txBody>
                  <a:tcPr anchor="ctr"/>
                </a:tc>
                <a:tc>
                  <a:txBody>
                    <a:bodyPr/>
                    <a:lstStyle/>
                    <a:p>
                      <a:pPr algn="ctr"/>
                      <a:r>
                        <a:rPr lang="nb-NO" sz="1400" b="0" dirty="0"/>
                        <a:t>51,7</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A8840A3A-9863-5788-5408-35C45AB61AA0}"/>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E9E04450-A989-EC06-CC4B-2B70D5F91D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4" y="1175211"/>
            <a:ext cx="3672358"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5" name="TekstSylinder 4">
            <a:extLst>
              <a:ext uri="{FF2B5EF4-FFF2-40B4-BE49-F238E27FC236}">
                <a16:creationId xmlns:a16="http://schemas.microsoft.com/office/drawing/2014/main" id="{3030A9D5-0484-5748-B48A-A87F849F76B4}"/>
              </a:ext>
            </a:extLst>
          </p:cNvPr>
          <p:cNvSpPr txBox="1"/>
          <p:nvPr/>
        </p:nvSpPr>
        <p:spPr>
          <a:xfrm>
            <a:off x="742412" y="4604169"/>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4" name="Diagram 3"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330664286"/>
              </p:ext>
            </p:extLst>
          </p:nvPr>
        </p:nvGraphicFramePr>
        <p:xfrm>
          <a:off x="4679079" y="1175210"/>
          <a:ext cx="6962315" cy="4389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01B86BA3-4C79-F4AD-C98B-0CBDBC7C0AA5}"/>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898404535"/>
              </p:ext>
            </p:extLst>
          </p:nvPr>
        </p:nvGraphicFramePr>
        <p:xfrm>
          <a:off x="3892261" y="1175211"/>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911F1C1D-CA3D-29DB-578F-19FC9834C4B5}"/>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96010195"/>
              </p:ext>
            </p:extLst>
          </p:nvPr>
        </p:nvGraphicFramePr>
        <p:xfrm>
          <a:off x="4624752" y="4421629"/>
          <a:ext cx="6773557"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636389521"/>
              </p:ext>
            </p:extLst>
          </p:nvPr>
        </p:nvGraphicFramePr>
        <p:xfrm>
          <a:off x="4624754" y="807594"/>
          <a:ext cx="6773559"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85704400"/>
              </p:ext>
            </p:extLst>
          </p:nvPr>
        </p:nvGraphicFramePr>
        <p:xfrm>
          <a:off x="4624752" y="2619375"/>
          <a:ext cx="6773558"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9962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b-NO" i="1"/>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295900"/>
            <a:ext cx="606994"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Birkenes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69001306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solidFill>
                            <a:schemeClr val="tx1"/>
                          </a:solidFill>
                        </a:rPr>
                        <a:t>Areal</a:t>
                      </a:r>
                    </a:p>
                  </a:txBody>
                  <a:tcPr/>
                </a:tc>
                <a:tc>
                  <a:txBody>
                    <a:bodyPr/>
                    <a:lstStyle/>
                    <a:p>
                      <a:pPr algn="ctr"/>
                      <a:r>
                        <a:rPr lang="nb-NO" sz="1200">
                          <a:solidFill>
                            <a:schemeClr val="tx1"/>
                          </a:solidFill>
                        </a:rPr>
                        <a:t>637,4 </a:t>
                      </a:r>
                    </a:p>
                  </a:txBody>
                  <a:tcPr/>
                </a:tc>
                <a:extLst>
                  <a:ext uri="{0D108BD9-81ED-4DB2-BD59-A6C34878D82A}">
                    <a16:rowId xmlns:a16="http://schemas.microsoft.com/office/drawing/2014/main" val="3696038960"/>
                  </a:ext>
                </a:extLst>
              </a:tr>
              <a:tr h="312707">
                <a:tc>
                  <a:txBody>
                    <a:bodyPr/>
                    <a:lstStyle/>
                    <a:p>
                      <a:r>
                        <a:rPr lang="nb-NO" sz="1200">
                          <a:solidFill>
                            <a:schemeClr val="tx1"/>
                          </a:solidFill>
                        </a:rPr>
                        <a:t>Landareal</a:t>
                      </a:r>
                    </a:p>
                  </a:txBody>
                  <a:tcPr/>
                </a:tc>
                <a:tc>
                  <a:txBody>
                    <a:bodyPr/>
                    <a:lstStyle/>
                    <a:p>
                      <a:pPr algn="ctr"/>
                      <a:r>
                        <a:rPr lang="nb-NO" sz="1200">
                          <a:solidFill>
                            <a:schemeClr val="tx1"/>
                          </a:solidFill>
                        </a:rPr>
                        <a:t>594,8</a:t>
                      </a:r>
                    </a:p>
                  </a:txBody>
                  <a:tcPr/>
                </a:tc>
                <a:extLst>
                  <a:ext uri="{0D108BD9-81ED-4DB2-BD59-A6C34878D82A}">
                    <a16:rowId xmlns:a16="http://schemas.microsoft.com/office/drawing/2014/main" val="291333389"/>
                  </a:ext>
                </a:extLst>
              </a:tr>
              <a:tr h="312707">
                <a:tc>
                  <a:txBody>
                    <a:bodyPr/>
                    <a:lstStyle/>
                    <a:p>
                      <a:r>
                        <a:rPr lang="nb-NO" sz="1200">
                          <a:solidFill>
                            <a:schemeClr val="tx1"/>
                          </a:solidFill>
                        </a:rPr>
                        <a:t>Bebygd/samferdsel areal</a:t>
                      </a:r>
                    </a:p>
                  </a:txBody>
                  <a:tcPr/>
                </a:tc>
                <a:tc>
                  <a:txBody>
                    <a:bodyPr/>
                    <a:lstStyle/>
                    <a:p>
                      <a:pPr algn="ctr"/>
                      <a:r>
                        <a:rPr lang="nb-NO" sz="1200" dirty="0">
                          <a:solidFill>
                            <a:schemeClr val="tx1"/>
                          </a:solidFill>
                        </a:rPr>
                        <a:t>11,7</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Ferskvann</a:t>
                      </a:r>
                    </a:p>
                  </a:txBody>
                  <a:tcPr/>
                </a:tc>
                <a:tc>
                  <a:txBody>
                    <a:bodyPr/>
                    <a:lstStyle/>
                    <a:p>
                      <a:pPr algn="ctr"/>
                      <a:r>
                        <a:rPr lang="nb-NO" sz="1200">
                          <a:solidFill>
                            <a:schemeClr val="tx1"/>
                          </a:solidFill>
                        </a:rPr>
                        <a:t>42,6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12,5</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Vernet areal</a:t>
                      </a:r>
                    </a:p>
                  </a:txBody>
                  <a:tcPr/>
                </a:tc>
                <a:tc>
                  <a:txBody>
                    <a:bodyPr/>
                    <a:lstStyle/>
                    <a:p>
                      <a:pPr algn="ctr"/>
                      <a:r>
                        <a:rPr lang="nb-NO" sz="1200" dirty="0">
                          <a:solidFill>
                            <a:schemeClr val="tx1"/>
                          </a:solidFill>
                        </a:rPr>
                        <a:t>18,9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515395711"/>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3 (516</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2 (250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solidFill>
                          <a:srgbClr val="FF0000"/>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Birkeland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147</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725209825"/>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5 480</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a:t>48,3 (Agder:</a:t>
                      </a:r>
                      <a:r>
                        <a:rPr lang="nb-NO" sz="1200" baseline="0"/>
                        <a:t> </a:t>
                      </a:r>
                      <a:r>
                        <a:rPr lang="nb-NO" sz="120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56 %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38,3 - kvinner</a:t>
                      </a:r>
                      <a:r>
                        <a:rPr lang="nb-NO" sz="1200" dirty="0"/>
                        <a:t> 39,5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t>menn 79,9 - kvinner 84,6</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solidFill>
                          <a:schemeClr val="tx1"/>
                        </a:solidFill>
                      </a:endParaRPr>
                    </a:p>
                  </a:txBody>
                  <a:tcPr/>
                </a:tc>
                <a:tc>
                  <a:txBody>
                    <a:bodyPr/>
                    <a:lstStyle/>
                    <a:p>
                      <a:pPr lvl="0" algn="ctr">
                        <a:buNone/>
                      </a:pPr>
                      <a:r>
                        <a:rPr lang="nb-NO" sz="1200" u="none" strike="noStrike" noProof="0" dirty="0"/>
                        <a:t>2,37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793847144"/>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t>Birkeland</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100"/>
                        <a:t>Interkommunalt politisk</a:t>
                      </a:r>
                      <a:r>
                        <a:rPr lang="nb-NO" sz="1100" baseline="0"/>
                        <a:t> råd</a:t>
                      </a:r>
                      <a:endParaRPr lang="nb-NO" sz="1100"/>
                    </a:p>
                  </a:txBody>
                  <a:tcPr/>
                </a:tc>
                <a:tc>
                  <a:txBody>
                    <a:bodyPr/>
                    <a:lstStyle/>
                    <a:p>
                      <a:pPr algn="ctr"/>
                      <a:r>
                        <a:rPr lang="nb-NO" sz="120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62,8</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758" y="0"/>
            <a:ext cx="3012365" cy="6019634"/>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 – referansebaner</a:t>
            </a:r>
          </a:p>
        </p:txBody>
      </p:sp>
      <p:sp>
        <p:nvSpPr>
          <p:cNvPr id="3" name="Plassholder for innhold 2"/>
          <p:cNvSpPr>
            <a:spLocks noGrp="1"/>
          </p:cNvSpPr>
          <p:nvPr>
            <p:ph idx="1"/>
          </p:nvPr>
        </p:nvSpPr>
        <p:spPr>
          <a:xfrm>
            <a:off x="472272" y="1348079"/>
            <a:ext cx="3948899"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F9F7CD92-B773-EE06-341B-C55D72C3A9E7}"/>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4010867103"/>
              </p:ext>
            </p:extLst>
          </p:nvPr>
        </p:nvGraphicFramePr>
        <p:xfrm>
          <a:off x="5040944" y="1338698"/>
          <a:ext cx="6804660" cy="4143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a:t>Elektrifiseringsgrad per sektor</a:t>
            </a:r>
          </a:p>
        </p:txBody>
      </p:sp>
      <p:sp>
        <p:nvSpPr>
          <p:cNvPr id="3" name="Plassholder for innhold 2"/>
          <p:cNvSpPr>
            <a:spLocks noGrp="1"/>
          </p:cNvSpPr>
          <p:nvPr>
            <p:ph idx="1"/>
          </p:nvPr>
        </p:nvSpPr>
        <p:spPr>
          <a:xfrm>
            <a:off x="384224" y="1293305"/>
            <a:ext cx="2987626" cy="3975925"/>
          </a:xfrm>
        </p:spPr>
        <p:txBody>
          <a:bodyPr/>
          <a:lstStyle/>
          <a:p>
            <a:r>
              <a:rPr lang="nb-NO" sz="1800"/>
              <a:t>Målbildet Electric Region Agder 2030</a:t>
            </a:r>
            <a:r>
              <a:rPr lang="nb-NO" sz="1800" b="1"/>
              <a:t> </a:t>
            </a:r>
            <a:r>
              <a:rPr lang="nb-NO" sz="1800"/>
              <a:t>handler om å utnytte ett av regionens globale fortrinn for å realisere en visjon om et Agder hvor alt er elektrisk, alt er fornybart.</a:t>
            </a:r>
          </a:p>
          <a:p>
            <a:endParaRPr lang="nb-NO" sz="1800"/>
          </a:p>
          <a:p>
            <a:r>
              <a:rPr lang="nb-NO" sz="1800"/>
              <a:t>Dette skjer gjennom å elektrifisere samfunnet ved å erstatte fossil energi med fornybar elektrisitet.</a:t>
            </a:r>
            <a:r>
              <a:rPr lang="nb-NO"/>
              <a:t> </a:t>
            </a:r>
            <a:endParaRPr lang="nb-NO" sz="1800"/>
          </a:p>
        </p:txBody>
      </p:sp>
      <p:sp>
        <p:nvSpPr>
          <p:cNvPr id="13" name="TekstSylinder 12">
            <a:extLst>
              <a:ext uri="{FF2B5EF4-FFF2-40B4-BE49-F238E27FC236}">
                <a16:creationId xmlns:a16="http://schemas.microsoft.com/office/drawing/2014/main" id="{D4A796FA-CC88-B3B0-7925-17C3EF7F1D0C}"/>
              </a:ext>
            </a:extLst>
          </p:cNvPr>
          <p:cNvSpPr txBox="1"/>
          <p:nvPr/>
        </p:nvSpPr>
        <p:spPr>
          <a:xfrm>
            <a:off x="504365" y="5221335"/>
            <a:ext cx="2423432" cy="369332"/>
          </a:xfrm>
          <a:prstGeom prst="rect">
            <a:avLst/>
          </a:prstGeom>
          <a:noFill/>
        </p:spPr>
        <p:txBody>
          <a:bodyPr wrap="square" rtlCol="0">
            <a:spAutoFit/>
          </a:bodyPr>
          <a:lstStyle/>
          <a:p>
            <a:pPr algn="l"/>
            <a:r>
              <a:rPr lang="nb-NO">
                <a:hlinkClick r:id="rId3"/>
              </a:rPr>
              <a:t>Rapport elektrifisering</a:t>
            </a:r>
            <a:endParaRPr lang="nb-NO"/>
          </a:p>
        </p:txBody>
      </p:sp>
      <p:pic>
        <p:nvPicPr>
          <p:cNvPr id="7" name="Graphic 7">
            <a:extLst>
              <a:ext uri="{FF2B5EF4-FFF2-40B4-BE49-F238E27FC236}">
                <a16:creationId xmlns:a16="http://schemas.microsoft.com/office/drawing/2014/main" id="{1E8627D5-A5F6-C3AE-C499-322F7A19FF6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7752" y="1375983"/>
            <a:ext cx="372796" cy="372796"/>
          </a:xfrm>
          <a:prstGeom prst="rect">
            <a:avLst/>
          </a:prstGeom>
        </p:spPr>
      </p:pic>
      <p:pic>
        <p:nvPicPr>
          <p:cNvPr id="8" name="Graphic 8">
            <a:extLst>
              <a:ext uri="{FF2B5EF4-FFF2-40B4-BE49-F238E27FC236}">
                <a16:creationId xmlns:a16="http://schemas.microsoft.com/office/drawing/2014/main" id="{D23D67E2-A4D6-7CB7-F6E1-95563CE6B6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6013" y="1338747"/>
            <a:ext cx="372796" cy="372796"/>
          </a:xfrm>
          <a:prstGeom prst="rect">
            <a:avLst/>
          </a:prstGeom>
        </p:spPr>
      </p:pic>
      <p:pic>
        <p:nvPicPr>
          <p:cNvPr id="10" name="Graphic 10">
            <a:extLst>
              <a:ext uri="{FF2B5EF4-FFF2-40B4-BE49-F238E27FC236}">
                <a16:creationId xmlns:a16="http://schemas.microsoft.com/office/drawing/2014/main" id="{DA73F61C-DA83-BF6A-D4F0-2D1248C3A81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3105" y="1370811"/>
            <a:ext cx="372796" cy="372796"/>
          </a:xfrm>
          <a:prstGeom prst="rect">
            <a:avLst/>
          </a:prstGeom>
        </p:spPr>
      </p:pic>
      <p:pic>
        <p:nvPicPr>
          <p:cNvPr id="11" name="Graphic 12">
            <a:extLst>
              <a:ext uri="{FF2B5EF4-FFF2-40B4-BE49-F238E27FC236}">
                <a16:creationId xmlns:a16="http://schemas.microsoft.com/office/drawing/2014/main" id="{8BB59F23-E083-1097-9D51-37D68A04C8C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81689" y="1343919"/>
            <a:ext cx="366290" cy="366290"/>
          </a:xfrm>
          <a:prstGeom prst="rect">
            <a:avLst/>
          </a:prstGeom>
        </p:spPr>
      </p:pic>
      <p:pic>
        <p:nvPicPr>
          <p:cNvPr id="12" name="Graphic 13">
            <a:extLst>
              <a:ext uri="{FF2B5EF4-FFF2-40B4-BE49-F238E27FC236}">
                <a16:creationId xmlns:a16="http://schemas.microsoft.com/office/drawing/2014/main" id="{3D8893F4-E964-24FE-AD03-BC5C9D2D124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47305" y="1293305"/>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3433AEB0-9BBF-567A-1DFA-595A26F3E949}"/>
              </a:ext>
            </a:extLst>
          </p:cNvPr>
          <p:cNvGraphicFramePr>
            <a:graphicFrameLocks/>
          </p:cNvGraphicFramePr>
          <p:nvPr>
            <p:extLst>
              <p:ext uri="{D42A27DB-BD31-4B8C-83A1-F6EECF244321}">
                <p14:modId xmlns:p14="http://schemas.microsoft.com/office/powerpoint/2010/main" val="2381364512"/>
              </p:ext>
            </p:extLst>
          </p:nvPr>
        </p:nvGraphicFramePr>
        <p:xfrm>
          <a:off x="3630439" y="1588770"/>
          <a:ext cx="8627953" cy="3975925"/>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353BA028-BC93-8804-65AA-5025ABD5B3D1}"/>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a:solidFill>
                  <a:schemeClr val="bg1"/>
                </a:solidFill>
              </a:rPr>
              <a:t>Dagens</a:t>
            </a:r>
          </a:p>
          <a:p>
            <a:pPr algn="ctr"/>
            <a:r>
              <a:rPr lang="nb-NO">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a:solidFill>
                  <a:schemeClr val="bg1"/>
                </a:solidFill>
              </a:rPr>
              <a:t>*</a:t>
            </a:r>
            <a:r>
              <a:rPr lang="en-US" sz="1100" err="1">
                <a:solidFill>
                  <a:schemeClr val="bg1"/>
                </a:solidFill>
              </a:rPr>
              <a:t>Elektrisifisering</a:t>
            </a:r>
            <a:r>
              <a:rPr lang="en-US" sz="1100">
                <a:solidFill>
                  <a:schemeClr val="bg1"/>
                </a:solidFill>
              </a:rPr>
              <a:t> av Transport </a:t>
            </a:r>
            <a:r>
              <a:rPr lang="en-US" sz="1100" err="1">
                <a:solidFill>
                  <a:schemeClr val="bg1"/>
                </a:solidFill>
              </a:rPr>
              <a:t>og</a:t>
            </a:r>
            <a:r>
              <a:rPr lang="en-US" sz="1100">
                <a:solidFill>
                  <a:schemeClr val="bg1"/>
                </a:solidFill>
              </a:rPr>
              <a:t> </a:t>
            </a:r>
            <a:r>
              <a:rPr lang="en-US" sz="1100" err="1">
                <a:solidFill>
                  <a:schemeClr val="bg1"/>
                </a:solidFill>
              </a:rPr>
              <a:t>annen</a:t>
            </a:r>
            <a:r>
              <a:rPr lang="en-US" sz="1100">
                <a:solidFill>
                  <a:schemeClr val="bg1"/>
                </a:solidFill>
              </a:rPr>
              <a:t> </a:t>
            </a:r>
            <a:r>
              <a:rPr lang="en-US" sz="1100" err="1">
                <a:solidFill>
                  <a:schemeClr val="bg1"/>
                </a:solidFill>
              </a:rPr>
              <a:t>mobil</a:t>
            </a:r>
            <a:r>
              <a:rPr lang="en-US" sz="1100">
                <a:solidFill>
                  <a:schemeClr val="bg1"/>
                </a:solidFill>
              </a:rPr>
              <a:t> </a:t>
            </a:r>
            <a:r>
              <a:rPr lang="en-US" sz="1100" err="1">
                <a:solidFill>
                  <a:schemeClr val="bg1"/>
                </a:solidFill>
              </a:rPr>
              <a:t>forbrenning</a:t>
            </a:r>
            <a:endParaRPr lang="en-US" sz="1100">
              <a:solidFill>
                <a:schemeClr val="bg1"/>
              </a:solidFill>
            </a:endParaRPr>
          </a:p>
        </p:txBody>
      </p:sp>
      <p:pic>
        <p:nvPicPr>
          <p:cNvPr id="2" name="Bilde 1" descr="Dagens klimagassutslipp (tonn CO2-ekv).">
            <a:extLst>
              <a:ext uri="{FF2B5EF4-FFF2-40B4-BE49-F238E27FC236}">
                <a16:creationId xmlns:a16="http://schemas.microsoft.com/office/drawing/2014/main" id="{FA76C8C7-6334-760B-1327-8B9C7DE116B4}"/>
              </a:ext>
            </a:extLst>
          </p:cNvPr>
          <p:cNvPicPr/>
          <p:nvPr/>
        </p:nvPicPr>
        <p:blipFill>
          <a:blip r:embed="rId6"/>
          <a:stretch>
            <a:fillRect/>
          </a:stretch>
        </p:blipFill>
        <p:spPr>
          <a:xfrm>
            <a:off x="-1328441"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A28198AB-55F9-75AB-8E5E-BBE4E39D0A3B}"/>
              </a:ext>
            </a:extLst>
          </p:cNvPr>
          <p:cNvPicPr/>
          <p:nvPr/>
        </p:nvPicPr>
        <p:blipFill>
          <a:blip r:embed="rId7"/>
          <a:stretch>
            <a:fillRect/>
          </a:stretch>
        </p:blipFill>
        <p:spPr>
          <a:xfrm>
            <a:off x="6598806"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755F7C16-5B49-B391-C706-E6F8E6CF8AD1}"/>
              </a:ext>
            </a:extLst>
          </p:cNvPr>
          <p:cNvPicPr/>
          <p:nvPr/>
        </p:nvPicPr>
        <p:blipFill>
          <a:blip r:embed="rId8"/>
          <a:stretch>
            <a:fillRect/>
          </a:stretch>
        </p:blipFill>
        <p:spPr>
          <a:xfrm>
            <a:off x="2374323"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ca.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Birkenes dekket av skog, 8 % myr, 7 % ferskvann</a:t>
            </a:r>
            <a:r>
              <a:rPr lang="nb-NO" dirty="0">
                <a:solidFill>
                  <a:srgbClr val="000000"/>
                </a:solidFill>
                <a:latin typeface="Arial" panose="020B0604020202020204" pitchFamily="34" charset="0"/>
              </a:rPr>
              <a:t>, 1,8 % åpen fastmark</a:t>
            </a:r>
            <a:r>
              <a:rPr lang="nb-NO" b="0" i="0" dirty="0">
                <a:solidFill>
                  <a:srgbClr val="000000"/>
                </a:solidFill>
                <a:effectLst/>
                <a:latin typeface="Arial" panose="020B0604020202020204" pitchFamily="34" charset="0"/>
              </a:rPr>
              <a:t>, mens fulldyrka jord utgjør 1,3 %. Bebygd areal og samferdsel utgjør til sammen 1,9 %. </a:t>
            </a:r>
            <a:endParaRPr lang="nb-NO" dirty="0"/>
          </a:p>
        </p:txBody>
      </p:sp>
      <p:pic>
        <p:nvPicPr>
          <p:cNvPr id="4" name="Bilde 3" descr="Stolpediagram som viser antall dekar per arealtype i kommunen.">
            <a:extLst>
              <a:ext uri="{FF2B5EF4-FFF2-40B4-BE49-F238E27FC236}">
                <a16:creationId xmlns:a16="http://schemas.microsoft.com/office/drawing/2014/main" id="{F6835613-0859-555F-1993-ED905A26FCB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6183" y="2752165"/>
            <a:ext cx="5344679" cy="3203589"/>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3,0 % av arealet i Birkenes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51792676"/>
              </p:ext>
            </p:extLst>
          </p:nvPr>
        </p:nvGraphicFramePr>
        <p:xfrm>
          <a:off x="5978284" y="2752165"/>
          <a:ext cx="6040247" cy="3203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2"/>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Birkenes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1,3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6 000 dekar skog og 500 dekar myr.</a:t>
            </a:r>
          </a:p>
          <a:p>
            <a:endParaRPr lang="nb-NO" dirty="0"/>
          </a:p>
        </p:txBody>
      </p:sp>
      <p:pic>
        <p:nvPicPr>
          <p:cNvPr id="5" name="Bilde 4" descr="Bilde som viser tall i dekar for byggeområder i planer totalt. Hva som er tatt i bruk og antatt planreserve.">
            <a:extLst>
              <a:ext uri="{FF2B5EF4-FFF2-40B4-BE49-F238E27FC236}">
                <a16:creationId xmlns:a16="http://schemas.microsoft.com/office/drawing/2014/main" id="{8FD902E4-DF3C-27ED-02C8-4A3F73E439EC}"/>
              </a:ext>
            </a:extLst>
          </p:cNvPr>
          <p:cNvPicPr>
            <a:picLocks noChangeAspect="1"/>
          </p:cNvPicPr>
          <p:nvPr/>
        </p:nvPicPr>
        <p:blipFill>
          <a:blip r:embed="rId3"/>
          <a:stretch>
            <a:fillRect/>
          </a:stretch>
        </p:blipFill>
        <p:spPr>
          <a:xfrm>
            <a:off x="5690205" y="845128"/>
            <a:ext cx="6313928" cy="4969518"/>
          </a:xfrm>
          <a:prstGeom prst="rect">
            <a:avLst/>
          </a:prstGeom>
        </p:spPr>
      </p:pic>
      <p:sp>
        <p:nvSpPr>
          <p:cNvPr id="3" name="TekstSylinder 2">
            <a:extLst>
              <a:ext uri="{FF2B5EF4-FFF2-40B4-BE49-F238E27FC236}">
                <a16:creationId xmlns:a16="http://schemas.microsoft.com/office/drawing/2014/main" id="{A801C131-9F29-0E63-F890-8385D99C63DB}"/>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920 bruksenheter til fritid i Birkenes, og nesten 1400 eiere (alle eierandeler inkludert).</a:t>
            </a:r>
          </a:p>
          <a:p>
            <a:endParaRPr lang="nb-NO" sz="2000" dirty="0"/>
          </a:p>
          <a:p>
            <a:r>
              <a:rPr lang="nb-NO" sz="2000" dirty="0"/>
              <a:t>Figur gir en oversikt på antall hytteeiere fordelt på kommuner.</a:t>
            </a:r>
          </a:p>
          <a:p>
            <a:endParaRPr lang="nb-NO" sz="2000" dirty="0"/>
          </a:p>
          <a:p>
            <a:r>
              <a:rPr lang="nb-NO" sz="2000" dirty="0"/>
              <a:t>Kristiansand er største «hytteeierkommune».</a:t>
            </a:r>
          </a:p>
          <a:p>
            <a:endParaRPr lang="nb-NO" sz="2000" dirty="0"/>
          </a:p>
        </p:txBody>
      </p:sp>
      <p:pic>
        <p:nvPicPr>
          <p:cNvPr id="4" name="Bilde 3" descr="Bilde gir en oversikt på antall hytteeiere fordelt på kommuner. ">
            <a:extLst>
              <a:ext uri="{FF2B5EF4-FFF2-40B4-BE49-F238E27FC236}">
                <a16:creationId xmlns:a16="http://schemas.microsoft.com/office/drawing/2014/main" id="{0BAFA7FA-889B-C04A-0AC7-74432ADF39FB}"/>
              </a:ext>
            </a:extLst>
          </p:cNvPr>
          <p:cNvPicPr>
            <a:picLocks noChangeAspect="1"/>
          </p:cNvPicPr>
          <p:nvPr/>
        </p:nvPicPr>
        <p:blipFill>
          <a:blip r:embed="rId3"/>
          <a:stretch>
            <a:fillRect/>
          </a:stretch>
        </p:blipFill>
        <p:spPr>
          <a:xfrm>
            <a:off x="5494093" y="1004128"/>
            <a:ext cx="6143625" cy="44862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9824" y="339284"/>
            <a:ext cx="5076826" cy="685606"/>
          </a:xfrm>
        </p:spPr>
        <p:txBody>
          <a:bodyPr/>
          <a:lstStyle/>
          <a:p>
            <a:r>
              <a:rPr lang="nb-NO" dirty="0"/>
              <a:t>Befolkning og demografi</a:t>
            </a:r>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63551518"/>
              </p:ext>
            </p:extLst>
          </p:nvPr>
        </p:nvGraphicFramePr>
        <p:xfrm>
          <a:off x="416902" y="1566638"/>
          <a:ext cx="4825054" cy="35123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549824" y="5226815"/>
            <a:ext cx="5047199" cy="584775"/>
          </a:xfrm>
          <a:prstGeom prst="rect">
            <a:avLst/>
          </a:prstGeom>
          <a:noFill/>
        </p:spPr>
        <p:txBody>
          <a:bodyPr wrap="square" rtlCol="0">
            <a:spAutoFit/>
          </a:bodyPr>
          <a:lstStyle/>
          <a:p>
            <a:pPr algn="l"/>
            <a:r>
              <a:rPr lang="nb-NO" sz="1600" dirty="0"/>
              <a:t>SSB spår befolkningsøkning i Birkenes som følge av fødselsoverskudd og positiv netto innvandring.</a:t>
            </a:r>
          </a:p>
        </p:txBody>
      </p:sp>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F79E0A1-DFFC-B6CF-8F8F-655DB3D4151E}"/>
              </a:ext>
            </a:extLst>
          </p:cNvPr>
          <p:cNvPicPr>
            <a:picLocks noChangeAspect="1"/>
          </p:cNvPicPr>
          <p:nvPr/>
        </p:nvPicPr>
        <p:blipFill>
          <a:blip r:embed="rId4"/>
          <a:stretch>
            <a:fillRect/>
          </a:stretch>
        </p:blipFill>
        <p:spPr>
          <a:xfrm>
            <a:off x="5833291" y="1566638"/>
            <a:ext cx="6214172" cy="3329212"/>
          </a:xfrm>
          <a:prstGeom prst="rect">
            <a:avLst/>
          </a:prstGeom>
        </p:spPr>
      </p:pic>
      <p:sp>
        <p:nvSpPr>
          <p:cNvPr id="8" name="TekstSylinder 7"/>
          <p:cNvSpPr txBox="1"/>
          <p:nvPr/>
        </p:nvSpPr>
        <p:spPr>
          <a:xfrm>
            <a:off x="5977135" y="4980593"/>
            <a:ext cx="5910809"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3,9 </a:t>
            </a:r>
            <a:r>
              <a:rPr lang="nb-NO" sz="1600"/>
              <a:t>til 3,0 </a:t>
            </a:r>
            <a:r>
              <a:rPr lang="nb-NO" sz="1600" dirty="0"/>
              <a:t>i 2040. Aldringen er svakere i Birkenes enn snittet for Agder. </a:t>
            </a:r>
          </a:p>
        </p:txBody>
      </p:sp>
      <p:sp>
        <p:nvSpPr>
          <p:cNvPr id="5" name="TekstSylinder 4">
            <a:extLst>
              <a:ext uri="{FF2B5EF4-FFF2-40B4-BE49-F238E27FC236}">
                <a16:creationId xmlns:a16="http://schemas.microsoft.com/office/drawing/2014/main" id="{DB1E087D-E6AD-D49A-A73B-75F6FDE0D8C5}"/>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5"/>
              </a:rPr>
              <a:t>Rapport befolkningsutvikling</a:t>
            </a:r>
            <a:endParaRPr lang="nb-NO" dirty="0"/>
          </a:p>
        </p:txBody>
      </p:sp>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4247317"/>
          </a:xfrm>
          <a:prstGeom prst="rect">
            <a:avLst/>
          </a:prstGeom>
          <a:noFill/>
        </p:spPr>
        <p:txBody>
          <a:bodyPr wrap="square" rtlCol="0">
            <a:spAutoFit/>
          </a:bodyPr>
          <a:lstStyle/>
          <a:p>
            <a:pPr algn="l"/>
            <a:r>
              <a:rPr lang="nb-NO"/>
              <a:t>Fra 2018 til 2023 vokste folketallet i Birkenes med 203 personer (3,9%), og er i perioden blant kommunene med høyest vekst i Agder.</a:t>
            </a:r>
          </a:p>
          <a:p>
            <a:pPr algn="l"/>
            <a:endParaRPr lang="nb-NO"/>
          </a:p>
          <a:p>
            <a:pPr algn="l"/>
            <a:r>
              <a:rPr lang="nb-NO"/>
              <a:t>De mest sentrale grunnkretsene rundt Birkeland vokste, men også Tveite og </a:t>
            </a:r>
            <a:r>
              <a:rPr lang="nb-NO" err="1"/>
              <a:t>Ytterdalen</a:t>
            </a:r>
            <a:r>
              <a:rPr lang="nb-NO"/>
              <a:t> (</a:t>
            </a:r>
            <a:r>
              <a:rPr lang="nb-NO" err="1"/>
              <a:t>Åbel</a:t>
            </a:r>
            <a:r>
              <a:rPr lang="nb-NO"/>
              <a:t>/</a:t>
            </a:r>
            <a:r>
              <a:rPr lang="nb-NO" err="1"/>
              <a:t>Mollestad</a:t>
            </a:r>
            <a:r>
              <a:rPr lang="nb-NO"/>
              <a:t>) økte. I mindre sentrale deler var det i hovedsak svak utvikling eller nedgang.</a:t>
            </a:r>
          </a:p>
          <a:p>
            <a:pPr algn="l"/>
            <a:endParaRPr lang="nb-NO"/>
          </a:p>
          <a:p>
            <a:r>
              <a:rPr lang="nb-NO"/>
              <a:t>Dette utviklingstrekket er ikke spesielt for Birkenes. </a:t>
            </a:r>
          </a:p>
          <a:p>
            <a:endParaRPr lang="nb-NO"/>
          </a:p>
          <a:p>
            <a:r>
              <a:rPr lang="nb-NO"/>
              <a:t>Innvandring til byene, aldring, og søken etter nærhet til service/tjenester​ og arbeidsmarked​ er vanlige forklaringer på at veksten kommer i kommunesenter og tettsteder.</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20893"/>
            <a:ext cx="5433857" cy="5877971"/>
          </a:xfrm>
        </p:spPr>
      </p:pic>
      <p:sp>
        <p:nvSpPr>
          <p:cNvPr id="6" name="TekstSylinder 5"/>
          <p:cNvSpPr txBox="1"/>
          <p:nvPr/>
        </p:nvSpPr>
        <p:spPr>
          <a:xfrm>
            <a:off x="4511040" y="6226629"/>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359" y="315730"/>
            <a:ext cx="2747163" cy="685606"/>
          </a:xfrm>
        </p:spPr>
        <p:txBody>
          <a:bodyPr/>
          <a:lstStyle/>
          <a:p>
            <a:r>
              <a:rPr lang="nb-NO"/>
              <a:t>Boligbygging</a:t>
            </a:r>
          </a:p>
        </p:txBody>
      </p:sp>
      <p:sp>
        <p:nvSpPr>
          <p:cNvPr id="7" name="Plassholder for innhold 2"/>
          <p:cNvSpPr txBox="1">
            <a:spLocks/>
          </p:cNvSpPr>
          <p:nvPr/>
        </p:nvSpPr>
        <p:spPr>
          <a:xfrm>
            <a:off x="391888" y="1223030"/>
            <a:ext cx="5478625" cy="92723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19 boliger i året, hvorav ca. 49 % var eneboliger.</a:t>
            </a:r>
          </a:p>
        </p:txBody>
      </p:sp>
      <p:sp>
        <p:nvSpPr>
          <p:cNvPr id="6" name="Tittel 1">
            <a:extLst>
              <a:ext uri="{FF2B5EF4-FFF2-40B4-BE49-F238E27FC236}">
                <a16:creationId xmlns:a16="http://schemas.microsoft.com/office/drawing/2014/main" id="{CE45F659-5CD4-67C9-9356-F5C3F3097F07}"/>
              </a:ext>
            </a:extLst>
          </p:cNvPr>
          <p:cNvSpPr txBox="1">
            <a:spLocks/>
          </p:cNvSpPr>
          <p:nvPr/>
        </p:nvSpPr>
        <p:spPr>
          <a:xfrm>
            <a:off x="6599068" y="315730"/>
            <a:ext cx="2747163"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2 448 boliger i kommunen (bebodde og ubebodde).</a:t>
            </a:r>
          </a:p>
        </p:txBody>
      </p:sp>
      <p:sp>
        <p:nvSpPr>
          <p:cNvPr id="5" name="TekstSylinder 4">
            <a:extLst>
              <a:ext uri="{FF2B5EF4-FFF2-40B4-BE49-F238E27FC236}">
                <a16:creationId xmlns:a16="http://schemas.microsoft.com/office/drawing/2014/main" id="{2E3C2B99-4350-C258-DA6B-B53E932DB176}"/>
              </a:ext>
            </a:extLst>
          </p:cNvPr>
          <p:cNvSpPr txBox="1"/>
          <p:nvPr/>
        </p:nvSpPr>
        <p:spPr>
          <a:xfrm>
            <a:off x="9542021" y="6305755"/>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5504902"/>
              </p:ext>
            </p:extLst>
          </p:nvPr>
        </p:nvGraphicFramePr>
        <p:xfrm>
          <a:off x="6218068" y="2385252"/>
          <a:ext cx="5747385"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138524122"/>
              </p:ext>
            </p:extLst>
          </p:nvPr>
        </p:nvGraphicFramePr>
        <p:xfrm>
          <a:off x="611359" y="2385252"/>
          <a:ext cx="5005493"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17977"/>
            <a:ext cx="5277911" cy="685606"/>
          </a:xfrm>
        </p:spPr>
        <p:txBody>
          <a:bodyPr/>
          <a:lstStyle/>
          <a:p>
            <a:r>
              <a:rPr lang="nb-NO"/>
              <a:t>Sysselsetting</a:t>
            </a:r>
          </a:p>
        </p:txBody>
      </p:sp>
      <p:sp>
        <p:nvSpPr>
          <p:cNvPr id="5" name="Plassholder for innhold 3"/>
          <p:cNvSpPr>
            <a:spLocks noGrp="1"/>
          </p:cNvSpPr>
          <p:nvPr>
            <p:ph sz="half" idx="1"/>
          </p:nvPr>
        </p:nvSpPr>
        <p:spPr>
          <a:xfrm>
            <a:off x="573578" y="1001850"/>
            <a:ext cx="5277911" cy="2893392"/>
          </a:xfrm>
        </p:spPr>
        <p:txBody>
          <a:bodyPr/>
          <a:lstStyle/>
          <a:p>
            <a:pPr marL="0" indent="0">
              <a:buNone/>
            </a:pPr>
            <a:r>
              <a:rPr lang="nb-NO" sz="2000" i="1"/>
              <a:t>Regionale forskjeller:</a:t>
            </a:r>
          </a:p>
          <a:p>
            <a:r>
              <a:rPr lang="nb-NO" sz="2000"/>
              <a:t>Lavest sysselsettingsandel helt øst i Agder, og høyest  andel i de aller minst sentrale kommunene.</a:t>
            </a:r>
          </a:p>
          <a:p>
            <a:pPr marL="0" indent="0">
              <a:buNone/>
            </a:pPr>
            <a:r>
              <a:rPr lang="nb-NO" sz="2000" i="1"/>
              <a:t>Birkenes:</a:t>
            </a:r>
          </a:p>
          <a:p>
            <a:r>
              <a:rPr lang="nb-NO" sz="2000"/>
              <a:t>Høyere sysselsettingsandel enn fylket for øvrig. Det er spesielt sysselsettingsandelen for menn som er høy.</a:t>
            </a:r>
          </a:p>
          <a:p>
            <a:endParaRPr lang="nb-NO" sz="2000"/>
          </a:p>
        </p:txBody>
      </p:sp>
      <p:graphicFrame>
        <p:nvGraphicFramePr>
          <p:cNvPr id="6" name="Tabell 5"/>
          <p:cNvGraphicFramePr>
            <a:graphicFrameLocks noGrp="1"/>
          </p:cNvGraphicFramePr>
          <p:nvPr>
            <p:extLst>
              <p:ext uri="{D42A27DB-BD31-4B8C-83A1-F6EECF244321}">
                <p14:modId xmlns:p14="http://schemas.microsoft.com/office/powerpoint/2010/main" val="1053789144"/>
              </p:ext>
            </p:extLst>
          </p:nvPr>
        </p:nvGraphicFramePr>
        <p:xfrm>
          <a:off x="573578" y="3993509"/>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80087">
                <a:tc>
                  <a:txBody>
                    <a:bodyPr/>
                    <a:lstStyle/>
                    <a:p>
                      <a:pPr algn="ctr"/>
                      <a:r>
                        <a:rPr lang="nb-NO" sz="1400"/>
                        <a:t>Birkenes</a:t>
                      </a:r>
                      <a:endParaRPr lang="nb-NO" sz="1400" b="1"/>
                    </a:p>
                  </a:txBody>
                  <a:tcPr anchor="ctr"/>
                </a:tc>
                <a:tc>
                  <a:txBody>
                    <a:bodyPr/>
                    <a:lstStyle/>
                    <a:p>
                      <a:pPr algn="ctr"/>
                      <a:r>
                        <a:rPr lang="nb-NO" sz="1400" dirty="0"/>
                        <a:t>75,3</a:t>
                      </a:r>
                      <a:endParaRPr lang="nb-NO" sz="1400" b="1" dirty="0"/>
                    </a:p>
                  </a:txBody>
                  <a:tcPr anchor="ctr"/>
                </a:tc>
                <a:tc>
                  <a:txBody>
                    <a:bodyPr/>
                    <a:lstStyle/>
                    <a:p>
                      <a:pPr algn="ctr"/>
                      <a:r>
                        <a:rPr lang="nb-NO" sz="1400" dirty="0"/>
                        <a:t>80,8</a:t>
                      </a:r>
                      <a:endParaRPr lang="nb-NO" sz="1400" b="1" dirty="0"/>
                    </a:p>
                  </a:txBody>
                  <a:tcPr anchor="ctr"/>
                </a:tc>
                <a:tc>
                  <a:txBody>
                    <a:bodyPr/>
                    <a:lstStyle/>
                    <a:p>
                      <a:pPr algn="ctr"/>
                      <a:r>
                        <a:rPr lang="nb-NO" sz="1400"/>
                        <a:t>69,5</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9827BDBE-27BD-F908-0856-DC771C21CF87}"/>
              </a:ext>
            </a:extLst>
          </p:cNvPr>
          <p:cNvSpPr txBox="1"/>
          <p:nvPr/>
        </p:nvSpPr>
        <p:spPr>
          <a:xfrm>
            <a:off x="488633" y="5610818"/>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805D4D81-10A9-3A24-2E9F-E67C2FE8EB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5967238" cy="1619154"/>
          </a:xfrm>
        </p:spPr>
        <p:txBody>
          <a:bodyPr>
            <a:noAutofit/>
          </a:bodyPr>
          <a:lstStyle/>
          <a:p>
            <a:r>
              <a:rPr lang="nb-NO" sz="2000" dirty="0"/>
              <a:t>Birkenes hører til Kristiansand bo- og arbeidsmarkedsregion, og 26 % av de sysselsatte i Birkenes hadde arbeidssted i Kristiansand kommune per 4. kvartal 2023 (SSB). 42 % jobber i egen kommune.</a:t>
            </a:r>
          </a:p>
          <a:p>
            <a:endParaRPr lang="nb-NO" sz="2000" i="1" dirty="0"/>
          </a:p>
        </p:txBody>
      </p:sp>
      <p:sp>
        <p:nvSpPr>
          <p:cNvPr id="29" name="TekstSylinder 28"/>
          <p:cNvSpPr txBox="1"/>
          <p:nvPr/>
        </p:nvSpPr>
        <p:spPr>
          <a:xfrm>
            <a:off x="4408354" y="5131907"/>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pic>
        <p:nvPicPr>
          <p:cNvPr id="42" name="Bilde 41" descr="Et bilde som viser de viktigste pendlingsrelasjonene for kommunen.">
            <a:extLst>
              <a:ext uri="{FF2B5EF4-FFF2-40B4-BE49-F238E27FC236}">
                <a16:creationId xmlns:a16="http://schemas.microsoft.com/office/drawing/2014/main" id="{229C7A65-424C-6C17-4A21-73150AB27E6D}"/>
              </a:ext>
            </a:extLst>
          </p:cNvPr>
          <p:cNvPicPr>
            <a:picLocks noChangeAspect="1"/>
          </p:cNvPicPr>
          <p:nvPr/>
        </p:nvPicPr>
        <p:blipFill>
          <a:blip r:embed="rId3"/>
          <a:stretch>
            <a:fillRect/>
          </a:stretch>
        </p:blipFill>
        <p:spPr>
          <a:xfrm>
            <a:off x="350863" y="2703429"/>
            <a:ext cx="3809538" cy="3318655"/>
          </a:xfrm>
          <a:prstGeom prst="rect">
            <a:avLst/>
          </a:prstGeom>
        </p:spPr>
      </p:pic>
      <p:pic>
        <p:nvPicPr>
          <p:cNvPr id="2050" name="Picture 2" descr="Bo- og arbeidsmarkedsregioner i Agde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3D23F731-DAEC-D8DC-0EED-4858D6326CF1}"/>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2898" y="4731405"/>
            <a:ext cx="5865341" cy="584775"/>
          </a:xfrm>
          <a:prstGeom prst="rect">
            <a:avLst/>
          </a:prstGeom>
          <a:noFill/>
        </p:spPr>
        <p:txBody>
          <a:bodyPr wrap="square" rtlCol="0">
            <a:spAutoFit/>
          </a:bodyPr>
          <a:lstStyle/>
          <a:p>
            <a:pPr algn="l"/>
            <a:r>
              <a:rPr lang="nb-NO" sz="1600" dirty="0"/>
              <a:t>Birkenes har en høyere andel ansatte i privat sektor enn snittet for Agder og Norge.</a:t>
            </a:r>
          </a:p>
        </p:txBody>
      </p:sp>
      <p:graphicFrame>
        <p:nvGraphicFramePr>
          <p:cNvPr id="8" name="Tabell 7">
            <a:extLst>
              <a:ext uri="{FF2B5EF4-FFF2-40B4-BE49-F238E27FC236}">
                <a16:creationId xmlns:a16="http://schemas.microsoft.com/office/drawing/2014/main" id="{46563B47-024A-7CAD-FFC3-0B1FA094123E}"/>
              </a:ext>
            </a:extLst>
          </p:cNvPr>
          <p:cNvGraphicFramePr>
            <a:graphicFrameLocks noGrp="1"/>
          </p:cNvGraphicFramePr>
          <p:nvPr>
            <p:extLst>
              <p:ext uri="{D42A27DB-BD31-4B8C-83A1-F6EECF244321}">
                <p14:modId xmlns:p14="http://schemas.microsoft.com/office/powerpoint/2010/main" val="98750182"/>
              </p:ext>
            </p:extLst>
          </p:nvPr>
        </p:nvGraphicFramePr>
        <p:xfrm>
          <a:off x="7641128" y="4551834"/>
          <a:ext cx="4345662" cy="1324617"/>
        </p:xfrm>
        <a:graphic>
          <a:graphicData uri="http://schemas.openxmlformats.org/drawingml/2006/table">
            <a:tbl>
              <a:tblPr firstRow="1"/>
              <a:tblGrid>
                <a:gridCol w="1738265">
                  <a:extLst>
                    <a:ext uri="{9D8B030D-6E8A-4147-A177-3AD203B41FA5}">
                      <a16:colId xmlns:a16="http://schemas.microsoft.com/office/drawing/2014/main" val="2783778978"/>
                    </a:ext>
                  </a:extLst>
                </a:gridCol>
                <a:gridCol w="488887">
                  <a:extLst>
                    <a:ext uri="{9D8B030D-6E8A-4147-A177-3AD203B41FA5}">
                      <a16:colId xmlns:a16="http://schemas.microsoft.com/office/drawing/2014/main" val="3811364544"/>
                    </a:ext>
                  </a:extLst>
                </a:gridCol>
                <a:gridCol w="480529">
                  <a:extLst>
                    <a:ext uri="{9D8B030D-6E8A-4147-A177-3AD203B41FA5}">
                      <a16:colId xmlns:a16="http://schemas.microsoft.com/office/drawing/2014/main" val="549629232"/>
                    </a:ext>
                  </a:extLst>
                </a:gridCol>
                <a:gridCol w="701993">
                  <a:extLst>
                    <a:ext uri="{9D8B030D-6E8A-4147-A177-3AD203B41FA5}">
                      <a16:colId xmlns:a16="http://schemas.microsoft.com/office/drawing/2014/main" val="2602970913"/>
                    </a:ext>
                  </a:extLst>
                </a:gridCol>
                <a:gridCol w="935988">
                  <a:extLst>
                    <a:ext uri="{9D8B030D-6E8A-4147-A177-3AD203B41FA5}">
                      <a16:colId xmlns:a16="http://schemas.microsoft.com/office/drawing/2014/main" val="3016839299"/>
                    </a:ext>
                  </a:extLst>
                </a:gridCol>
              </a:tblGrid>
              <a:tr h="154948">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Birkenes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886751471"/>
                  </a:ext>
                </a:extLst>
              </a:tr>
              <a:tr h="154948">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dirty="0">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828624"/>
                  </a:ext>
                </a:extLst>
              </a:tr>
              <a:tr h="188068">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027023"/>
                  </a:ext>
                </a:extLst>
              </a:tr>
              <a:tr h="300781">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236286"/>
                  </a:ext>
                </a:extLst>
              </a:tr>
              <a:tr h="154948">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365388"/>
                  </a:ext>
                </a:extLst>
              </a:tr>
              <a:tr h="18806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0498015"/>
                  </a:ext>
                </a:extLst>
              </a:tr>
              <a:tr h="154948">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70,1 %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570750"/>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269007860"/>
              </p:ext>
            </p:extLst>
          </p:nvPr>
        </p:nvGraphicFramePr>
        <p:xfrm>
          <a:off x="672898" y="133927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711103070"/>
              </p:ext>
            </p:extLst>
          </p:nvPr>
        </p:nvGraphicFramePr>
        <p:xfrm>
          <a:off x="6949208" y="1446684"/>
          <a:ext cx="5035244"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2AA93F9B-0670-4064-B3B8-4A6AF43CC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549b603a-3c19-46c1-8987-e792084663ae"/>
    <ds:schemaRef ds:uri="dbde4e59-9b61-48a0-a4d9-cce292275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7367</TotalTime>
  <Words>2636</Words>
  <Application>Microsoft Office PowerPoint</Application>
  <PresentationFormat>Widescreen</PresentationFormat>
  <Paragraphs>358</Paragraphs>
  <Slides>25</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Birkenes</vt:lpstr>
      <vt:lpstr>Kjappe fakta om Birkenes kommune</vt:lpstr>
      <vt:lpstr>Befolkning og demografi</vt:lpstr>
      <vt:lpstr>Befolkningsutvikling og distrikt</vt:lpstr>
      <vt:lpstr>Boligbygging</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2024-11-11T08:43:27Z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