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269" r:id="rId25"/>
    <p:sldId id="1093" r:id="rId26"/>
    <p:sldId id="1097" r:id="rId27"/>
    <p:sldId id="1096"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342C86"/>
    <a:srgbClr val="FAC800"/>
    <a:srgbClr val="00695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00C14-7B02-4C55-9A8E-F2A578311521}" v="16" dt="2024-11-11T08:35:56.84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1" autoAdjust="0"/>
    <p:restoredTop sz="86953" autoAdjust="0"/>
  </p:normalViewPr>
  <p:slideViewPr>
    <p:cSldViewPr snapToGrid="0">
      <p:cViewPr varScale="1">
        <p:scale>
          <a:sx n="96" d="100"/>
          <a:sy n="96" d="100"/>
        </p:scale>
        <p:origin x="1080" y="84"/>
      </p:cViewPr>
      <p:guideLst/>
    </p:cSldViewPr>
  </p:slideViewPr>
  <p:outlineViewPr>
    <p:cViewPr>
      <p:scale>
        <a:sx n="33" d="100"/>
        <a:sy n="33" d="100"/>
      </p:scale>
      <p:origin x="0" y="-882"/>
    </p:cViewPr>
  </p:outlineViewPr>
  <p:notesTextViewPr>
    <p:cViewPr>
      <p:scale>
        <a:sx n="3" d="2"/>
        <a:sy n="3" d="2"/>
      </p:scale>
      <p:origin x="0" y="0"/>
    </p:cViewPr>
  </p:notesTextViewPr>
  <p:sorterViewPr>
    <p:cViewPr>
      <p:scale>
        <a:sx n="100" d="100"/>
        <a:sy n="100" d="100"/>
      </p:scale>
      <p:origin x="0" y="-2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as, Gunnar Ogwyn" userId="9f116345-df17-4e62-ba90-3f104129b024" providerId="ADAL" clId="{264FF096-5F37-4DB1-8E1C-F7CA22CF223D}"/>
    <pc:docChg chg="custSel modSld">
      <pc:chgData name="Lindaas, Gunnar Ogwyn" userId="9f116345-df17-4e62-ba90-3f104129b024" providerId="ADAL" clId="{264FF096-5F37-4DB1-8E1C-F7CA22CF223D}" dt="2022-08-16T15:31:11.608" v="314" actId="20577"/>
      <pc:docMkLst>
        <pc:docMk/>
      </pc:docMkLst>
      <pc:sldChg chg="modSp mod">
        <pc:chgData name="Lindaas, Gunnar Ogwyn" userId="9f116345-df17-4e62-ba90-3f104129b024" providerId="ADAL" clId="{264FF096-5F37-4DB1-8E1C-F7CA22CF223D}" dt="2022-08-16T15:31:11.608" v="314" actId="20577"/>
        <pc:sldMkLst>
          <pc:docMk/>
          <pc:sldMk cId="2044844844" sldId="273"/>
        </pc:sldMkLst>
        <pc:spChg chg="mod">
          <ac:chgData name="Lindaas, Gunnar Ogwyn" userId="9f116345-df17-4e62-ba90-3f104129b024" providerId="ADAL" clId="{264FF096-5F37-4DB1-8E1C-F7CA22CF223D}" dt="2022-08-16T15:31:11.608" v="314" actId="20577"/>
          <ac:spMkLst>
            <pc:docMk/>
            <pc:sldMk cId="2044844844" sldId="273"/>
            <ac:spMk id="5" creationId="{00000000-0000-0000-0000-000000000000}"/>
          </ac:spMkLst>
        </pc:spChg>
        <pc:picChg chg="mod">
          <ac:chgData name="Lindaas, Gunnar Ogwyn" userId="9f116345-df17-4e62-ba90-3f104129b024" providerId="ADAL" clId="{264FF096-5F37-4DB1-8E1C-F7CA22CF223D}" dt="2022-08-16T15:24:52.292" v="0" actId="14826"/>
          <ac:picMkLst>
            <pc:docMk/>
            <pc:sldMk cId="2044844844" sldId="273"/>
            <ac:picMk id="4" creationId="{00000000-0000-0000-0000-000000000000}"/>
          </ac:picMkLst>
        </pc:picChg>
      </pc:sldChg>
    </pc:docChg>
  </pc:docChgLst>
  <pc:docChgLst>
    <pc:chgData name="Michaelsen, Børje" userId="c36523e3-11ed-4011-9a41-1983019c0634" providerId="ADAL" clId="{86C00C14-7B02-4C55-9A8E-F2A578311521}"/>
    <pc:docChg chg="custSel modSld">
      <pc:chgData name="Michaelsen, Børje" userId="c36523e3-11ed-4011-9a41-1983019c0634" providerId="ADAL" clId="{86C00C14-7B02-4C55-9A8E-F2A578311521}" dt="2024-11-11T08:38:11.996" v="81" actId="20577"/>
      <pc:docMkLst>
        <pc:docMk/>
      </pc:docMkLst>
      <pc:sldChg chg="addSp delSp modSp mod">
        <pc:chgData name="Michaelsen, Børje" userId="c36523e3-11ed-4011-9a41-1983019c0634" providerId="ADAL" clId="{86C00C14-7B02-4C55-9A8E-F2A578311521}" dt="2024-10-29T18:01:00.538" v="13" actId="1076"/>
        <pc:sldMkLst>
          <pc:docMk/>
          <pc:sldMk cId="3237931907" sldId="263"/>
        </pc:sldMkLst>
        <pc:graphicFrameChg chg="del">
          <ac:chgData name="Michaelsen, Børje" userId="c36523e3-11ed-4011-9a41-1983019c0634" providerId="ADAL" clId="{86C00C14-7B02-4C55-9A8E-F2A578311521}" dt="2024-10-29T18:00:12.646" v="8"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6C00C14-7B02-4C55-9A8E-F2A578311521}" dt="2024-10-29T18:00:22.745" v="10"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6C00C14-7B02-4C55-9A8E-F2A578311521}" dt="2024-10-29T18:01:00.538" v="13" actId="1076"/>
          <ac:graphicFrameMkLst>
            <pc:docMk/>
            <pc:sldMk cId="3237931907" sldId="263"/>
            <ac:graphicFrameMk id="5" creationId="{E5C71C2E-AF53-CAD5-0770-CF80592B48C1}"/>
          </ac:graphicFrameMkLst>
        </pc:graphicFrameChg>
        <pc:graphicFrameChg chg="del">
          <ac:chgData name="Michaelsen, Børje" userId="c36523e3-11ed-4011-9a41-1983019c0634" providerId="ADAL" clId="{86C00C14-7B02-4C55-9A8E-F2A578311521}" dt="2024-10-29T18:00:49.852" v="11"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86C00C14-7B02-4C55-9A8E-F2A578311521}" dt="2024-10-29T18:06:33.525" v="21" actId="14100"/>
        <pc:sldMkLst>
          <pc:docMk/>
          <pc:sldMk cId="4110371661" sldId="275"/>
        </pc:sldMkLst>
        <pc:graphicFrameChg chg="add mod">
          <ac:chgData name="Michaelsen, Børje" userId="c36523e3-11ed-4011-9a41-1983019c0634" providerId="ADAL" clId="{86C00C14-7B02-4C55-9A8E-F2A578311521}" dt="2024-10-29T18:06:33.525" v="21"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86C00C14-7B02-4C55-9A8E-F2A578311521}" dt="2024-10-29T18:06:24.868" v="18"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6C00C14-7B02-4C55-9A8E-F2A578311521}" dt="2024-10-29T18:07:38.263" v="26"/>
        <pc:sldMkLst>
          <pc:docMk/>
          <pc:sldMk cId="2721633966" sldId="277"/>
        </pc:sldMkLst>
        <pc:graphicFrameChg chg="add mod">
          <ac:chgData name="Michaelsen, Børje" userId="c36523e3-11ed-4011-9a41-1983019c0634" providerId="ADAL" clId="{86C00C14-7B02-4C55-9A8E-F2A578311521}" dt="2024-10-29T18:07:38.263" v="26"/>
          <ac:graphicFrameMkLst>
            <pc:docMk/>
            <pc:sldMk cId="2721633966" sldId="277"/>
            <ac:graphicFrameMk id="5" creationId="{1E871170-F82D-1EDA-BE6F-558892AFB706}"/>
          </ac:graphicFrameMkLst>
        </pc:graphicFrameChg>
        <pc:graphicFrameChg chg="del">
          <ac:chgData name="Michaelsen, Børje" userId="c36523e3-11ed-4011-9a41-1983019c0634" providerId="ADAL" clId="{86C00C14-7B02-4C55-9A8E-F2A578311521}" dt="2024-10-29T18:07:15.766" v="22"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6C00C14-7B02-4C55-9A8E-F2A578311521}" dt="2024-10-29T18:05:18.623" v="17" actId="14100"/>
        <pc:sldMkLst>
          <pc:docMk/>
          <pc:sldMk cId="662108869" sldId="279"/>
        </pc:sldMkLst>
        <pc:graphicFrameChg chg="add mod">
          <ac:chgData name="Michaelsen, Børje" userId="c36523e3-11ed-4011-9a41-1983019c0634" providerId="ADAL" clId="{86C00C14-7B02-4C55-9A8E-F2A578311521}" dt="2024-10-29T18:05:18.623" v="17"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86C00C14-7B02-4C55-9A8E-F2A578311521}" dt="2024-10-29T18:05:08.115" v="14" actId="478"/>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6C00C14-7B02-4C55-9A8E-F2A578311521}" dt="2024-10-29T17:57:56.572" v="7" actId="14100"/>
        <pc:sldMkLst>
          <pc:docMk/>
          <pc:sldMk cId="2938880870" sldId="288"/>
        </pc:sldMkLst>
        <pc:spChg chg="mod">
          <ac:chgData name="Michaelsen, Børje" userId="c36523e3-11ed-4011-9a41-1983019c0634" providerId="ADAL" clId="{86C00C14-7B02-4C55-9A8E-F2A578311521}" dt="2024-10-29T17:57:00.252" v="3" actId="1076"/>
          <ac:spMkLst>
            <pc:docMk/>
            <pc:sldMk cId="2938880870" sldId="288"/>
            <ac:spMk id="5" creationId="{CA40351A-B1AA-4AF1-6947-A73FB9F88236}"/>
          </ac:spMkLst>
        </pc:spChg>
        <pc:graphicFrameChg chg="add mod">
          <ac:chgData name="Michaelsen, Børje" userId="c36523e3-11ed-4011-9a41-1983019c0634" providerId="ADAL" clId="{86C00C14-7B02-4C55-9A8E-F2A578311521}" dt="2024-10-29T17:56:53.967" v="2"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86C00C14-7B02-4C55-9A8E-F2A578311521}" dt="2024-10-29T17:57:56.572" v="7" actId="14100"/>
          <ac:graphicFrameMkLst>
            <pc:docMk/>
            <pc:sldMk cId="2938880870" sldId="288"/>
            <ac:graphicFrameMk id="4" creationId="{00000000-0008-0000-0300-000003000000}"/>
          </ac:graphicFrameMkLst>
        </pc:graphicFrameChg>
        <pc:graphicFrameChg chg="del">
          <ac:chgData name="Michaelsen, Børje" userId="c36523e3-11ed-4011-9a41-1983019c0634" providerId="ADAL" clId="{86C00C14-7B02-4C55-9A8E-F2A578311521}" dt="2024-10-29T17:56:42.304" v="0" actId="478"/>
          <ac:graphicFrameMkLst>
            <pc:docMk/>
            <pc:sldMk cId="2938880870" sldId="288"/>
            <ac:graphicFrameMk id="8" creationId="{00000000-0008-0000-0100-000002000000}"/>
          </ac:graphicFrameMkLst>
        </pc:graphicFrameChg>
        <pc:graphicFrameChg chg="del">
          <ac:chgData name="Michaelsen, Børje" userId="c36523e3-11ed-4011-9a41-1983019c0634" providerId="ADAL" clId="{86C00C14-7B02-4C55-9A8E-F2A578311521}" dt="2024-10-29T17:57:46.521" v="4" actId="478"/>
          <ac:graphicFrameMkLst>
            <pc:docMk/>
            <pc:sldMk cId="2938880870" sldId="288"/>
            <ac:graphicFrameMk id="9" creationId="{00000000-0008-0000-0300-000003000000}"/>
          </ac:graphicFrameMkLst>
        </pc:graphicFrameChg>
      </pc:sldChg>
      <pc:sldChg chg="addSp delSp modSp mod modNotesTx">
        <pc:chgData name="Michaelsen, Børje" userId="c36523e3-11ed-4011-9a41-1983019c0634" providerId="ADAL" clId="{86C00C14-7B02-4C55-9A8E-F2A578311521}" dt="2024-11-11T08:38:11.996" v="81" actId="20577"/>
        <pc:sldMkLst>
          <pc:docMk/>
          <pc:sldMk cId="1557024307" sldId="290"/>
        </pc:sldMkLst>
        <pc:spChg chg="mod">
          <ac:chgData name="Michaelsen, Børje" userId="c36523e3-11ed-4011-9a41-1983019c0634" providerId="ADAL" clId="{86C00C14-7B02-4C55-9A8E-F2A578311521}" dt="2024-11-11T08:38:11.996" v="81" actId="20577"/>
          <ac:spMkLst>
            <pc:docMk/>
            <pc:sldMk cId="1557024307" sldId="290"/>
            <ac:spMk id="12" creationId="{00000000-0000-0000-0000-000000000000}"/>
          </ac:spMkLst>
        </pc:spChg>
        <pc:graphicFrameChg chg="del">
          <ac:chgData name="Michaelsen, Børje" userId="c36523e3-11ed-4011-9a41-1983019c0634" providerId="ADAL" clId="{86C00C14-7B02-4C55-9A8E-F2A578311521}" dt="2024-11-11T08:35:26.436" v="37" actId="478"/>
          <ac:graphicFrameMkLst>
            <pc:docMk/>
            <pc:sldMk cId="1557024307" sldId="290"/>
            <ac:graphicFrameMk id="2" creationId="{AFA8F53F-CDAA-AC88-2753-88163C50DB97}"/>
          </ac:graphicFrameMkLst>
        </pc:graphicFrameChg>
        <pc:graphicFrameChg chg="add mod">
          <ac:chgData name="Michaelsen, Børje" userId="c36523e3-11ed-4011-9a41-1983019c0634" providerId="ADAL" clId="{86C00C14-7B02-4C55-9A8E-F2A578311521}" dt="2024-11-11T08:35:56.843" v="40"/>
          <ac:graphicFrameMkLst>
            <pc:docMk/>
            <pc:sldMk cId="1557024307" sldId="290"/>
            <ac:graphicFrameMk id="4" creationId="{FAF58F47-331A-ABCC-D7A3-BA478A9D099D}"/>
          </ac:graphicFrameMkLst>
        </pc:graphicFrameChg>
      </pc:sldChg>
    </pc:docChg>
  </pc:docChgLst>
  <pc:docChgLst>
    <pc:chgData name="Michaelsen, Børje" userId="c36523e3-11ed-4011-9a41-1983019c0634" providerId="ADAL" clId="{E0FB3F0A-AA2F-4700-98C7-9168DAFCAAF9}"/>
    <pc:docChg chg="undo custSel addSld delSld modSld">
      <pc:chgData name="Michaelsen, Børje" userId="c36523e3-11ed-4011-9a41-1983019c0634" providerId="ADAL" clId="{E0FB3F0A-AA2F-4700-98C7-9168DAFCAAF9}" dt="2023-10-10T10:12:42.779" v="1166" actId="20577"/>
      <pc:docMkLst>
        <pc:docMk/>
      </pc:docMkLst>
      <pc:sldChg chg="modSp mod">
        <pc:chgData name="Michaelsen, Børje" userId="c36523e3-11ed-4011-9a41-1983019c0634" providerId="ADAL" clId="{E0FB3F0A-AA2F-4700-98C7-9168DAFCAAF9}" dt="2023-09-19T11:30:16.491" v="435" actId="962"/>
        <pc:sldMkLst>
          <pc:docMk/>
          <pc:sldMk cId="1115595437" sldId="256"/>
        </pc:sldMkLst>
        <pc:picChg chg="mod">
          <ac:chgData name="Michaelsen, Børje" userId="c36523e3-11ed-4011-9a41-1983019c0634" providerId="ADAL" clId="{E0FB3F0A-AA2F-4700-98C7-9168DAFCAAF9}" dt="2023-09-19T11:30:16.491" v="435" actId="962"/>
          <ac:picMkLst>
            <pc:docMk/>
            <pc:sldMk cId="1115595437" sldId="256"/>
            <ac:picMk id="4" creationId="{00000000-0000-0000-0000-000000000000}"/>
          </ac:picMkLst>
        </pc:picChg>
      </pc:sldChg>
      <pc:sldChg chg="modSp mod modNotesTx">
        <pc:chgData name="Michaelsen, Børje" userId="c36523e3-11ed-4011-9a41-1983019c0634" providerId="ADAL" clId="{E0FB3F0A-AA2F-4700-98C7-9168DAFCAAF9}" dt="2023-09-19T12:09:44.432" v="681"/>
        <pc:sldMkLst>
          <pc:docMk/>
          <pc:sldMk cId="1380386693" sldId="260"/>
        </pc:sldMkLst>
        <pc:graphicFrameChg chg="mod modGraphic">
          <ac:chgData name="Michaelsen, Børje" userId="c36523e3-11ed-4011-9a41-1983019c0634" providerId="ADAL" clId="{E0FB3F0A-AA2F-4700-98C7-9168DAFCAAF9}" dt="2023-09-19T11:59:40.200" v="439"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E0FB3F0A-AA2F-4700-98C7-9168DAFCAAF9}" dt="2023-09-19T12:00:21.636" v="449" actId="12385"/>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E0FB3F0A-AA2F-4700-98C7-9168DAFCAAF9}" dt="2023-09-19T12:09:44.432" v="681"/>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E0FB3F0A-AA2F-4700-98C7-9168DAFCAAF9}" dt="2023-09-19T12:09:41.976" v="680"/>
          <ac:graphicFrameMkLst>
            <pc:docMk/>
            <pc:sldMk cId="1380386693" sldId="260"/>
            <ac:graphicFrameMk id="10" creationId="{00000000-0000-0000-0000-000000000000}"/>
          </ac:graphicFrameMkLst>
        </pc:graphicFrameChg>
        <pc:picChg chg="mod ord">
          <ac:chgData name="Michaelsen, Børje" userId="c36523e3-11ed-4011-9a41-1983019c0634" providerId="ADAL" clId="{E0FB3F0A-AA2F-4700-98C7-9168DAFCAAF9}" dt="2023-09-19T12:09:36.721" v="678" actId="13244"/>
          <ac:picMkLst>
            <pc:docMk/>
            <pc:sldMk cId="1380386693" sldId="260"/>
            <ac:picMk id="4" creationId="{00000000-0000-0000-0000-000000000000}"/>
          </ac:picMkLst>
        </pc:picChg>
        <pc:picChg chg="mod">
          <ac:chgData name="Michaelsen, Børje" userId="c36523e3-11ed-4011-9a41-1983019c0634" providerId="ADAL" clId="{E0FB3F0A-AA2F-4700-98C7-9168DAFCAAF9}" dt="2023-09-19T12:00:15.741" v="447" actId="962"/>
          <ac:picMkLst>
            <pc:docMk/>
            <pc:sldMk cId="1380386693" sldId="260"/>
            <ac:picMk id="6" creationId="{00000000-0000-0000-0000-000000000000}"/>
          </ac:picMkLst>
        </pc:picChg>
      </pc:sldChg>
      <pc:sldChg chg="addSp delSp modSp mod modNotesTx">
        <pc:chgData name="Michaelsen, Børje" userId="c36523e3-11ed-4011-9a41-1983019c0634" providerId="ADAL" clId="{E0FB3F0A-AA2F-4700-98C7-9168DAFCAAF9}" dt="2023-09-25T10:15:39.719" v="940"/>
        <pc:sldMkLst>
          <pc:docMk/>
          <pc:sldMk cId="4123357996" sldId="261"/>
        </pc:sldMkLst>
        <pc:spChg chg="mod ord">
          <ac:chgData name="Michaelsen, Børje" userId="c36523e3-11ed-4011-9a41-1983019c0634" providerId="ADAL" clId="{E0FB3F0A-AA2F-4700-98C7-9168DAFCAAF9}" dt="2023-09-25T10:14:44.129" v="936" actId="6549"/>
          <ac:spMkLst>
            <pc:docMk/>
            <pc:sldMk cId="4123357996" sldId="261"/>
            <ac:spMk id="3" creationId="{0E208661-40B4-4483-9A05-FE473BED7235}"/>
          </ac:spMkLst>
        </pc:spChg>
        <pc:spChg chg="add mod">
          <ac:chgData name="Michaelsen, Børje" userId="c36523e3-11ed-4011-9a41-1983019c0634" providerId="ADAL" clId="{E0FB3F0A-AA2F-4700-98C7-9168DAFCAAF9}" dt="2023-09-25T10:12:56.067" v="855"/>
          <ac:spMkLst>
            <pc:docMk/>
            <pc:sldMk cId="4123357996" sldId="261"/>
            <ac:spMk id="4" creationId="{6030D0B8-D04C-32F1-F55A-49BCA4EFF94B}"/>
          </ac:spMkLst>
        </pc:spChg>
        <pc:spChg chg="del">
          <ac:chgData name="Michaelsen, Børje" userId="c36523e3-11ed-4011-9a41-1983019c0634" providerId="ADAL" clId="{E0FB3F0A-AA2F-4700-98C7-9168DAFCAAF9}" dt="2023-09-19T12:12:50.888" v="712" actId="478"/>
          <ac:spMkLst>
            <pc:docMk/>
            <pc:sldMk cId="4123357996" sldId="261"/>
            <ac:spMk id="7" creationId="{A6D52CC4-017C-4342-80C6-B635DE3CFF15}"/>
          </ac:spMkLst>
        </pc:spChg>
        <pc:spChg chg="ord">
          <ac:chgData name="Michaelsen, Børje" userId="c36523e3-11ed-4011-9a41-1983019c0634" providerId="ADAL" clId="{E0FB3F0A-AA2F-4700-98C7-9168DAFCAAF9}" dt="2023-09-19T12:12:25.815" v="705"/>
          <ac:spMkLst>
            <pc:docMk/>
            <pc:sldMk cId="4123357996" sldId="261"/>
            <ac:spMk id="8" creationId="{00000000-0000-0000-0000-000000000000}"/>
          </ac:spMkLst>
        </pc:spChg>
        <pc:graphicFrameChg chg="add mod ord modGraphic">
          <ac:chgData name="Michaelsen, Børje" userId="c36523e3-11ed-4011-9a41-1983019c0634" providerId="ADAL" clId="{E0FB3F0A-AA2F-4700-98C7-9168DAFCAAF9}" dt="2023-09-25T10:13:37.899" v="867" actId="1036"/>
          <ac:graphicFrameMkLst>
            <pc:docMk/>
            <pc:sldMk cId="4123357996" sldId="261"/>
            <ac:graphicFrameMk id="5" creationId="{3584951E-6794-0EF8-3E25-F03BBBFC4C72}"/>
          </ac:graphicFrameMkLst>
        </pc:graphicFrameChg>
        <pc:graphicFrameChg chg="add mod">
          <ac:chgData name="Michaelsen, Børje" userId="c36523e3-11ed-4011-9a41-1983019c0634" providerId="ADAL" clId="{E0FB3F0A-AA2F-4700-98C7-9168DAFCAAF9}" dt="2023-09-25T10:15:39.719" v="940"/>
          <ac:graphicFrameMkLst>
            <pc:docMk/>
            <pc:sldMk cId="4123357996" sldId="261"/>
            <ac:graphicFrameMk id="6" creationId="{18197FB1-9372-F1DC-4225-665AF0196003}"/>
          </ac:graphicFrameMkLst>
        </pc:graphicFrameChg>
        <pc:graphicFrameChg chg="del mod">
          <ac:chgData name="Michaelsen, Børje" userId="c36523e3-11ed-4011-9a41-1983019c0634" providerId="ADAL" clId="{E0FB3F0A-AA2F-4700-98C7-9168DAFCAAF9}" dt="2023-09-25T10:13:06.291" v="857" actId="478"/>
          <ac:graphicFrameMkLst>
            <pc:docMk/>
            <pc:sldMk cId="4123357996" sldId="261"/>
            <ac:graphicFrameMk id="10" creationId="{00000000-0000-0000-0000-000000000000}"/>
          </ac:graphicFrameMkLst>
        </pc:graphicFrameChg>
        <pc:picChg chg="del">
          <ac:chgData name="Michaelsen, Børje" userId="c36523e3-11ed-4011-9a41-1983019c0634" providerId="ADAL" clId="{E0FB3F0A-AA2F-4700-98C7-9168DAFCAAF9}" dt="2023-09-13T14:16:57.462" v="432" actId="478"/>
          <ac:picMkLst>
            <pc:docMk/>
            <pc:sldMk cId="4123357996" sldId="261"/>
            <ac:picMk id="4" creationId="{00000000-0000-0000-0000-000000000000}"/>
          </ac:picMkLst>
        </pc:picChg>
      </pc:sldChg>
      <pc:sldChg chg="modSp mod">
        <pc:chgData name="Michaelsen, Børje" userId="c36523e3-11ed-4011-9a41-1983019c0634" providerId="ADAL" clId="{E0FB3F0A-AA2F-4700-98C7-9168DAFCAAF9}" dt="2023-09-22T09:08:39.959" v="812" actId="962"/>
        <pc:sldMkLst>
          <pc:docMk/>
          <pc:sldMk cId="1502201355" sldId="262"/>
        </pc:sldMkLst>
        <pc:picChg chg="mod">
          <ac:chgData name="Michaelsen, Børje" userId="c36523e3-11ed-4011-9a41-1983019c0634" providerId="ADAL" clId="{E0FB3F0A-AA2F-4700-98C7-9168DAFCAAF9}" dt="2023-09-22T09:08:27.163" v="805" actId="962"/>
          <ac:picMkLst>
            <pc:docMk/>
            <pc:sldMk cId="1502201355" sldId="262"/>
            <ac:picMk id="4" creationId="{00000000-0000-0000-0000-000000000000}"/>
          </ac:picMkLst>
        </pc:picChg>
        <pc:picChg chg="mod">
          <ac:chgData name="Michaelsen, Børje" userId="c36523e3-11ed-4011-9a41-1983019c0634" providerId="ADAL" clId="{E0FB3F0A-AA2F-4700-98C7-9168DAFCAAF9}" dt="2023-09-22T09:08:28.562" v="806" actId="962"/>
          <ac:picMkLst>
            <pc:docMk/>
            <pc:sldMk cId="1502201355" sldId="262"/>
            <ac:picMk id="5" creationId="{00000000-0000-0000-0000-000000000000}"/>
          </ac:picMkLst>
        </pc:picChg>
        <pc:picChg chg="mod">
          <ac:chgData name="Michaelsen, Børje" userId="c36523e3-11ed-4011-9a41-1983019c0634" providerId="ADAL" clId="{E0FB3F0A-AA2F-4700-98C7-9168DAFCAAF9}" dt="2023-09-22T09:08:31.678" v="807" actId="962"/>
          <ac:picMkLst>
            <pc:docMk/>
            <pc:sldMk cId="1502201355" sldId="262"/>
            <ac:picMk id="6" creationId="{00000000-0000-0000-0000-000000000000}"/>
          </ac:picMkLst>
        </pc:picChg>
        <pc:picChg chg="mod">
          <ac:chgData name="Michaelsen, Børje" userId="c36523e3-11ed-4011-9a41-1983019c0634" providerId="ADAL" clId="{E0FB3F0A-AA2F-4700-98C7-9168DAFCAAF9}" dt="2023-09-22T09:08:33.664" v="808" actId="962"/>
          <ac:picMkLst>
            <pc:docMk/>
            <pc:sldMk cId="1502201355" sldId="262"/>
            <ac:picMk id="7" creationId="{00000000-0000-0000-0000-000000000000}"/>
          </ac:picMkLst>
        </pc:picChg>
        <pc:picChg chg="mod">
          <ac:chgData name="Michaelsen, Børje" userId="c36523e3-11ed-4011-9a41-1983019c0634" providerId="ADAL" clId="{E0FB3F0A-AA2F-4700-98C7-9168DAFCAAF9}" dt="2023-09-22T09:08:35.116" v="809" actId="962"/>
          <ac:picMkLst>
            <pc:docMk/>
            <pc:sldMk cId="1502201355" sldId="262"/>
            <ac:picMk id="8" creationId="{00000000-0000-0000-0000-000000000000}"/>
          </ac:picMkLst>
        </pc:picChg>
        <pc:picChg chg="mod">
          <ac:chgData name="Michaelsen, Børje" userId="c36523e3-11ed-4011-9a41-1983019c0634" providerId="ADAL" clId="{E0FB3F0A-AA2F-4700-98C7-9168DAFCAAF9}" dt="2023-09-22T09:08:36.800" v="810" actId="962"/>
          <ac:picMkLst>
            <pc:docMk/>
            <pc:sldMk cId="1502201355" sldId="262"/>
            <ac:picMk id="9" creationId="{00000000-0000-0000-0000-000000000000}"/>
          </ac:picMkLst>
        </pc:picChg>
        <pc:picChg chg="mod">
          <ac:chgData name="Michaelsen, Børje" userId="c36523e3-11ed-4011-9a41-1983019c0634" providerId="ADAL" clId="{E0FB3F0A-AA2F-4700-98C7-9168DAFCAAF9}" dt="2023-09-22T09:08:38.296" v="811" actId="962"/>
          <ac:picMkLst>
            <pc:docMk/>
            <pc:sldMk cId="1502201355" sldId="262"/>
            <ac:picMk id="10" creationId="{00000000-0000-0000-0000-000000000000}"/>
          </ac:picMkLst>
        </pc:picChg>
        <pc:picChg chg="mod">
          <ac:chgData name="Michaelsen, Børje" userId="c36523e3-11ed-4011-9a41-1983019c0634" providerId="ADAL" clId="{E0FB3F0A-AA2F-4700-98C7-9168DAFCAAF9}" dt="2023-09-22T09:08:39.959" v="812" actId="962"/>
          <ac:picMkLst>
            <pc:docMk/>
            <pc:sldMk cId="1502201355" sldId="262"/>
            <ac:picMk id="11" creationId="{00000000-0000-0000-0000-000000000000}"/>
          </ac:picMkLst>
        </pc:picChg>
      </pc:sldChg>
      <pc:sldChg chg="addSp delSp modSp mod">
        <pc:chgData name="Michaelsen, Børje" userId="c36523e3-11ed-4011-9a41-1983019c0634" providerId="ADAL" clId="{E0FB3F0A-AA2F-4700-98C7-9168DAFCAAF9}" dt="2023-09-22T09:09:57.644" v="849" actId="113"/>
        <pc:sldMkLst>
          <pc:docMk/>
          <pc:sldMk cId="3237931907" sldId="263"/>
        </pc:sldMkLst>
        <pc:spChg chg="mod">
          <ac:chgData name="Michaelsen, Børje" userId="c36523e3-11ed-4011-9a41-1983019c0634" providerId="ADAL" clId="{E0FB3F0A-AA2F-4700-98C7-9168DAFCAAF9}" dt="2023-09-19T12:11:38.408" v="698" actId="1076"/>
          <ac:spMkLst>
            <pc:docMk/>
            <pc:sldMk cId="3237931907" sldId="263"/>
            <ac:spMk id="2" creationId="{00000000-0000-0000-0000-000000000000}"/>
          </ac:spMkLst>
        </pc:spChg>
        <pc:spChg chg="mod">
          <ac:chgData name="Michaelsen, Børje" userId="c36523e3-11ed-4011-9a41-1983019c0634" providerId="ADAL" clId="{E0FB3F0A-AA2F-4700-98C7-9168DAFCAAF9}" dt="2023-09-13T08:20:50.608" v="403" actId="1076"/>
          <ac:spMkLst>
            <pc:docMk/>
            <pc:sldMk cId="3237931907" sldId="263"/>
            <ac:spMk id="10" creationId="{00000000-0000-0000-0000-000000000000}"/>
          </ac:spMkLst>
        </pc:spChg>
        <pc:graphicFrameChg chg="del">
          <ac:chgData name="Michaelsen, Børje" userId="c36523e3-11ed-4011-9a41-1983019c0634" providerId="ADAL" clId="{E0FB3F0A-AA2F-4700-98C7-9168DAFCAAF9}" dt="2023-09-13T08:21:05.968" v="404"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E0FB3F0A-AA2F-4700-98C7-9168DAFCAAF9}" dt="2023-09-19T12:11:43.791" v="699"/>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E0FB3F0A-AA2F-4700-98C7-9168DAFCAAF9}" dt="2023-09-19T12:04:04.559" v="586"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E0FB3F0A-AA2F-4700-98C7-9168DAFCAAF9}" dt="2023-09-22T09:09:57.644" v="849" actId="113"/>
          <ac:graphicFrameMkLst>
            <pc:docMk/>
            <pc:sldMk cId="3237931907" sldId="263"/>
            <ac:graphicFrameMk id="6" creationId="{B2843247-6B21-1CBF-305E-6C0A4B957205}"/>
          </ac:graphicFrameMkLst>
        </pc:graphicFrameChg>
        <pc:graphicFrameChg chg="del">
          <ac:chgData name="Michaelsen, Børje" userId="c36523e3-11ed-4011-9a41-1983019c0634" providerId="ADAL" clId="{E0FB3F0A-AA2F-4700-98C7-9168DAFCAAF9}" dt="2023-09-13T08:19:04.940" v="371"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E0FB3F0A-AA2F-4700-98C7-9168DAFCAAF9}" dt="2023-09-13T08:20:34.414" v="399"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E0FB3F0A-AA2F-4700-98C7-9168DAFCAAF9}" dt="2023-09-22T09:08:46.363" v="816" actId="962"/>
        <pc:sldMkLst>
          <pc:docMk/>
          <pc:sldMk cId="445425979" sldId="264"/>
        </pc:sldMkLst>
        <pc:picChg chg="mod">
          <ac:chgData name="Michaelsen, Børje" userId="c36523e3-11ed-4011-9a41-1983019c0634" providerId="ADAL" clId="{E0FB3F0A-AA2F-4700-98C7-9168DAFCAAF9}" dt="2023-09-22T09:08:41.944" v="813" actId="962"/>
          <ac:picMkLst>
            <pc:docMk/>
            <pc:sldMk cId="445425979" sldId="264"/>
            <ac:picMk id="4" creationId="{00000000-0000-0000-0000-000000000000}"/>
          </ac:picMkLst>
        </pc:picChg>
        <pc:picChg chg="mod">
          <ac:chgData name="Michaelsen, Børje" userId="c36523e3-11ed-4011-9a41-1983019c0634" providerId="ADAL" clId="{E0FB3F0A-AA2F-4700-98C7-9168DAFCAAF9}" dt="2023-09-22T09:08:43.438" v="814" actId="962"/>
          <ac:picMkLst>
            <pc:docMk/>
            <pc:sldMk cId="445425979" sldId="264"/>
            <ac:picMk id="5" creationId="{00000000-0000-0000-0000-000000000000}"/>
          </ac:picMkLst>
        </pc:picChg>
        <pc:picChg chg="mod">
          <ac:chgData name="Michaelsen, Børje" userId="c36523e3-11ed-4011-9a41-1983019c0634" providerId="ADAL" clId="{E0FB3F0A-AA2F-4700-98C7-9168DAFCAAF9}" dt="2023-09-22T09:08:44.805" v="815" actId="962"/>
          <ac:picMkLst>
            <pc:docMk/>
            <pc:sldMk cId="445425979" sldId="264"/>
            <ac:picMk id="6" creationId="{00000000-0000-0000-0000-000000000000}"/>
          </ac:picMkLst>
        </pc:picChg>
        <pc:picChg chg="mod">
          <ac:chgData name="Michaelsen, Børje" userId="c36523e3-11ed-4011-9a41-1983019c0634" providerId="ADAL" clId="{E0FB3F0A-AA2F-4700-98C7-9168DAFCAAF9}" dt="2023-09-22T09:08:46.363" v="816" actId="962"/>
          <ac:picMkLst>
            <pc:docMk/>
            <pc:sldMk cId="445425979" sldId="264"/>
            <ac:picMk id="7" creationId="{00000000-0000-0000-0000-000000000000}"/>
          </ac:picMkLst>
        </pc:picChg>
      </pc:sldChg>
      <pc:sldChg chg="modSp mod">
        <pc:chgData name="Michaelsen, Børje" userId="c36523e3-11ed-4011-9a41-1983019c0634" providerId="ADAL" clId="{E0FB3F0A-AA2F-4700-98C7-9168DAFCAAF9}" dt="2023-09-22T09:08:22.304" v="803" actId="962"/>
        <pc:sldMkLst>
          <pc:docMk/>
          <pc:sldMk cId="2441531406" sldId="267"/>
        </pc:sldMkLst>
        <pc:picChg chg="mod">
          <ac:chgData name="Michaelsen, Børje" userId="c36523e3-11ed-4011-9a41-1983019c0634" providerId="ADAL" clId="{E0FB3F0A-AA2F-4700-98C7-9168DAFCAAF9}" dt="2023-09-22T09:08:16.460" v="800" actId="962"/>
          <ac:picMkLst>
            <pc:docMk/>
            <pc:sldMk cId="2441531406" sldId="267"/>
            <ac:picMk id="4" creationId="{00000000-0000-0000-0000-000000000000}"/>
          </ac:picMkLst>
        </pc:picChg>
        <pc:picChg chg="mod">
          <ac:chgData name="Michaelsen, Børje" userId="c36523e3-11ed-4011-9a41-1983019c0634" providerId="ADAL" clId="{E0FB3F0A-AA2F-4700-98C7-9168DAFCAAF9}" dt="2023-09-22T09:08:18.442" v="801" actId="962"/>
          <ac:picMkLst>
            <pc:docMk/>
            <pc:sldMk cId="2441531406" sldId="267"/>
            <ac:picMk id="5" creationId="{00000000-0000-0000-0000-000000000000}"/>
          </ac:picMkLst>
        </pc:picChg>
        <pc:picChg chg="mod">
          <ac:chgData name="Michaelsen, Børje" userId="c36523e3-11ed-4011-9a41-1983019c0634" providerId="ADAL" clId="{E0FB3F0A-AA2F-4700-98C7-9168DAFCAAF9}" dt="2023-09-22T09:08:20.304" v="802" actId="962"/>
          <ac:picMkLst>
            <pc:docMk/>
            <pc:sldMk cId="2441531406" sldId="267"/>
            <ac:picMk id="6" creationId="{00000000-0000-0000-0000-000000000000}"/>
          </ac:picMkLst>
        </pc:picChg>
        <pc:picChg chg="mod">
          <ac:chgData name="Michaelsen, Børje" userId="c36523e3-11ed-4011-9a41-1983019c0634" providerId="ADAL" clId="{E0FB3F0A-AA2F-4700-98C7-9168DAFCAAF9}" dt="2023-09-22T09:08:22.304" v="803" actId="962"/>
          <ac:picMkLst>
            <pc:docMk/>
            <pc:sldMk cId="2441531406" sldId="267"/>
            <ac:picMk id="7" creationId="{00000000-0000-0000-0000-000000000000}"/>
          </ac:picMkLst>
        </pc:picChg>
      </pc:sldChg>
      <pc:sldChg chg="addSp modSp mod">
        <pc:chgData name="Michaelsen, Børje" userId="c36523e3-11ed-4011-9a41-1983019c0634" providerId="ADAL" clId="{E0FB3F0A-AA2F-4700-98C7-9168DAFCAAF9}" dt="2023-09-29T10:49:54.374" v="1062"/>
        <pc:sldMkLst>
          <pc:docMk/>
          <pc:sldMk cId="394652420" sldId="268"/>
        </pc:sldMkLst>
        <pc:spChg chg="add mod">
          <ac:chgData name="Michaelsen, Børje" userId="c36523e3-11ed-4011-9a41-1983019c0634" providerId="ADAL" clId="{E0FB3F0A-AA2F-4700-98C7-9168DAFCAAF9}" dt="2023-09-29T10:49:54.374" v="1062"/>
          <ac:spMkLst>
            <pc:docMk/>
            <pc:sldMk cId="394652420" sldId="268"/>
            <ac:spMk id="6" creationId="{2EFB2CFA-E4FF-FC28-FF6C-CE977B4022CA}"/>
          </ac:spMkLst>
        </pc:spChg>
        <pc:picChg chg="mod ord">
          <ac:chgData name="Michaelsen, Børje" userId="c36523e3-11ed-4011-9a41-1983019c0634" providerId="ADAL" clId="{E0FB3F0A-AA2F-4700-98C7-9168DAFCAAF9}" dt="2023-09-19T12:13:57.017" v="725"/>
          <ac:picMkLst>
            <pc:docMk/>
            <pc:sldMk cId="394652420" sldId="268"/>
            <ac:picMk id="4" creationId="{00000000-0000-0000-0000-000000000000}"/>
          </ac:picMkLst>
        </pc:picChg>
      </pc:sldChg>
      <pc:sldChg chg="addSp delSp modSp mod modNotesTx">
        <pc:chgData name="Michaelsen, Børje" userId="c36523e3-11ed-4011-9a41-1983019c0634" providerId="ADAL" clId="{E0FB3F0A-AA2F-4700-98C7-9168DAFCAAF9}" dt="2023-09-19T12:14:17.427" v="727" actId="13244"/>
        <pc:sldMkLst>
          <pc:docMk/>
          <pc:sldMk cId="1763573476" sldId="269"/>
        </pc:sldMkLst>
        <pc:spChg chg="mod">
          <ac:chgData name="Michaelsen, Børje" userId="c36523e3-11ed-4011-9a41-1983019c0634" providerId="ADAL" clId="{E0FB3F0A-AA2F-4700-98C7-9168DAFCAAF9}" dt="2023-08-29T12:57:12.849" v="210" actId="1076"/>
          <ac:spMkLst>
            <pc:docMk/>
            <pc:sldMk cId="1763573476" sldId="269"/>
            <ac:spMk id="2" creationId="{00000000-0000-0000-0000-000000000000}"/>
          </ac:spMkLst>
        </pc:spChg>
        <pc:spChg chg="mod">
          <ac:chgData name="Michaelsen, Børje" userId="c36523e3-11ed-4011-9a41-1983019c0634" providerId="ADAL" clId="{E0FB3F0A-AA2F-4700-98C7-9168DAFCAAF9}" dt="2023-09-19T12:14:07.201" v="726" actId="14100"/>
          <ac:spMkLst>
            <pc:docMk/>
            <pc:sldMk cId="1763573476" sldId="269"/>
            <ac:spMk id="3" creationId="{00000000-0000-0000-0000-000000000000}"/>
          </ac:spMkLst>
        </pc:spChg>
        <pc:spChg chg="add mod ord">
          <ac:chgData name="Michaelsen, Børje" userId="c36523e3-11ed-4011-9a41-1983019c0634" providerId="ADAL" clId="{E0FB3F0A-AA2F-4700-98C7-9168DAFCAAF9}" dt="2023-09-19T12:14:17.427" v="727" actId="13244"/>
          <ac:spMkLst>
            <pc:docMk/>
            <pc:sldMk cId="1763573476" sldId="269"/>
            <ac:spMk id="12" creationId="{0A84D885-2C9F-26D2-C15F-86D6CDEE2488}"/>
          </ac:spMkLst>
        </pc:spChg>
        <pc:graphicFrameChg chg="add mod">
          <ac:chgData name="Michaelsen, Børje" userId="c36523e3-11ed-4011-9a41-1983019c0634" providerId="ADAL" clId="{E0FB3F0A-AA2F-4700-98C7-9168DAFCAAF9}" dt="2023-09-19T12:07:48.326" v="662" actId="962"/>
          <ac:graphicFrameMkLst>
            <pc:docMk/>
            <pc:sldMk cId="1763573476" sldId="269"/>
            <ac:graphicFrameMk id="4" creationId="{CAF61D36-DE89-2E63-0A80-1B855835F692}"/>
          </ac:graphicFrameMkLst>
        </pc:graphicFrameChg>
        <pc:picChg chg="del">
          <ac:chgData name="Michaelsen, Børje" userId="c36523e3-11ed-4011-9a41-1983019c0634" providerId="ADAL" clId="{E0FB3F0A-AA2F-4700-98C7-9168DAFCAAF9}" dt="2023-08-29T12:55:18.289" v="121" actId="478"/>
          <ac:picMkLst>
            <pc:docMk/>
            <pc:sldMk cId="1763573476" sldId="269"/>
            <ac:picMk id="5" creationId="{00000000-0000-0000-0000-000000000000}"/>
          </ac:picMkLst>
        </pc:picChg>
        <pc:picChg chg="add mod">
          <ac:chgData name="Michaelsen, Børje" userId="c36523e3-11ed-4011-9a41-1983019c0634" providerId="ADAL" clId="{E0FB3F0A-AA2F-4700-98C7-9168DAFCAAF9}" dt="2023-09-19T12:07:54.237" v="663" actId="962"/>
          <ac:picMkLst>
            <pc:docMk/>
            <pc:sldMk cId="1763573476" sldId="269"/>
            <ac:picMk id="6" creationId="{8A4E9595-ABF3-21EA-D2BC-0FEB1E84B78E}"/>
          </ac:picMkLst>
        </pc:picChg>
        <pc:picChg chg="add mod">
          <ac:chgData name="Michaelsen, Børje" userId="c36523e3-11ed-4011-9a41-1983019c0634" providerId="ADAL" clId="{E0FB3F0A-AA2F-4700-98C7-9168DAFCAAF9}" dt="2023-09-19T12:07:58.831" v="665" actId="962"/>
          <ac:picMkLst>
            <pc:docMk/>
            <pc:sldMk cId="1763573476" sldId="269"/>
            <ac:picMk id="7" creationId="{DE719905-FD20-6362-886F-32C85669E669}"/>
          </ac:picMkLst>
        </pc:picChg>
        <pc:picChg chg="add del mod">
          <ac:chgData name="Michaelsen, Børje" userId="c36523e3-11ed-4011-9a41-1983019c0634" providerId="ADAL" clId="{E0FB3F0A-AA2F-4700-98C7-9168DAFCAAF9}" dt="2023-08-29T12:57:00.777" v="154" actId="478"/>
          <ac:picMkLst>
            <pc:docMk/>
            <pc:sldMk cId="1763573476" sldId="269"/>
            <ac:picMk id="8" creationId="{748C00EC-7A3B-3920-772E-A87414C2B4D5}"/>
          </ac:picMkLst>
        </pc:picChg>
        <pc:picChg chg="add mod">
          <ac:chgData name="Michaelsen, Børje" userId="c36523e3-11ed-4011-9a41-1983019c0634" providerId="ADAL" clId="{E0FB3F0A-AA2F-4700-98C7-9168DAFCAAF9}" dt="2023-09-19T12:07:56.966" v="664" actId="962"/>
          <ac:picMkLst>
            <pc:docMk/>
            <pc:sldMk cId="1763573476" sldId="269"/>
            <ac:picMk id="9" creationId="{67C78F12-00FD-B009-DA82-39C1A3A83A27}"/>
          </ac:picMkLst>
        </pc:picChg>
        <pc:picChg chg="add mod">
          <ac:chgData name="Michaelsen, Børje" userId="c36523e3-11ed-4011-9a41-1983019c0634" providerId="ADAL" clId="{E0FB3F0A-AA2F-4700-98C7-9168DAFCAAF9}" dt="2023-09-19T12:08:00.910" v="666" actId="962"/>
          <ac:picMkLst>
            <pc:docMk/>
            <pc:sldMk cId="1763573476" sldId="269"/>
            <ac:picMk id="10" creationId="{1F47C9A0-6A27-DAE2-5674-5F6361209C15}"/>
          </ac:picMkLst>
        </pc:picChg>
        <pc:picChg chg="add mod">
          <ac:chgData name="Michaelsen, Børje" userId="c36523e3-11ed-4011-9a41-1983019c0634" providerId="ADAL" clId="{E0FB3F0A-AA2F-4700-98C7-9168DAFCAAF9}" dt="2023-09-19T12:08:02.608" v="667" actId="962"/>
          <ac:picMkLst>
            <pc:docMk/>
            <pc:sldMk cId="1763573476" sldId="269"/>
            <ac:picMk id="11" creationId="{E20670C3-7A3D-DABD-9DAD-EBD0F4F2B81B}"/>
          </ac:picMkLst>
        </pc:picChg>
      </pc:sldChg>
      <pc:sldChg chg="addSp delSp modSp mod">
        <pc:chgData name="Michaelsen, Børje" userId="c36523e3-11ed-4011-9a41-1983019c0634" providerId="ADAL" clId="{E0FB3F0A-AA2F-4700-98C7-9168DAFCAAF9}" dt="2023-09-22T09:09:44.636" v="847" actId="12385"/>
        <pc:sldMkLst>
          <pc:docMk/>
          <pc:sldMk cId="1348694183" sldId="272"/>
        </pc:sldMkLst>
        <pc:spChg chg="add mod">
          <ac:chgData name="Michaelsen, Børje" userId="c36523e3-11ed-4011-9a41-1983019c0634" providerId="ADAL" clId="{E0FB3F0A-AA2F-4700-98C7-9168DAFCAAF9}" dt="2023-08-28T06:42:31.790" v="67"/>
          <ac:spMkLst>
            <pc:docMk/>
            <pc:sldMk cId="1348694183" sldId="272"/>
            <ac:spMk id="4" creationId="{28E7A2D4-BF56-A5BB-CE21-936B6623EFBD}"/>
          </ac:spMkLst>
        </pc:spChg>
        <pc:spChg chg="del">
          <ac:chgData name="Michaelsen, Børje" userId="c36523e3-11ed-4011-9a41-1983019c0634" providerId="ADAL" clId="{E0FB3F0A-AA2F-4700-98C7-9168DAFCAAF9}" dt="2023-08-28T06:42:29.851" v="66" actId="478"/>
          <ac:spMkLst>
            <pc:docMk/>
            <pc:sldMk cId="1348694183" sldId="272"/>
            <ac:spMk id="7" creationId="{00000000-0000-0000-0000-000000000000}"/>
          </ac:spMkLst>
        </pc:spChg>
        <pc:graphicFrameChg chg="mod modGraphic">
          <ac:chgData name="Michaelsen, Børje" userId="c36523e3-11ed-4011-9a41-1983019c0634" providerId="ADAL" clId="{E0FB3F0A-AA2F-4700-98C7-9168DAFCAAF9}" dt="2023-09-22T09:09:44.636" v="847" actId="12385"/>
          <ac:graphicFrameMkLst>
            <pc:docMk/>
            <pc:sldMk cId="1348694183" sldId="272"/>
            <ac:graphicFrameMk id="6" creationId="{00000000-0000-0000-0000-000000000000}"/>
          </ac:graphicFrameMkLst>
        </pc:graphicFrameChg>
        <pc:picChg chg="del">
          <ac:chgData name="Michaelsen, Børje" userId="c36523e3-11ed-4011-9a41-1983019c0634" providerId="ADAL" clId="{E0FB3F0A-AA2F-4700-98C7-9168DAFCAAF9}" dt="2023-08-28T06:42:33.684" v="68" actId="478"/>
          <ac:picMkLst>
            <pc:docMk/>
            <pc:sldMk cId="1348694183" sldId="272"/>
            <ac:picMk id="3" creationId="{00000000-0000-0000-0000-000000000000}"/>
          </ac:picMkLst>
        </pc:picChg>
        <pc:picChg chg="add mod ord">
          <ac:chgData name="Michaelsen, Børje" userId="c36523e3-11ed-4011-9a41-1983019c0634" providerId="ADAL" clId="{E0FB3F0A-AA2F-4700-98C7-9168DAFCAAF9}" dt="2023-09-19T12:11:09.385" v="693"/>
          <ac:picMkLst>
            <pc:docMk/>
            <pc:sldMk cId="1348694183" sldId="272"/>
            <ac:picMk id="8" creationId="{2E1C9D29-3737-E182-8F83-3AF7753A3072}"/>
          </ac:picMkLst>
        </pc:picChg>
      </pc:sldChg>
      <pc:sldChg chg="modSp mod">
        <pc:chgData name="Michaelsen, Børje" userId="c36523e3-11ed-4011-9a41-1983019c0634" providerId="ADAL" clId="{E0FB3F0A-AA2F-4700-98C7-9168DAFCAAF9}" dt="2023-09-22T09:07:06.857" v="796" actId="962"/>
        <pc:sldMkLst>
          <pc:docMk/>
          <pc:sldMk cId="2044844844" sldId="273"/>
        </pc:sldMkLst>
        <pc:spChg chg="mod">
          <ac:chgData name="Michaelsen, Børje" userId="c36523e3-11ed-4011-9a41-1983019c0634" providerId="ADAL" clId="{E0FB3F0A-AA2F-4700-98C7-9168DAFCAAF9}" dt="2023-09-19T12:01:15.246" v="485" actId="120"/>
          <ac:spMkLst>
            <pc:docMk/>
            <pc:sldMk cId="2044844844" sldId="273"/>
            <ac:spMk id="2" creationId="{00000000-0000-0000-0000-000000000000}"/>
          </ac:spMkLst>
        </pc:spChg>
        <pc:spChg chg="ord">
          <ac:chgData name="Michaelsen, Børje" userId="c36523e3-11ed-4011-9a41-1983019c0634" providerId="ADAL" clId="{E0FB3F0A-AA2F-4700-98C7-9168DAFCAAF9}" dt="2023-09-19T12:10:06.303" v="686"/>
          <ac:spMkLst>
            <pc:docMk/>
            <pc:sldMk cId="2044844844" sldId="273"/>
            <ac:spMk id="5" creationId="{00000000-0000-0000-0000-000000000000}"/>
          </ac:spMkLst>
        </pc:spChg>
        <pc:picChg chg="mod">
          <ac:chgData name="Michaelsen, Børje" userId="c36523e3-11ed-4011-9a41-1983019c0634" providerId="ADAL" clId="{E0FB3F0A-AA2F-4700-98C7-9168DAFCAAF9}" dt="2023-09-22T09:07:06.857" v="796" actId="962"/>
          <ac:picMkLst>
            <pc:docMk/>
            <pc:sldMk cId="2044844844" sldId="273"/>
            <ac:picMk id="4" creationId="{00000000-0000-0000-0000-000000000000}"/>
          </ac:picMkLst>
        </pc:picChg>
      </pc:sldChg>
      <pc:sldChg chg="addSp modSp mod">
        <pc:chgData name="Michaelsen, Børje" userId="c36523e3-11ed-4011-9a41-1983019c0634" providerId="ADAL" clId="{E0FB3F0A-AA2F-4700-98C7-9168DAFCAAF9}" dt="2023-09-29T10:48:58.522" v="1058"/>
        <pc:sldMkLst>
          <pc:docMk/>
          <pc:sldMk cId="340623003" sldId="274"/>
        </pc:sldMkLst>
        <pc:spChg chg="mod">
          <ac:chgData name="Michaelsen, Børje" userId="c36523e3-11ed-4011-9a41-1983019c0634" providerId="ADAL" clId="{E0FB3F0A-AA2F-4700-98C7-9168DAFCAAF9}" dt="2023-09-19T12:09:52.887" v="682" actId="1076"/>
          <ac:spMkLst>
            <pc:docMk/>
            <pc:sldMk cId="340623003" sldId="274"/>
            <ac:spMk id="2" creationId="{00000000-0000-0000-0000-000000000000}"/>
          </ac:spMkLst>
        </pc:spChg>
        <pc:spChg chg="add mod">
          <ac:chgData name="Michaelsen, Børje" userId="c36523e3-11ed-4011-9a41-1983019c0634" providerId="ADAL" clId="{E0FB3F0A-AA2F-4700-98C7-9168DAFCAAF9}" dt="2023-09-29T10:48:58.522" v="1058"/>
          <ac:spMkLst>
            <pc:docMk/>
            <pc:sldMk cId="340623003" sldId="274"/>
            <ac:spMk id="5" creationId="{3B04C89C-7271-8A93-4F26-98A39BBCD2D8}"/>
          </ac:spMkLst>
        </pc:spChg>
        <pc:graphicFrameChg chg="mod">
          <ac:chgData name="Michaelsen, Børje" userId="c36523e3-11ed-4011-9a41-1983019c0634" providerId="ADAL" clId="{E0FB3F0A-AA2F-4700-98C7-9168DAFCAAF9}" dt="2023-09-19T12:09:56.414" v="684"/>
          <ac:graphicFrameMkLst>
            <pc:docMk/>
            <pc:sldMk cId="340623003" sldId="274"/>
            <ac:graphicFrameMk id="9" creationId="{00000000-0008-0000-0100-000002000000}"/>
          </ac:graphicFrameMkLst>
        </pc:graphicFrameChg>
        <pc:picChg chg="mod ord">
          <ac:chgData name="Michaelsen, Børje" userId="c36523e3-11ed-4011-9a41-1983019c0634" providerId="ADAL" clId="{E0FB3F0A-AA2F-4700-98C7-9168DAFCAAF9}" dt="2023-09-19T12:10:00.226" v="685"/>
          <ac:picMkLst>
            <pc:docMk/>
            <pc:sldMk cId="340623003" sldId="274"/>
            <ac:picMk id="3" creationId="{00000000-0000-0000-0000-000000000000}"/>
          </ac:picMkLst>
        </pc:picChg>
      </pc:sldChg>
      <pc:sldChg chg="addSp delSp modSp mod modNotesTx">
        <pc:chgData name="Michaelsen, Børje" userId="c36523e3-11ed-4011-9a41-1983019c0634" providerId="ADAL" clId="{E0FB3F0A-AA2F-4700-98C7-9168DAFCAAF9}" dt="2023-09-19T12:13:24.530" v="718"/>
        <pc:sldMkLst>
          <pc:docMk/>
          <pc:sldMk cId="4110371661" sldId="275"/>
        </pc:sldMkLst>
        <pc:spChg chg="mod">
          <ac:chgData name="Michaelsen, Børje" userId="c36523e3-11ed-4011-9a41-1983019c0634" providerId="ADAL" clId="{E0FB3F0A-AA2F-4700-98C7-9168DAFCAAF9}" dt="2023-08-29T06:21:37.590" v="107" actId="14100"/>
          <ac:spMkLst>
            <pc:docMk/>
            <pc:sldMk cId="4110371661" sldId="275"/>
            <ac:spMk id="3" creationId="{00000000-0000-0000-0000-000000000000}"/>
          </ac:spMkLst>
        </pc:spChg>
        <pc:spChg chg="add mod">
          <ac:chgData name="Michaelsen, Børje" userId="c36523e3-11ed-4011-9a41-1983019c0634" providerId="ADAL" clId="{E0FB3F0A-AA2F-4700-98C7-9168DAFCAAF9}" dt="2023-08-29T06:15:31.277" v="103" actId="1076"/>
          <ac:spMkLst>
            <pc:docMk/>
            <pc:sldMk cId="4110371661" sldId="275"/>
            <ac:spMk id="4" creationId="{921C2E2D-8EEB-6D8B-4905-40AB97BAFDBB}"/>
          </ac:spMkLst>
        </pc:spChg>
        <pc:spChg chg="del">
          <ac:chgData name="Michaelsen, Børje" userId="c36523e3-11ed-4011-9a41-1983019c0634" providerId="ADAL" clId="{E0FB3F0A-AA2F-4700-98C7-9168DAFCAAF9}" dt="2023-08-29T06:15:21.701" v="101" actId="478"/>
          <ac:spMkLst>
            <pc:docMk/>
            <pc:sldMk cId="4110371661" sldId="275"/>
            <ac:spMk id="9" creationId="{00000000-0000-0000-0000-000000000000}"/>
          </ac:spMkLst>
        </pc:spChg>
        <pc:graphicFrameChg chg="add mod">
          <ac:chgData name="Michaelsen, Børje" userId="c36523e3-11ed-4011-9a41-1983019c0634" providerId="ADAL" clId="{E0FB3F0A-AA2F-4700-98C7-9168DAFCAAF9}" dt="2023-09-19T12:13:24.530" v="718"/>
          <ac:graphicFrameMkLst>
            <pc:docMk/>
            <pc:sldMk cId="4110371661" sldId="275"/>
            <ac:graphicFrameMk id="5" creationId="{A9AB4960-5BA5-6AF9-F3ED-65DFE4591263}"/>
          </ac:graphicFrameMkLst>
        </pc:graphicFrameChg>
        <pc:graphicFrameChg chg="del">
          <ac:chgData name="Michaelsen, Børje" userId="c36523e3-11ed-4011-9a41-1983019c0634" providerId="ADAL" clId="{E0FB3F0A-AA2F-4700-98C7-9168DAFCAAF9}" dt="2023-08-29T06:21:26.143" v="104" actId="478"/>
          <ac:graphicFrameMkLst>
            <pc:docMk/>
            <pc:sldMk cId="4110371661" sldId="275"/>
            <ac:graphicFrameMk id="8" creationId="{00000000-0000-0000-0000-000000000000}"/>
          </ac:graphicFrameMkLst>
        </pc:graphicFrameChg>
      </pc:sldChg>
      <pc:sldChg chg="addSp delSp modSp mod">
        <pc:chgData name="Michaelsen, Børje" userId="c36523e3-11ed-4011-9a41-1983019c0634" providerId="ADAL" clId="{E0FB3F0A-AA2F-4700-98C7-9168DAFCAAF9}" dt="2023-09-22T09:10:05.620" v="850" actId="12385"/>
        <pc:sldMkLst>
          <pc:docMk/>
          <pc:sldMk cId="768537486" sldId="276"/>
        </pc:sldMkLst>
        <pc:spChg chg="mod ord">
          <ac:chgData name="Michaelsen, Børje" userId="c36523e3-11ed-4011-9a41-1983019c0634" providerId="ADAL" clId="{E0FB3F0A-AA2F-4700-98C7-9168DAFCAAF9}" dt="2023-09-19T12:13:08.817" v="715" actId="13244"/>
          <ac:spMkLst>
            <pc:docMk/>
            <pc:sldMk cId="768537486" sldId="276"/>
            <ac:spMk id="2" creationId="{00000000-0000-0000-0000-000000000000}"/>
          </ac:spMkLst>
        </pc:spChg>
        <pc:spChg chg="add mod">
          <ac:chgData name="Michaelsen, Børje" userId="c36523e3-11ed-4011-9a41-1983019c0634" providerId="ADAL" clId="{E0FB3F0A-AA2F-4700-98C7-9168DAFCAAF9}" dt="2023-08-28T08:22:13.673" v="83"/>
          <ac:spMkLst>
            <pc:docMk/>
            <pc:sldMk cId="768537486" sldId="276"/>
            <ac:spMk id="3" creationId="{5EF87492-C245-E8A2-FE01-B2F3C00AB45F}"/>
          </ac:spMkLst>
        </pc:spChg>
        <pc:spChg chg="del">
          <ac:chgData name="Michaelsen, Børje" userId="c36523e3-11ed-4011-9a41-1983019c0634" providerId="ADAL" clId="{E0FB3F0A-AA2F-4700-98C7-9168DAFCAAF9}" dt="2023-08-28T08:22:11.896" v="82" actId="478"/>
          <ac:spMkLst>
            <pc:docMk/>
            <pc:sldMk cId="768537486" sldId="276"/>
            <ac:spMk id="7" creationId="{00000000-0000-0000-0000-000000000000}"/>
          </ac:spMkLst>
        </pc:spChg>
        <pc:spChg chg="mod ord">
          <ac:chgData name="Michaelsen, Børje" userId="c36523e3-11ed-4011-9a41-1983019c0634" providerId="ADAL" clId="{E0FB3F0A-AA2F-4700-98C7-9168DAFCAAF9}" dt="2023-09-19T12:13:11.345" v="716"/>
          <ac:spMkLst>
            <pc:docMk/>
            <pc:sldMk cId="768537486" sldId="276"/>
            <ac:spMk id="9" creationId="{00000000-0000-0000-0000-000000000000}"/>
          </ac:spMkLst>
        </pc:spChg>
        <pc:graphicFrameChg chg="mod modGraphic">
          <ac:chgData name="Michaelsen, Børje" userId="c36523e3-11ed-4011-9a41-1983019c0634" providerId="ADAL" clId="{E0FB3F0A-AA2F-4700-98C7-9168DAFCAAF9}" dt="2023-09-22T09:10:05.620" v="850" actId="12385"/>
          <ac:graphicFrameMkLst>
            <pc:docMk/>
            <pc:sldMk cId="768537486" sldId="276"/>
            <ac:graphicFrameMk id="8" creationId="{00000000-0000-0000-0000-000000000000}"/>
          </ac:graphicFrameMkLst>
        </pc:graphicFrameChg>
        <pc:picChg chg="del">
          <ac:chgData name="Michaelsen, Børje" userId="c36523e3-11ed-4011-9a41-1983019c0634" providerId="ADAL" clId="{E0FB3F0A-AA2F-4700-98C7-9168DAFCAAF9}" dt="2023-08-28T08:22:15.537" v="84" actId="478"/>
          <ac:picMkLst>
            <pc:docMk/>
            <pc:sldMk cId="768537486" sldId="276"/>
            <ac:picMk id="4" creationId="{00000000-0000-0000-0000-000000000000}"/>
          </ac:picMkLst>
        </pc:picChg>
        <pc:picChg chg="add mod ord">
          <ac:chgData name="Michaelsen, Børje" userId="c36523e3-11ed-4011-9a41-1983019c0634" providerId="ADAL" clId="{E0FB3F0A-AA2F-4700-98C7-9168DAFCAAF9}" dt="2023-09-19T12:13:15.123" v="717"/>
          <ac:picMkLst>
            <pc:docMk/>
            <pc:sldMk cId="768537486" sldId="276"/>
            <ac:picMk id="5" creationId="{F9F9392B-0245-C31A-8BB9-649F10BABAE6}"/>
          </ac:picMkLst>
        </pc:picChg>
      </pc:sldChg>
      <pc:sldChg chg="addSp delSp modSp mod">
        <pc:chgData name="Michaelsen, Børje" userId="c36523e3-11ed-4011-9a41-1983019c0634" providerId="ADAL" clId="{E0FB3F0A-AA2F-4700-98C7-9168DAFCAAF9}" dt="2023-09-19T12:13:33.937" v="719"/>
        <pc:sldMkLst>
          <pc:docMk/>
          <pc:sldMk cId="2721633966" sldId="277"/>
        </pc:sldMkLst>
        <pc:spChg chg="add mod">
          <ac:chgData name="Michaelsen, Børje" userId="c36523e3-11ed-4011-9a41-1983019c0634" providerId="ADAL" clId="{E0FB3F0A-AA2F-4700-98C7-9168DAFCAAF9}" dt="2023-09-01T12:40:01.229" v="233" actId="1076"/>
          <ac:spMkLst>
            <pc:docMk/>
            <pc:sldMk cId="2721633966" sldId="277"/>
            <ac:spMk id="4" creationId="{37A66D0C-5096-F148-F50D-2A1EFA740A07}"/>
          </ac:spMkLst>
        </pc:spChg>
        <pc:spChg chg="del">
          <ac:chgData name="Michaelsen, Børje" userId="c36523e3-11ed-4011-9a41-1983019c0634" providerId="ADAL" clId="{E0FB3F0A-AA2F-4700-98C7-9168DAFCAAF9}" dt="2023-09-01T12:39:57.343" v="231" actId="478"/>
          <ac:spMkLst>
            <pc:docMk/>
            <pc:sldMk cId="2721633966" sldId="277"/>
            <ac:spMk id="9" creationId="{00000000-0000-0000-0000-000000000000}"/>
          </ac:spMkLst>
        </pc:spChg>
        <pc:graphicFrameChg chg="add mod">
          <ac:chgData name="Michaelsen, Børje" userId="c36523e3-11ed-4011-9a41-1983019c0634" providerId="ADAL" clId="{E0FB3F0A-AA2F-4700-98C7-9168DAFCAAF9}" dt="2023-09-19T12:13:33.937" v="719"/>
          <ac:graphicFrameMkLst>
            <pc:docMk/>
            <pc:sldMk cId="2721633966" sldId="277"/>
            <ac:graphicFrameMk id="5" creationId="{1E871170-F82D-1EDA-BE6F-558892AFB706}"/>
          </ac:graphicFrameMkLst>
        </pc:graphicFrameChg>
        <pc:graphicFrameChg chg="del">
          <ac:chgData name="Michaelsen, Børje" userId="c36523e3-11ed-4011-9a41-1983019c0634" providerId="ADAL" clId="{E0FB3F0A-AA2F-4700-98C7-9168DAFCAAF9}" dt="2023-09-01T12:51:20.272" v="234" actId="478"/>
          <ac:graphicFrameMkLst>
            <pc:docMk/>
            <pc:sldMk cId="2721633966" sldId="277"/>
            <ac:graphicFrameMk id="7" creationId="{00000000-0000-0000-0000-000000000000}"/>
          </ac:graphicFrameMkLst>
        </pc:graphicFrameChg>
      </pc:sldChg>
      <pc:sldChg chg="del">
        <pc:chgData name="Michaelsen, Børje" userId="c36523e3-11ed-4011-9a41-1983019c0634" providerId="ADAL" clId="{E0FB3F0A-AA2F-4700-98C7-9168DAFCAAF9}" dt="2023-08-29T12:54:42.540" v="116" actId="47"/>
        <pc:sldMkLst>
          <pc:docMk/>
          <pc:sldMk cId="1321071006" sldId="278"/>
        </pc:sldMkLst>
      </pc:sldChg>
      <pc:sldChg chg="addSp delSp modSp mod">
        <pc:chgData name="Michaelsen, Børje" userId="c36523e3-11ed-4011-9a41-1983019c0634" providerId="ADAL" clId="{E0FB3F0A-AA2F-4700-98C7-9168DAFCAAF9}" dt="2023-09-29T10:49:21.915" v="1060"/>
        <pc:sldMkLst>
          <pc:docMk/>
          <pc:sldMk cId="662108869" sldId="279"/>
        </pc:sldMkLst>
        <pc:spChg chg="mod">
          <ac:chgData name="Michaelsen, Børje" userId="c36523e3-11ed-4011-9a41-1983019c0634" providerId="ADAL" clId="{E0FB3F0A-AA2F-4700-98C7-9168DAFCAAF9}" dt="2023-09-19T12:11:54.793" v="700" actId="1076"/>
          <ac:spMkLst>
            <pc:docMk/>
            <pc:sldMk cId="662108869" sldId="279"/>
            <ac:spMk id="2" creationId="{00000000-0000-0000-0000-000000000000}"/>
          </ac:spMkLst>
        </pc:spChg>
        <pc:spChg chg="add mod">
          <ac:chgData name="Michaelsen, Børje" userId="c36523e3-11ed-4011-9a41-1983019c0634" providerId="ADAL" clId="{E0FB3F0A-AA2F-4700-98C7-9168DAFCAAF9}" dt="2023-09-29T10:49:21.915" v="1060"/>
          <ac:spMkLst>
            <pc:docMk/>
            <pc:sldMk cId="662108869" sldId="279"/>
            <ac:spMk id="5" creationId="{58C6B450-0428-8C42-F30F-2F455FF9AF55}"/>
          </ac:spMkLst>
        </pc:spChg>
        <pc:spChg chg="mod">
          <ac:chgData name="Michaelsen, Børje" userId="c36523e3-11ed-4011-9a41-1983019c0634" providerId="ADAL" clId="{E0FB3F0A-AA2F-4700-98C7-9168DAFCAAF9}" dt="2023-09-26T12:16:05.494" v="1057" actId="207"/>
          <ac:spMkLst>
            <pc:docMk/>
            <pc:sldMk cId="662108869" sldId="279"/>
            <ac:spMk id="10" creationId="{00000000-0000-0000-0000-000000000000}"/>
          </ac:spMkLst>
        </pc:spChg>
        <pc:graphicFrameChg chg="add mod ord">
          <ac:chgData name="Michaelsen, Børje" userId="c36523e3-11ed-4011-9a41-1983019c0634" providerId="ADAL" clId="{E0FB3F0A-AA2F-4700-98C7-9168DAFCAAF9}" dt="2023-09-19T12:11:58.768" v="701"/>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E0FB3F0A-AA2F-4700-98C7-9168DAFCAAF9}" dt="2023-09-19T12:12:01.672" v="702"/>
          <ac:graphicFrameMkLst>
            <pc:docMk/>
            <pc:sldMk cId="662108869" sldId="279"/>
            <ac:graphicFrameMk id="4" creationId="{24E4A504-A222-3225-2904-7772932E33DE}"/>
          </ac:graphicFrameMkLst>
        </pc:graphicFrameChg>
        <pc:graphicFrameChg chg="del">
          <ac:chgData name="Michaelsen, Børje" userId="c36523e3-11ed-4011-9a41-1983019c0634" providerId="ADAL" clId="{E0FB3F0A-AA2F-4700-98C7-9168DAFCAAF9}" dt="2023-09-13T08:22:27.539" v="416"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E0FB3F0A-AA2F-4700-98C7-9168DAFCAAF9}" dt="2023-09-13T08:24:11.666" v="421"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E0FB3F0A-AA2F-4700-98C7-9168DAFCAAF9}" dt="2023-09-19T12:12:15.400" v="703" actId="1076"/>
        <pc:sldMkLst>
          <pc:docMk/>
          <pc:sldMk cId="835482435" sldId="282"/>
        </pc:sldMkLst>
        <pc:spChg chg="mod">
          <ac:chgData name="Michaelsen, Børje" userId="c36523e3-11ed-4011-9a41-1983019c0634" providerId="ADAL" clId="{E0FB3F0A-AA2F-4700-98C7-9168DAFCAAF9}" dt="2023-09-19T12:12:15.400" v="703" actId="1076"/>
          <ac:spMkLst>
            <pc:docMk/>
            <pc:sldMk cId="835482435" sldId="282"/>
            <ac:spMk id="2" creationId="{00000000-0000-0000-0000-000000000000}"/>
          </ac:spMkLst>
        </pc:spChg>
        <pc:spChg chg="mod">
          <ac:chgData name="Michaelsen, Børje" userId="c36523e3-11ed-4011-9a41-1983019c0634" providerId="ADAL" clId="{E0FB3F0A-AA2F-4700-98C7-9168DAFCAAF9}" dt="2023-09-07T11:51:35.142" v="307" actId="14100"/>
          <ac:spMkLst>
            <pc:docMk/>
            <pc:sldMk cId="835482435" sldId="282"/>
            <ac:spMk id="3" creationId="{00000000-0000-0000-0000-000000000000}"/>
          </ac:spMkLst>
        </pc:spChg>
        <pc:spChg chg="add mod">
          <ac:chgData name="Michaelsen, Børje" userId="c36523e3-11ed-4011-9a41-1983019c0634" providerId="ADAL" clId="{E0FB3F0A-AA2F-4700-98C7-9168DAFCAAF9}" dt="2023-09-07T11:51:43.202" v="308"/>
          <ac:spMkLst>
            <pc:docMk/>
            <pc:sldMk cId="835482435" sldId="282"/>
            <ac:spMk id="7" creationId="{D330F6C8-AFB8-2108-FF2C-F281ED7DDF0F}"/>
          </ac:spMkLst>
        </pc:spChg>
        <pc:graphicFrameChg chg="add mod">
          <ac:chgData name="Michaelsen, Børje" userId="c36523e3-11ed-4011-9a41-1983019c0634" providerId="ADAL" clId="{E0FB3F0A-AA2F-4700-98C7-9168DAFCAAF9}" dt="2023-09-07T11:50:30.183" v="242"/>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E0FB3F0A-AA2F-4700-98C7-9168DAFCAAF9}" dt="2023-09-19T12:04:54.389" v="622" actId="962"/>
          <ac:graphicFrameMkLst>
            <pc:docMk/>
            <pc:sldMk cId="835482435" sldId="282"/>
            <ac:graphicFrameMk id="5" creationId="{78039546-200C-51F9-A3B8-CF9627E87368}"/>
          </ac:graphicFrameMkLst>
        </pc:graphicFrameChg>
        <pc:graphicFrameChg chg="del">
          <ac:chgData name="Michaelsen, Børje" userId="c36523e3-11ed-4011-9a41-1983019c0634" providerId="ADAL" clId="{E0FB3F0A-AA2F-4700-98C7-9168DAFCAAF9}" dt="2023-09-07T11:50:20.697" v="238"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E0FB3F0A-AA2F-4700-98C7-9168DAFCAAF9}" dt="2023-09-29T10:49:10.109" v="1059"/>
        <pc:sldMkLst>
          <pc:docMk/>
          <pc:sldMk cId="1751997248" sldId="284"/>
        </pc:sldMkLst>
        <pc:spChg chg="ord">
          <ac:chgData name="Michaelsen, Børje" userId="c36523e3-11ed-4011-9a41-1983019c0634" providerId="ADAL" clId="{E0FB3F0A-AA2F-4700-98C7-9168DAFCAAF9}" dt="2023-09-19T12:11:17.465" v="694"/>
          <ac:spMkLst>
            <pc:docMk/>
            <pc:sldMk cId="1751997248" sldId="284"/>
            <ac:spMk id="2" creationId="{00000000-0000-0000-0000-000000000000}"/>
          </ac:spMkLst>
        </pc:spChg>
        <pc:spChg chg="mod ord">
          <ac:chgData name="Michaelsen, Børje" userId="c36523e3-11ed-4011-9a41-1983019c0634" providerId="ADAL" clId="{E0FB3F0A-AA2F-4700-98C7-9168DAFCAAF9}" dt="2023-09-19T12:11:19.833" v="695"/>
          <ac:spMkLst>
            <pc:docMk/>
            <pc:sldMk cId="1751997248" sldId="284"/>
            <ac:spMk id="3" creationId="{00000000-0000-0000-0000-000000000000}"/>
          </ac:spMkLst>
        </pc:spChg>
        <pc:spChg chg="add mod">
          <ac:chgData name="Michaelsen, Børje" userId="c36523e3-11ed-4011-9a41-1983019c0634" providerId="ADAL" clId="{E0FB3F0A-AA2F-4700-98C7-9168DAFCAAF9}" dt="2023-09-29T10:49:10.109" v="1059"/>
          <ac:spMkLst>
            <pc:docMk/>
            <pc:sldMk cId="1751997248" sldId="284"/>
            <ac:spMk id="6" creationId="{18AC4D79-E30C-6C32-4753-9692E4314AF2}"/>
          </ac:spMkLst>
        </pc:spChg>
        <pc:spChg chg="mod ord">
          <ac:chgData name="Michaelsen, Børje" userId="c36523e3-11ed-4011-9a41-1983019c0634" providerId="ADAL" clId="{E0FB3F0A-AA2F-4700-98C7-9168DAFCAAF9}" dt="2023-09-19T12:11:28.163" v="697" actId="13244"/>
          <ac:spMkLst>
            <pc:docMk/>
            <pc:sldMk cId="1751997248" sldId="284"/>
            <ac:spMk id="29" creationId="{00000000-0000-0000-0000-000000000000}"/>
          </ac:spMkLst>
        </pc:spChg>
        <pc:grpChg chg="mod">
          <ac:chgData name="Michaelsen, Børje" userId="c36523e3-11ed-4011-9a41-1983019c0634" providerId="ADAL" clId="{E0FB3F0A-AA2F-4700-98C7-9168DAFCAAF9}" dt="2023-09-22T09:08:25.500" v="804" actId="962"/>
          <ac:grpSpMkLst>
            <pc:docMk/>
            <pc:sldMk cId="1751997248" sldId="284"/>
            <ac:grpSpMk id="31" creationId="{00000000-0000-0000-0000-000000000000}"/>
          </ac:grpSpMkLst>
        </pc:grpChg>
        <pc:picChg chg="add mod ord">
          <ac:chgData name="Michaelsen, Børje" userId="c36523e3-11ed-4011-9a41-1983019c0634" providerId="ADAL" clId="{E0FB3F0A-AA2F-4700-98C7-9168DAFCAAF9}" dt="2023-09-19T12:11:24.090" v="696" actId="13244"/>
          <ac:picMkLst>
            <pc:docMk/>
            <pc:sldMk cId="1751997248" sldId="284"/>
            <ac:picMk id="40" creationId="{1046C3D8-D3E2-7747-9B06-276F1A31E196}"/>
          </ac:picMkLst>
        </pc:picChg>
        <pc:picChg chg="del">
          <ac:chgData name="Michaelsen, Børje" userId="c36523e3-11ed-4011-9a41-1983019c0634" providerId="ADAL" clId="{E0FB3F0A-AA2F-4700-98C7-9168DAFCAAF9}" dt="2023-09-01T09:48:14.451" v="217" actId="478"/>
          <ac:picMkLst>
            <pc:docMk/>
            <pc:sldMk cId="1751997248" sldId="284"/>
            <ac:picMk id="2048" creationId="{00000000-0000-0000-0000-000000000000}"/>
          </ac:picMkLst>
        </pc:picChg>
        <pc:picChg chg="mod">
          <ac:chgData name="Michaelsen, Børje" userId="c36523e3-11ed-4011-9a41-1983019c0634" providerId="ADAL" clId="{E0FB3F0A-AA2F-4700-98C7-9168DAFCAAF9}" dt="2023-09-19T12:03:43.418" v="582" actId="962"/>
          <ac:picMkLst>
            <pc:docMk/>
            <pc:sldMk cId="1751997248" sldId="284"/>
            <ac:picMk id="2050" creationId="{00000000-0000-0000-0000-000000000000}"/>
          </ac:picMkLst>
        </pc:picChg>
      </pc:sldChg>
      <pc:sldChg chg="addSp delSp modSp del mod">
        <pc:chgData name="Michaelsen, Børje" userId="c36523e3-11ed-4011-9a41-1983019c0634" providerId="ADAL" clId="{E0FB3F0A-AA2F-4700-98C7-9168DAFCAAF9}" dt="2023-10-10T09:50:03.521" v="1069" actId="47"/>
        <pc:sldMkLst>
          <pc:docMk/>
          <pc:sldMk cId="1610994730" sldId="285"/>
        </pc:sldMkLst>
        <pc:spChg chg="ord">
          <ac:chgData name="Michaelsen, Børje" userId="c36523e3-11ed-4011-9a41-1983019c0634" providerId="ADAL" clId="{E0FB3F0A-AA2F-4700-98C7-9168DAFCAAF9}" dt="2023-09-19T12:15:20.512" v="746"/>
          <ac:spMkLst>
            <pc:docMk/>
            <pc:sldMk cId="1610994730" sldId="285"/>
            <ac:spMk id="7" creationId="{00000000-0000-0000-0000-000000000000}"/>
          </ac:spMkLst>
        </pc:spChg>
        <pc:spChg chg="add del">
          <ac:chgData name="Michaelsen, Børje" userId="c36523e3-11ed-4011-9a41-1983019c0634" providerId="ADAL" clId="{E0FB3F0A-AA2F-4700-98C7-9168DAFCAAF9}" dt="2023-10-10T09:49:52.954" v="1067" actId="22"/>
          <ac:spMkLst>
            <pc:docMk/>
            <pc:sldMk cId="1610994730" sldId="285"/>
            <ac:spMk id="10" creationId="{530777AF-255F-74EA-8FC0-E8D52E215920}"/>
          </ac:spMkLst>
        </pc:spChg>
        <pc:graphicFrameChg chg="ord modGraphic">
          <ac:chgData name="Michaelsen, Børje" userId="c36523e3-11ed-4011-9a41-1983019c0634" providerId="ADAL" clId="{E0FB3F0A-AA2F-4700-98C7-9168DAFCAAF9}" dt="2023-09-22T09:09:15.670" v="843" actId="13238"/>
          <ac:graphicFrameMkLst>
            <pc:docMk/>
            <pc:sldMk cId="1610994730" sldId="285"/>
            <ac:graphicFrameMk id="3" creationId="{00000000-0000-0000-0000-000000000000}"/>
          </ac:graphicFrameMkLst>
        </pc:graphicFrameChg>
        <pc:graphicFrameChg chg="mod">
          <ac:chgData name="Michaelsen, Børje" userId="c36523e3-11ed-4011-9a41-1983019c0634" providerId="ADAL" clId="{E0FB3F0A-AA2F-4700-98C7-9168DAFCAAF9}" dt="2023-09-19T12:15:17.691" v="744"/>
          <ac:graphicFrameMkLst>
            <pc:docMk/>
            <pc:sldMk cId="1610994730" sldId="285"/>
            <ac:graphicFrameMk id="9" creationId="{00000000-0008-0000-0200-000002000000}"/>
          </ac:graphicFrameMkLst>
        </pc:graphicFrameChg>
        <pc:picChg chg="mod">
          <ac:chgData name="Michaelsen, Børje" userId="c36523e3-11ed-4011-9a41-1983019c0634" providerId="ADAL" clId="{E0FB3F0A-AA2F-4700-98C7-9168DAFCAAF9}" dt="2023-09-19T12:09:00.506" v="677" actId="962"/>
          <ac:picMkLst>
            <pc:docMk/>
            <pc:sldMk cId="1610994730" sldId="285"/>
            <ac:picMk id="5" creationId="{00000000-0000-0000-0000-000000000000}"/>
          </ac:picMkLst>
        </pc:picChg>
      </pc:sldChg>
      <pc:sldChg chg="addSp delSp modSp add mod">
        <pc:chgData name="Michaelsen, Børje" userId="c36523e3-11ed-4011-9a41-1983019c0634" providerId="ADAL" clId="{E0FB3F0A-AA2F-4700-98C7-9168DAFCAAF9}" dt="2023-09-22T09:07:43.719" v="799"/>
        <pc:sldMkLst>
          <pc:docMk/>
          <pc:sldMk cId="2154520298" sldId="287"/>
        </pc:sldMkLst>
        <pc:spChg chg="mod">
          <ac:chgData name="Michaelsen, Børje" userId="c36523e3-11ed-4011-9a41-1983019c0634" providerId="ADAL" clId="{E0FB3F0A-AA2F-4700-98C7-9168DAFCAAF9}" dt="2023-09-21T12:24:42.190" v="784" actId="20577"/>
          <ac:spMkLst>
            <pc:docMk/>
            <pc:sldMk cId="2154520298" sldId="287"/>
            <ac:spMk id="10" creationId="{00000000-0000-0000-0000-000000000000}"/>
          </ac:spMkLst>
        </pc:spChg>
        <pc:picChg chg="del">
          <ac:chgData name="Michaelsen, Børje" userId="c36523e3-11ed-4011-9a41-1983019c0634" providerId="ADAL" clId="{E0FB3F0A-AA2F-4700-98C7-9168DAFCAAF9}" dt="2023-09-21T12:26:54.382" v="785" actId="478"/>
          <ac:picMkLst>
            <pc:docMk/>
            <pc:sldMk cId="2154520298" sldId="287"/>
            <ac:picMk id="4" creationId="{0BAFA7FA-889B-C04A-0AC7-74432ADF39FB}"/>
          </ac:picMkLst>
        </pc:picChg>
        <pc:picChg chg="add del mod">
          <ac:chgData name="Michaelsen, Børje" userId="c36523e3-11ed-4011-9a41-1983019c0634" providerId="ADAL" clId="{E0FB3F0A-AA2F-4700-98C7-9168DAFCAAF9}" dt="2023-09-21T12:27:31.685" v="788" actId="478"/>
          <ac:picMkLst>
            <pc:docMk/>
            <pc:sldMk cId="2154520298" sldId="287"/>
            <ac:picMk id="5" creationId="{319B115F-4BB6-3CB7-55EE-94B0BF5EE5D8}"/>
          </ac:picMkLst>
        </pc:picChg>
        <pc:picChg chg="add del">
          <ac:chgData name="Michaelsen, Børje" userId="c36523e3-11ed-4011-9a41-1983019c0634" providerId="ADAL" clId="{E0FB3F0A-AA2F-4700-98C7-9168DAFCAAF9}" dt="2023-09-21T12:27:54.525" v="790" actId="478"/>
          <ac:picMkLst>
            <pc:docMk/>
            <pc:sldMk cId="2154520298" sldId="287"/>
            <ac:picMk id="7" creationId="{8E244831-BEEF-08ED-0946-44143FFFB241}"/>
          </ac:picMkLst>
        </pc:picChg>
        <pc:picChg chg="add mod ord">
          <ac:chgData name="Michaelsen, Børje" userId="c36523e3-11ed-4011-9a41-1983019c0634" providerId="ADAL" clId="{E0FB3F0A-AA2F-4700-98C7-9168DAFCAAF9}" dt="2023-09-22T09:07:43.719" v="799"/>
          <ac:picMkLst>
            <pc:docMk/>
            <pc:sldMk cId="2154520298" sldId="287"/>
            <ac:picMk id="9" creationId="{C8DA7D43-9521-4120-DD4D-1D4FB9B27BF7}"/>
          </ac:picMkLst>
        </pc:picChg>
      </pc:sldChg>
      <pc:sldChg chg="addSp delSp modSp mod">
        <pc:chgData name="Michaelsen, Børje" userId="c36523e3-11ed-4011-9a41-1983019c0634" providerId="ADAL" clId="{E0FB3F0A-AA2F-4700-98C7-9168DAFCAAF9}" dt="2023-09-19T12:10:51.016" v="692"/>
        <pc:sldMkLst>
          <pc:docMk/>
          <pc:sldMk cId="2938880870" sldId="288"/>
        </pc:sldMkLst>
        <pc:spChg chg="mod">
          <ac:chgData name="Michaelsen, Børje" userId="c36523e3-11ed-4011-9a41-1983019c0634" providerId="ADAL" clId="{E0FB3F0A-AA2F-4700-98C7-9168DAFCAAF9}" dt="2023-09-19T12:02:19.396" v="526" actId="14100"/>
          <ac:spMkLst>
            <pc:docMk/>
            <pc:sldMk cId="2938880870" sldId="288"/>
            <ac:spMk id="2" creationId="{00000000-0000-0000-0000-000000000000}"/>
          </ac:spMkLst>
        </pc:spChg>
        <pc:spChg chg="add mod">
          <ac:chgData name="Michaelsen, Børje" userId="c36523e3-11ed-4011-9a41-1983019c0634" providerId="ADAL" clId="{E0FB3F0A-AA2F-4700-98C7-9168DAFCAAF9}" dt="2023-09-08T10:46:58.584" v="352" actId="1038"/>
          <ac:spMkLst>
            <pc:docMk/>
            <pc:sldMk cId="2938880870" sldId="288"/>
            <ac:spMk id="5" creationId="{CA40351A-B1AA-4AF1-6947-A73FB9F88236}"/>
          </ac:spMkLst>
        </pc:spChg>
        <pc:spChg chg="add mod ord">
          <ac:chgData name="Michaelsen, Børje" userId="c36523e3-11ed-4011-9a41-1983019c0634" providerId="ADAL" clId="{E0FB3F0A-AA2F-4700-98C7-9168DAFCAAF9}" dt="2023-09-19T12:10:51.016" v="692"/>
          <ac:spMkLst>
            <pc:docMk/>
            <pc:sldMk cId="2938880870" sldId="288"/>
            <ac:spMk id="6" creationId="{69EAD654-8691-D10F-BBE7-122E8333C878}"/>
          </ac:spMkLst>
        </pc:spChg>
        <pc:spChg chg="mod">
          <ac:chgData name="Michaelsen, Børje" userId="c36523e3-11ed-4011-9a41-1983019c0634" providerId="ADAL" clId="{E0FB3F0A-AA2F-4700-98C7-9168DAFCAAF9}" dt="2023-09-08T10:45:52.148" v="320" actId="20577"/>
          <ac:spMkLst>
            <pc:docMk/>
            <pc:sldMk cId="2938880870" sldId="288"/>
            <ac:spMk id="7" creationId="{00000000-0000-0000-0000-000000000000}"/>
          </ac:spMkLst>
        </pc:spChg>
        <pc:spChg chg="mod">
          <ac:chgData name="Michaelsen, Børje" userId="c36523e3-11ed-4011-9a41-1983019c0634" providerId="ADAL" clId="{E0FB3F0A-AA2F-4700-98C7-9168DAFCAAF9}" dt="2023-09-08T10:46:25.669" v="325" actId="20577"/>
          <ac:spMkLst>
            <pc:docMk/>
            <pc:sldMk cId="2938880870" sldId="288"/>
            <ac:spMk id="18" creationId="{00000000-0000-0000-0000-000000000000}"/>
          </ac:spMkLst>
        </pc:spChg>
        <pc:graphicFrameChg chg="add mod">
          <ac:chgData name="Michaelsen, Børje" userId="c36523e3-11ed-4011-9a41-1983019c0634" providerId="ADAL" clId="{E0FB3F0A-AA2F-4700-98C7-9168DAFCAAF9}" dt="2023-09-19T12:10:16.655" v="687"/>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E0FB3F0A-AA2F-4700-98C7-9168DAFCAAF9}" dt="2023-09-19T12:02:00.404" v="521" actId="962"/>
          <ac:graphicFrameMkLst>
            <pc:docMk/>
            <pc:sldMk cId="2938880870" sldId="288"/>
            <ac:graphicFrameMk id="4" creationId="{00000000-0008-0000-0300-000003000000}"/>
          </ac:graphicFrameMkLst>
        </pc:graphicFrameChg>
        <pc:graphicFrameChg chg="del">
          <ac:chgData name="Michaelsen, Børje" userId="c36523e3-11ed-4011-9a41-1983019c0634" providerId="ADAL" clId="{E0FB3F0A-AA2F-4700-98C7-9168DAFCAAF9}" dt="2023-09-08T10:44:57.431" v="310" actId="478"/>
          <ac:graphicFrameMkLst>
            <pc:docMk/>
            <pc:sldMk cId="2938880870" sldId="288"/>
            <ac:graphicFrameMk id="8" creationId="{00000000-0000-0000-0000-000000000000}"/>
          </ac:graphicFrameMkLst>
        </pc:graphicFrameChg>
        <pc:graphicFrameChg chg="del">
          <ac:chgData name="Michaelsen, Børje" userId="c36523e3-11ed-4011-9a41-1983019c0634" providerId="ADAL" clId="{E0FB3F0A-AA2F-4700-98C7-9168DAFCAAF9}" dt="2023-09-08T10:46:28.384" v="326" actId="478"/>
          <ac:graphicFrameMkLst>
            <pc:docMk/>
            <pc:sldMk cId="2938880870" sldId="288"/>
            <ac:graphicFrameMk id="10" creationId="{00000000-0000-0000-0000-000000000000}"/>
          </ac:graphicFrameMkLst>
        </pc:graphicFrameChg>
      </pc:sldChg>
      <pc:sldChg chg="addSp delSp modSp mod">
        <pc:chgData name="Michaelsen, Børje" userId="c36523e3-11ed-4011-9a41-1983019c0634" providerId="ADAL" clId="{E0FB3F0A-AA2F-4700-98C7-9168DAFCAAF9}" dt="2023-09-29T10:49:36.841" v="1061"/>
        <pc:sldMkLst>
          <pc:docMk/>
          <pc:sldMk cId="990372706" sldId="289"/>
        </pc:sldMkLst>
        <pc:spChg chg="add mod">
          <ac:chgData name="Michaelsen, Børje" userId="c36523e3-11ed-4011-9a41-1983019c0634" providerId="ADAL" clId="{E0FB3F0A-AA2F-4700-98C7-9168DAFCAAF9}" dt="2023-09-29T10:49:36.841" v="1061"/>
          <ac:spMkLst>
            <pc:docMk/>
            <pc:sldMk cId="990372706" sldId="289"/>
            <ac:spMk id="7" creationId="{2F3B043A-AF19-B788-C28C-27CDD8554415}"/>
          </ac:spMkLst>
        </pc:spChg>
        <pc:graphicFrameChg chg="add mod">
          <ac:chgData name="Michaelsen, Børje" userId="c36523e3-11ed-4011-9a41-1983019c0634" providerId="ADAL" clId="{E0FB3F0A-AA2F-4700-98C7-9168DAFCAAF9}" dt="2023-09-19T12:07:10.372" v="658" actId="962"/>
          <ac:graphicFrameMkLst>
            <pc:docMk/>
            <pc:sldMk cId="990372706" sldId="289"/>
            <ac:graphicFrameMk id="4" creationId="{00000000-0008-0000-0200-000002000000}"/>
          </ac:graphicFrameMkLst>
        </pc:graphicFrameChg>
        <pc:graphicFrameChg chg="add mod">
          <ac:chgData name="Michaelsen, Børje" userId="c36523e3-11ed-4011-9a41-1983019c0634" providerId="ADAL" clId="{E0FB3F0A-AA2F-4700-98C7-9168DAFCAAF9}" dt="2023-09-19T12:13:47.897" v="724"/>
          <ac:graphicFrameMkLst>
            <pc:docMk/>
            <pc:sldMk cId="990372706" sldId="289"/>
            <ac:graphicFrameMk id="5" creationId="{00000000-0008-0000-0000-000002000000}"/>
          </ac:graphicFrameMkLst>
        </pc:graphicFrameChg>
        <pc:graphicFrameChg chg="add mod">
          <ac:chgData name="Michaelsen, Børje" userId="c36523e3-11ed-4011-9a41-1983019c0634" providerId="ADAL" clId="{E0FB3F0A-AA2F-4700-98C7-9168DAFCAAF9}" dt="2023-09-19T12:13:43.783" v="721"/>
          <ac:graphicFrameMkLst>
            <pc:docMk/>
            <pc:sldMk cId="990372706" sldId="289"/>
            <ac:graphicFrameMk id="6" creationId="{00000000-0008-0000-0000-000002000000}"/>
          </ac:graphicFrameMkLst>
        </pc:graphicFrameChg>
        <pc:graphicFrameChg chg="del">
          <ac:chgData name="Michaelsen, Børje" userId="c36523e3-11ed-4011-9a41-1983019c0634" providerId="ADAL" clId="{E0FB3F0A-AA2F-4700-98C7-9168DAFCAAF9}" dt="2023-09-11T10:56:58.218" v="366" actId="478"/>
          <ac:graphicFrameMkLst>
            <pc:docMk/>
            <pc:sldMk cId="990372706" sldId="289"/>
            <ac:graphicFrameMk id="8" creationId="{00000000-0000-0000-0000-000000000000}"/>
          </ac:graphicFrameMkLst>
        </pc:graphicFrameChg>
        <pc:graphicFrameChg chg="del mod">
          <ac:chgData name="Michaelsen, Børje" userId="c36523e3-11ed-4011-9a41-1983019c0634" providerId="ADAL" clId="{E0FB3F0A-AA2F-4700-98C7-9168DAFCAAF9}" dt="2023-09-11T10:44:46.536" v="361" actId="478"/>
          <ac:graphicFrameMkLst>
            <pc:docMk/>
            <pc:sldMk cId="990372706" sldId="289"/>
            <ac:graphicFrameMk id="9" creationId="{00000000-0000-0000-0000-000000000000}"/>
          </ac:graphicFrameMkLst>
        </pc:graphicFrameChg>
        <pc:graphicFrameChg chg="del">
          <ac:chgData name="Michaelsen, Børje" userId="c36523e3-11ed-4011-9a41-1983019c0634" providerId="ADAL" clId="{E0FB3F0A-AA2F-4700-98C7-9168DAFCAAF9}" dt="2023-09-11T10:44:05.750" v="353" actId="478"/>
          <ac:graphicFrameMkLst>
            <pc:docMk/>
            <pc:sldMk cId="990372706" sldId="289"/>
            <ac:graphicFrameMk id="10" creationId="{00000000-0000-0000-0000-000000000000}"/>
          </ac:graphicFrameMkLst>
        </pc:graphicFrameChg>
      </pc:sldChg>
      <pc:sldChg chg="addSp delSp modSp mod modNotesTx">
        <pc:chgData name="Michaelsen, Børje" userId="c36523e3-11ed-4011-9a41-1983019c0634" providerId="ADAL" clId="{E0FB3F0A-AA2F-4700-98C7-9168DAFCAAF9}" dt="2023-09-21T09:53:32.311" v="766" actId="20577"/>
        <pc:sldMkLst>
          <pc:docMk/>
          <pc:sldMk cId="1557024307" sldId="290"/>
        </pc:sldMkLst>
        <pc:spChg chg="mod">
          <ac:chgData name="Michaelsen, Børje" userId="c36523e3-11ed-4011-9a41-1983019c0634" providerId="ADAL" clId="{E0FB3F0A-AA2F-4700-98C7-9168DAFCAAF9}" dt="2023-09-21T09:53:32.311" v="766" actId="20577"/>
          <ac:spMkLst>
            <pc:docMk/>
            <pc:sldMk cId="1557024307" sldId="290"/>
            <ac:spMk id="12" creationId="{00000000-0000-0000-0000-000000000000}"/>
          </ac:spMkLst>
        </pc:spChg>
        <pc:graphicFrameChg chg="add mod">
          <ac:chgData name="Michaelsen, Børje" userId="c36523e3-11ed-4011-9a41-1983019c0634" providerId="ADAL" clId="{E0FB3F0A-AA2F-4700-98C7-9168DAFCAAF9}" dt="2023-09-21T09:51:25.739" v="756"/>
          <ac:graphicFrameMkLst>
            <pc:docMk/>
            <pc:sldMk cId="1557024307" sldId="290"/>
            <ac:graphicFrameMk id="2" creationId="{AFA8F53F-CDAA-AC88-2753-88163C50DB97}"/>
          </ac:graphicFrameMkLst>
        </pc:graphicFrameChg>
        <pc:graphicFrameChg chg="add mod">
          <ac:chgData name="Michaelsen, Børje" userId="c36523e3-11ed-4011-9a41-1983019c0634" providerId="ADAL" clId="{E0FB3F0A-AA2F-4700-98C7-9168DAFCAAF9}" dt="2023-09-21T09:51:46.404" v="757"/>
          <ac:graphicFrameMkLst>
            <pc:docMk/>
            <pc:sldMk cId="1557024307" sldId="290"/>
            <ac:graphicFrameMk id="3" creationId="{D16A7923-AB22-925D-E871-20F10BAEA42C}"/>
          </ac:graphicFrameMkLst>
        </pc:graphicFrameChg>
        <pc:graphicFrameChg chg="del mod">
          <ac:chgData name="Michaelsen, Børje" userId="c36523e3-11ed-4011-9a41-1983019c0634" providerId="ADAL" clId="{E0FB3F0A-AA2F-4700-98C7-9168DAFCAAF9}" dt="2023-09-21T09:50:22.987" v="752" actId="478"/>
          <ac:graphicFrameMkLst>
            <pc:docMk/>
            <pc:sldMk cId="1557024307" sldId="290"/>
            <ac:graphicFrameMk id="6" creationId="{00000000-0000-0000-0000-000000000000}"/>
          </ac:graphicFrameMkLst>
        </pc:graphicFrameChg>
        <pc:graphicFrameChg chg="del mod">
          <ac:chgData name="Michaelsen, Børje" userId="c36523e3-11ed-4011-9a41-1983019c0634" providerId="ADAL" clId="{E0FB3F0A-AA2F-4700-98C7-9168DAFCAAF9}" dt="2023-09-21T09:50:10.302" v="750" actId="478"/>
          <ac:graphicFrameMkLst>
            <pc:docMk/>
            <pc:sldMk cId="1557024307" sldId="290"/>
            <ac:graphicFrameMk id="7" creationId="{00000000-0000-0000-0000-000000000000}"/>
          </ac:graphicFrameMkLst>
        </pc:graphicFrameChg>
      </pc:sldChg>
      <pc:sldChg chg="addSp delSp modSp mod modNotesTx">
        <pc:chgData name="Michaelsen, Børje" userId="c36523e3-11ed-4011-9a41-1983019c0634" providerId="ADAL" clId="{E0FB3F0A-AA2F-4700-98C7-9168DAFCAAF9}" dt="2023-09-22T09:09:34.620" v="846" actId="33553"/>
        <pc:sldMkLst>
          <pc:docMk/>
          <pc:sldMk cId="559240798" sldId="1093"/>
        </pc:sldMkLst>
        <pc:spChg chg="del">
          <ac:chgData name="Michaelsen, Børje" userId="c36523e3-11ed-4011-9a41-1983019c0634" providerId="ADAL" clId="{E0FB3F0A-AA2F-4700-98C7-9168DAFCAAF9}" dt="2023-09-19T12:14:46.098" v="733" actId="478"/>
          <ac:spMkLst>
            <pc:docMk/>
            <pc:sldMk cId="559240798" sldId="1093"/>
            <ac:spMk id="2" creationId="{A9CA4F69-0A00-457E-97C8-8D999E84DC62}"/>
          </ac:spMkLst>
        </pc:spChg>
        <pc:spChg chg="del">
          <ac:chgData name="Michaelsen, Børje" userId="c36523e3-11ed-4011-9a41-1983019c0634" providerId="ADAL" clId="{E0FB3F0A-AA2F-4700-98C7-9168DAFCAAF9}" dt="2023-09-19T12:14:36.984" v="732" actId="478"/>
          <ac:spMkLst>
            <pc:docMk/>
            <pc:sldMk cId="559240798" sldId="1093"/>
            <ac:spMk id="3" creationId="{3C75413D-B741-4BCE-8D4A-86EFA4899773}"/>
          </ac:spMkLst>
        </pc:spChg>
        <pc:spChg chg="add del mod ord">
          <ac:chgData name="Michaelsen, Børje" userId="c36523e3-11ed-4011-9a41-1983019c0634" providerId="ADAL" clId="{E0FB3F0A-AA2F-4700-98C7-9168DAFCAAF9}" dt="2023-09-22T09:09:34.620" v="846" actId="33553"/>
          <ac:spMkLst>
            <pc:docMk/>
            <pc:sldMk cId="559240798" sldId="1093"/>
            <ac:spMk id="6" creationId="{E6AD9810-77AD-40A7-B695-CF94C0980126}"/>
          </ac:spMkLst>
        </pc:spChg>
        <pc:spChg chg="ord">
          <ac:chgData name="Michaelsen, Børje" userId="c36523e3-11ed-4011-9a41-1983019c0634" providerId="ADAL" clId="{E0FB3F0A-AA2F-4700-98C7-9168DAFCAAF9}" dt="2023-09-19T12:15:03.264" v="738"/>
          <ac:spMkLst>
            <pc:docMk/>
            <pc:sldMk cId="559240798" sldId="1093"/>
            <ac:spMk id="13" creationId="{0CE86C2E-3F6D-47F7-BCB9-A448CABB2558}"/>
          </ac:spMkLst>
        </pc:spChg>
        <pc:picChg chg="ord">
          <ac:chgData name="Michaelsen, Børje" userId="c36523e3-11ed-4011-9a41-1983019c0634" providerId="ADAL" clId="{E0FB3F0A-AA2F-4700-98C7-9168DAFCAAF9}" dt="2023-09-19T12:14:22.721" v="729"/>
          <ac:picMkLst>
            <pc:docMk/>
            <pc:sldMk cId="559240798" sldId="1093"/>
            <ac:picMk id="5" creationId="{ED8D46D5-65B2-4C20-A99F-362A277E9657}"/>
          </ac:picMkLst>
        </pc:picChg>
        <pc:picChg chg="mod ord">
          <ac:chgData name="Michaelsen, Børje" userId="c36523e3-11ed-4011-9a41-1983019c0634" providerId="ADAL" clId="{E0FB3F0A-AA2F-4700-98C7-9168DAFCAAF9}" dt="2023-09-22T09:08:55.830" v="840" actId="962"/>
          <ac:picMkLst>
            <pc:docMk/>
            <pc:sldMk cId="559240798" sldId="1093"/>
            <ac:picMk id="14" creationId="{725D27C7-C81C-FDF2-9716-2869B47D7003}"/>
          </ac:picMkLst>
        </pc:picChg>
        <pc:picChg chg="mod ord">
          <ac:chgData name="Michaelsen, Børje" userId="c36523e3-11ed-4011-9a41-1983019c0634" providerId="ADAL" clId="{E0FB3F0A-AA2F-4700-98C7-9168DAFCAAF9}" dt="2023-09-19T12:14:59.801" v="736"/>
          <ac:picMkLst>
            <pc:docMk/>
            <pc:sldMk cId="559240798" sldId="1093"/>
            <ac:picMk id="15" creationId="{E4B7C8A6-72B3-CF00-3CF7-B64879332C0B}"/>
          </ac:picMkLst>
        </pc:picChg>
        <pc:picChg chg="mod">
          <ac:chgData name="Michaelsen, Børje" userId="c36523e3-11ed-4011-9a41-1983019c0634" providerId="ADAL" clId="{E0FB3F0A-AA2F-4700-98C7-9168DAFCAAF9}" dt="2023-09-19T12:08:36.089" v="673" actId="962"/>
          <ac:picMkLst>
            <pc:docMk/>
            <pc:sldMk cId="559240798" sldId="1093"/>
            <ac:picMk id="16" creationId="{6DE0E9B0-642C-BC6C-4E14-A27F04477B1D}"/>
          </ac:picMkLst>
        </pc:picChg>
        <pc:picChg chg="mod ord">
          <ac:chgData name="Michaelsen, Børje" userId="c36523e3-11ed-4011-9a41-1983019c0634" providerId="ADAL" clId="{E0FB3F0A-AA2F-4700-98C7-9168DAFCAAF9}" dt="2023-09-19T12:15:07.104" v="741"/>
          <ac:picMkLst>
            <pc:docMk/>
            <pc:sldMk cId="559240798" sldId="1093"/>
            <ac:picMk id="17" creationId="{8F74ADF4-A1D6-6FF5-F8C0-AF204B8D8402}"/>
          </ac:picMkLst>
        </pc:picChg>
      </pc:sldChg>
      <pc:sldChg chg="addSp delSp modSp add mod">
        <pc:chgData name="Michaelsen, Børje" userId="c36523e3-11ed-4011-9a41-1983019c0634" providerId="ADAL" clId="{E0FB3F0A-AA2F-4700-98C7-9168DAFCAAF9}" dt="2023-09-29T11:46:48.692" v="1065" actId="962"/>
        <pc:sldMkLst>
          <pc:docMk/>
          <pc:sldMk cId="1620681685" sldId="1096"/>
        </pc:sldMkLst>
        <pc:spChg chg="mod">
          <ac:chgData name="Michaelsen, Børje" userId="c36523e3-11ed-4011-9a41-1983019c0634" providerId="ADAL" clId="{E0FB3F0A-AA2F-4700-98C7-9168DAFCAAF9}" dt="2023-09-26T07:17:57.388" v="970" actId="20577"/>
          <ac:spMkLst>
            <pc:docMk/>
            <pc:sldMk cId="1620681685" sldId="1096"/>
            <ac:spMk id="3" creationId="{00000000-0000-0000-0000-000000000000}"/>
          </ac:spMkLst>
        </pc:spChg>
        <pc:picChg chg="add mod ord">
          <ac:chgData name="Michaelsen, Børje" userId="c36523e3-11ed-4011-9a41-1983019c0634" providerId="ADAL" clId="{E0FB3F0A-AA2F-4700-98C7-9168DAFCAAF9}" dt="2023-09-29T11:46:48.692" v="1065" actId="962"/>
          <ac:picMkLst>
            <pc:docMk/>
            <pc:sldMk cId="1620681685" sldId="1096"/>
            <ac:picMk id="6" creationId="{CD0C466B-1146-D219-31D0-A5800451059B}"/>
          </ac:picMkLst>
        </pc:picChg>
        <pc:picChg chg="del">
          <ac:chgData name="Michaelsen, Børje" userId="c36523e3-11ed-4011-9a41-1983019c0634" providerId="ADAL" clId="{E0FB3F0A-AA2F-4700-98C7-9168DAFCAAF9}" dt="2023-09-26T07:16:30.493" v="942" actId="478"/>
          <ac:picMkLst>
            <pc:docMk/>
            <pc:sldMk cId="1620681685" sldId="1096"/>
            <ac:picMk id="9" creationId="{2AB41990-B253-4538-ED71-486E955AB143}"/>
          </ac:picMkLst>
        </pc:picChg>
      </pc:sldChg>
      <pc:sldChg chg="addSp delSp modSp add mod">
        <pc:chgData name="Michaelsen, Børje" userId="c36523e3-11ed-4011-9a41-1983019c0634" providerId="ADAL" clId="{E0FB3F0A-AA2F-4700-98C7-9168DAFCAAF9}" dt="2023-10-10T10:12:42.779" v="1166" actId="20577"/>
        <pc:sldMkLst>
          <pc:docMk/>
          <pc:sldMk cId="2576135306" sldId="1097"/>
        </pc:sldMkLst>
        <pc:spChg chg="mod">
          <ac:chgData name="Michaelsen, Børje" userId="c36523e3-11ed-4011-9a41-1983019c0634" providerId="ADAL" clId="{E0FB3F0A-AA2F-4700-98C7-9168DAFCAAF9}" dt="2023-10-10T10:11:11.595" v="1153" actId="20577"/>
          <ac:spMkLst>
            <pc:docMk/>
            <pc:sldMk cId="2576135306" sldId="1097"/>
            <ac:spMk id="7" creationId="{00000000-0000-0000-0000-000000000000}"/>
          </ac:spMkLst>
        </pc:spChg>
        <pc:spChg chg="mod ord">
          <ac:chgData name="Michaelsen, Børje" userId="c36523e3-11ed-4011-9a41-1983019c0634" providerId="ADAL" clId="{E0FB3F0A-AA2F-4700-98C7-9168DAFCAAF9}" dt="2023-10-10T10:12:42.779" v="1166" actId="20577"/>
          <ac:spMkLst>
            <pc:docMk/>
            <pc:sldMk cId="2576135306" sldId="1097"/>
            <ac:spMk id="16" creationId="{01B63842-A613-4DE2-23CF-65894B874DE1}"/>
          </ac:spMkLst>
        </pc:spChg>
        <pc:graphicFrameChg chg="mod">
          <ac:chgData name="Michaelsen, Børje" userId="c36523e3-11ed-4011-9a41-1983019c0634" providerId="ADAL" clId="{E0FB3F0A-AA2F-4700-98C7-9168DAFCAAF9}" dt="2023-10-10T09:51:31.928" v="1079" actId="14100"/>
          <ac:graphicFrameMkLst>
            <pc:docMk/>
            <pc:sldMk cId="2576135306" sldId="1097"/>
            <ac:graphicFrameMk id="12" creationId="{02F3DED4-52B2-ED4A-F002-268A294A1591}"/>
          </ac:graphicFrameMkLst>
        </pc:graphicFrameChg>
        <pc:picChg chg="add mod ord">
          <ac:chgData name="Michaelsen, Børje" userId="c36523e3-11ed-4011-9a41-1983019c0634" providerId="ADAL" clId="{E0FB3F0A-AA2F-4700-98C7-9168DAFCAAF9}" dt="2023-10-10T09:52:24.610" v="1083" actId="13244"/>
          <ac:picMkLst>
            <pc:docMk/>
            <pc:sldMk cId="2576135306" sldId="1097"/>
            <ac:picMk id="4" creationId="{1644320B-638A-0967-AB68-2099D22973EF}"/>
          </ac:picMkLst>
        </pc:picChg>
        <pc:picChg chg="del">
          <ac:chgData name="Michaelsen, Børje" userId="c36523e3-11ed-4011-9a41-1983019c0634" providerId="ADAL" clId="{E0FB3F0A-AA2F-4700-98C7-9168DAFCAAF9}" dt="2023-10-10T09:51:21.009" v="1076" actId="478"/>
          <ac:picMkLst>
            <pc:docMk/>
            <pc:sldMk cId="2576135306" sldId="1097"/>
            <ac:picMk id="8" creationId="{9DA4DF5D-6185-E909-A5AE-F625F10FB6E0}"/>
          </ac:picMkLst>
        </pc:picChg>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pChg chg="mod">
          <ac:chgData name="Lindaas, Gunnar Ogwyn" userId="9f116345-df17-4e62-ba90-3f104129b024" providerId="ADAL" clId="{0E518367-61E3-4277-B87B-273418197CE2}" dt="2021-10-18T12:00:15.575" v="13" actId="20577"/>
          <ac:spMkLst>
            <pc:docMk/>
            <pc:sldMk cId="2044844844" sldId="273"/>
            <ac:spMk id="5" creationId="{00000000-0000-0000-0000-000000000000}"/>
          </ac:spMkLst>
        </pc:spChg>
        <pc:picChg chg="mod">
          <ac:chgData name="Lindaas, Gunnar Ogwyn" userId="9f116345-df17-4e62-ba90-3f104129b024" providerId="ADAL" clId="{0E518367-61E3-4277-B87B-273418197CE2}" dt="2021-10-18T11:57:36.314" v="1" actId="1076"/>
          <ac:picMkLst>
            <pc:docMk/>
            <pc:sldMk cId="2044844844" sldId="273"/>
            <ac:picMk id="4" creationId="{00000000-0000-0000-0000-000000000000}"/>
          </ac:picMkLst>
        </pc:picChg>
      </pc:sldChg>
      <pc:sldChg chg="modSp mod">
        <pc:chgData name="Lindaas, Gunnar Ogwyn" userId="9f116345-df17-4e62-ba90-3f104129b024" providerId="ADAL" clId="{0E518367-61E3-4277-B87B-273418197CE2}" dt="2021-10-18T12:08:50.361" v="201" actId="207"/>
        <pc:sldMkLst>
          <pc:docMk/>
          <pc:sldMk cId="662108869" sldId="279"/>
        </pc:sldMkLst>
        <pc:spChg chg="mod">
          <ac:chgData name="Lindaas, Gunnar Ogwyn" userId="9f116345-df17-4e62-ba90-3f104129b024" providerId="ADAL" clId="{0E518367-61E3-4277-B87B-273418197CE2}" dt="2021-10-18T12:08:50.361" v="201" actId="207"/>
          <ac:spMkLst>
            <pc:docMk/>
            <pc:sldMk cId="662108869" sldId="279"/>
            <ac:spMk id="10" creationId="{00000000-0000-0000-0000-000000000000}"/>
          </ac:spMkLst>
        </pc:spChg>
      </pc:sldChg>
      <pc:sldChg chg="addSp delSp modSp mod">
        <pc:chgData name="Lindaas, Gunnar Ogwyn" userId="9f116345-df17-4e62-ba90-3f104129b024" providerId="ADAL" clId="{0E518367-61E3-4277-B87B-273418197CE2}" dt="2021-10-18T12:04:51.083" v="51" actId="207"/>
        <pc:sldMkLst>
          <pc:docMk/>
          <pc:sldMk cId="1610994730" sldId="285"/>
        </pc:sldMkLst>
        <pc:spChg chg="mod">
          <ac:chgData name="Lindaas, Gunnar Ogwyn" userId="9f116345-df17-4e62-ba90-3f104129b024" providerId="ADAL" clId="{0E518367-61E3-4277-B87B-273418197CE2}" dt="2021-10-18T12:01:48.710" v="22" actId="20577"/>
          <ac:spMkLst>
            <pc:docMk/>
            <pc:sldMk cId="1610994730" sldId="285"/>
            <ac:spMk id="7" creationId="{00000000-0000-0000-0000-000000000000}"/>
          </ac:spMkLst>
        </pc:spChg>
        <pc:graphicFrameChg chg="add mod">
          <ac:chgData name="Lindaas, Gunnar Ogwyn" userId="9f116345-df17-4e62-ba90-3f104129b024" providerId="ADAL" clId="{0E518367-61E3-4277-B87B-273418197CE2}" dt="2021-10-18T12:04:51.083" v="51" actId="207"/>
          <ac:graphicFrameMkLst>
            <pc:docMk/>
            <pc:sldMk cId="1610994730" sldId="285"/>
            <ac:graphicFrameMk id="8" creationId="{00000000-0008-0000-0200-000002000000}"/>
          </ac:graphicFrameMkLst>
        </pc:graphicFrameChg>
        <pc:graphicFrameChg chg="del">
          <ac:chgData name="Lindaas, Gunnar Ogwyn" userId="9f116345-df17-4e62-ba90-3f104129b024" providerId="ADAL" clId="{0E518367-61E3-4277-B87B-273418197CE2}" dt="2021-10-18T12:04:04.952" v="40" actId="478"/>
          <ac:graphicFrameMkLst>
            <pc:docMk/>
            <pc:sldMk cId="1610994730" sldId="285"/>
            <ac:graphicFrameMk id="9" creationId="{00000000-0000-0000-0000-000000000000}"/>
          </ac:graphicFrameMkLst>
        </pc:graphicFrameChg>
        <pc:graphicFrameChg chg="modGraphic">
          <ac:chgData name="Lindaas, Gunnar Ogwyn" userId="9f116345-df17-4e62-ba90-3f104129b024" providerId="ADAL" clId="{0E518367-61E3-4277-B87B-273418197CE2}" dt="2021-10-18T12:04:01.287" v="39" actId="20577"/>
          <ac:graphicFrameMkLst>
            <pc:docMk/>
            <pc:sldMk cId="1610994730" sldId="285"/>
            <ac:graphicFrameMk id="10" creationId="{00000000-0000-0000-0000-000000000000}"/>
          </ac:graphicFrameMkLst>
        </pc:graphicFrameChg>
        <pc:picChg chg="mod">
          <ac:chgData name="Lindaas, Gunnar Ogwyn" userId="9f116345-df17-4e62-ba90-3f104129b024" providerId="ADAL" clId="{0E518367-61E3-4277-B87B-273418197CE2}" dt="2021-10-18T12:02:03.379" v="23" actId="14826"/>
          <ac:picMkLst>
            <pc:docMk/>
            <pc:sldMk cId="1610994730" sldId="285"/>
            <ac:picMk id="5" creationId="{00000000-0000-0000-0000-000000000000}"/>
          </ac:picMkLst>
        </pc:picChg>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graphicFrameChg chg="mod modGraphic">
          <ac:chgData name="Frøystein, Oddmund" userId="S::oddmund.froystein@agderfk.no::f26153e0-b432-43d6-86cb-ef0c15d1b72a" providerId="AD" clId="Web-{0D80E666-B519-48D1-9052-4C5FFB2EC7F0}" dt="2021-10-26T12:48:07.556" v="1"/>
          <ac:graphicFrameMkLst>
            <pc:docMk/>
            <pc:sldMk cId="1380386693" sldId="260"/>
            <ac:graphicFrameMk id="10" creationId="{00000000-0000-0000-0000-000000000000}"/>
          </ac:graphicFrameMkLst>
        </pc:graphicFrameChg>
      </pc:sldChg>
    </pc:docChg>
  </pc:docChgLst>
  <pc:docChgLst>
    <pc:chgData name="Michaelsen, Børje" userId="c36523e3-11ed-4011-9a41-1983019c0634" providerId="ADAL" clId="{5E1BC9C7-5D71-4F2C-A72B-7E8183A1D5FD}"/>
    <pc:docChg chg="undo custSel modSld">
      <pc:chgData name="Michaelsen, Børje" userId="c36523e3-11ed-4011-9a41-1983019c0634" providerId="ADAL" clId="{5E1BC9C7-5D71-4F2C-A72B-7E8183A1D5FD}" dt="2024-09-20T08:37:04.286" v="897" actId="13238"/>
      <pc:docMkLst>
        <pc:docMk/>
      </pc:docMkLst>
      <pc:sldChg chg="modSp mod modNotesTx">
        <pc:chgData name="Michaelsen, Børje" userId="c36523e3-11ed-4011-9a41-1983019c0634" providerId="ADAL" clId="{5E1BC9C7-5D71-4F2C-A72B-7E8183A1D5FD}" dt="2024-08-06T11:01:56.922" v="312" actId="20577"/>
        <pc:sldMkLst>
          <pc:docMk/>
          <pc:sldMk cId="1380386693" sldId="260"/>
        </pc:sldMkLst>
        <pc:graphicFrameChg chg="modGraphic">
          <ac:chgData name="Michaelsen, Børje" userId="c36523e3-11ed-4011-9a41-1983019c0634" providerId="ADAL" clId="{5E1BC9C7-5D71-4F2C-A72B-7E8183A1D5FD}" dt="2024-08-06T10:59:59.275" v="275"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5E1BC9C7-5D71-4F2C-A72B-7E8183A1D5FD}" dt="2024-08-06T11:01:56.922" v="312"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5E1BC9C7-5D71-4F2C-A72B-7E8183A1D5FD}" dt="2024-08-06T11:01:12.249" v="301"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5E1BC9C7-5D71-4F2C-A72B-7E8183A1D5FD}" dt="2024-08-06T11:01:34.803" v="308"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5E1BC9C7-5D71-4F2C-A72B-7E8183A1D5FD}" dt="2024-08-13T08:18:40.095" v="680" actId="20577"/>
        <pc:sldMkLst>
          <pc:docMk/>
          <pc:sldMk cId="4123357996" sldId="261"/>
        </pc:sldMkLst>
        <pc:spChg chg="del">
          <ac:chgData name="Michaelsen, Børje" userId="c36523e3-11ed-4011-9a41-1983019c0634" providerId="ADAL" clId="{5E1BC9C7-5D71-4F2C-A72B-7E8183A1D5FD}" dt="2024-08-13T08:17:28.773" v="650" actId="478"/>
          <ac:spMkLst>
            <pc:docMk/>
            <pc:sldMk cId="4123357996" sldId="261"/>
            <ac:spMk id="2" creationId="{00000000-0000-0000-0000-000000000000}"/>
          </ac:spMkLst>
        </pc:spChg>
        <pc:spChg chg="mod">
          <ac:chgData name="Michaelsen, Børje" userId="c36523e3-11ed-4011-9a41-1983019c0634" providerId="ADAL" clId="{5E1BC9C7-5D71-4F2C-A72B-7E8183A1D5FD}" dt="2024-08-13T08:18:40.095" v="680" actId="20577"/>
          <ac:spMkLst>
            <pc:docMk/>
            <pc:sldMk cId="4123357996" sldId="261"/>
            <ac:spMk id="3" creationId="{0E208661-40B4-4483-9A05-FE473BED7235}"/>
          </ac:spMkLst>
        </pc:spChg>
        <pc:graphicFrameChg chg="del">
          <ac:chgData name="Michaelsen, Børje" userId="c36523e3-11ed-4011-9a41-1983019c0634" providerId="ADAL" clId="{5E1BC9C7-5D71-4F2C-A72B-7E8183A1D5FD}" dt="2024-08-13T08:17:07.322" v="644" actId="478"/>
          <ac:graphicFrameMkLst>
            <pc:docMk/>
            <pc:sldMk cId="4123357996" sldId="261"/>
            <ac:graphicFrameMk id="6" creationId="{18197FB1-9372-F1DC-4225-665AF0196003}"/>
          </ac:graphicFrameMkLst>
        </pc:graphicFrameChg>
        <pc:graphicFrameChg chg="add mod">
          <ac:chgData name="Michaelsen, Børje" userId="c36523e3-11ed-4011-9a41-1983019c0634" providerId="ADAL" clId="{5E1BC9C7-5D71-4F2C-A72B-7E8183A1D5FD}" dt="2024-08-13T08:17:22.548" v="649" actId="14100"/>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5E1BC9C7-5D71-4F2C-A72B-7E8183A1D5FD}" dt="2024-09-20T08:37:04.286" v="897" actId="13238"/>
        <pc:sldMkLst>
          <pc:docMk/>
          <pc:sldMk cId="3237931907" sldId="263"/>
        </pc:sldMkLst>
        <pc:spChg chg="mod">
          <ac:chgData name="Michaelsen, Børje" userId="c36523e3-11ed-4011-9a41-1983019c0634" providerId="ADAL" clId="{5E1BC9C7-5D71-4F2C-A72B-7E8183A1D5FD}" dt="2024-08-07T12:48:32.294" v="410" actId="6549"/>
          <ac:spMkLst>
            <pc:docMk/>
            <pc:sldMk cId="3237931907" sldId="263"/>
            <ac:spMk id="10" creationId="{00000000-0000-0000-0000-000000000000}"/>
          </ac:spMkLst>
        </pc:spChg>
        <pc:graphicFrameChg chg="add mod">
          <ac:chgData name="Michaelsen, Børje" userId="c36523e3-11ed-4011-9a41-1983019c0634" providerId="ADAL" clId="{5E1BC9C7-5D71-4F2C-A72B-7E8183A1D5FD}" dt="2024-08-07T12:47:56.644" v="398" actId="14100"/>
          <ac:graphicFrameMkLst>
            <pc:docMk/>
            <pc:sldMk cId="3237931907" sldId="263"/>
            <ac:graphicFrameMk id="3" creationId="{900796C7-9568-AA7D-48B1-D162673FAB3E}"/>
          </ac:graphicFrameMkLst>
        </pc:graphicFrameChg>
        <pc:graphicFrameChg chg="del">
          <ac:chgData name="Michaelsen, Børje" userId="c36523e3-11ed-4011-9a41-1983019c0634" providerId="ADAL" clId="{5E1BC9C7-5D71-4F2C-A72B-7E8183A1D5FD}" dt="2024-08-07T12:47:43.944" v="394"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5E1BC9C7-5D71-4F2C-A72B-7E8183A1D5FD}" dt="2024-08-07T12:48:01.780" v="399"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5E1BC9C7-5D71-4F2C-A72B-7E8183A1D5FD}" dt="2024-08-07T12:48:50.740" v="411" actId="478"/>
          <ac:graphicFrameMkLst>
            <pc:docMk/>
            <pc:sldMk cId="3237931907" sldId="263"/>
            <ac:graphicFrameMk id="6" creationId="{B2843247-6B21-1CBF-305E-6C0A4B957205}"/>
          </ac:graphicFrameMkLst>
        </pc:graphicFrameChg>
        <pc:graphicFrameChg chg="add mod">
          <ac:chgData name="Michaelsen, Børje" userId="c36523e3-11ed-4011-9a41-1983019c0634" providerId="ADAL" clId="{5E1BC9C7-5D71-4F2C-A72B-7E8183A1D5FD}" dt="2024-08-07T12:48:21.434" v="403"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5E1BC9C7-5D71-4F2C-A72B-7E8183A1D5FD}" dt="2024-09-20T08:37:04.286" v="897" actId="13238"/>
          <ac:graphicFrameMkLst>
            <pc:docMk/>
            <pc:sldMk cId="3237931907" sldId="263"/>
            <ac:graphicFrameMk id="8" creationId="{8AEFC71A-2B2F-4AC3-1285-20E21ABAE3E2}"/>
          </ac:graphicFrameMkLst>
        </pc:graphicFrameChg>
      </pc:sldChg>
      <pc:sldChg chg="addSp delSp modSp mod modNotesTx">
        <pc:chgData name="Michaelsen, Børje" userId="c36523e3-11ed-4011-9a41-1983019c0634" providerId="ADAL" clId="{5E1BC9C7-5D71-4F2C-A72B-7E8183A1D5FD}" dt="2024-08-28T11:54:05.270" v="870" actId="1037"/>
        <pc:sldMkLst>
          <pc:docMk/>
          <pc:sldMk cId="394652420" sldId="268"/>
        </pc:sldMkLst>
        <pc:spChg chg="add del mod">
          <ac:chgData name="Michaelsen, Børje" userId="c36523e3-11ed-4011-9a41-1983019c0634" providerId="ADAL" clId="{5E1BC9C7-5D71-4F2C-A72B-7E8183A1D5FD}" dt="2024-08-28T11:54:00.839" v="864" actId="20577"/>
          <ac:spMkLst>
            <pc:docMk/>
            <pc:sldMk cId="394652420" sldId="268"/>
            <ac:spMk id="3" creationId="{00000000-0000-0000-0000-000000000000}"/>
          </ac:spMkLst>
        </pc:spChg>
        <pc:spChg chg="mod">
          <ac:chgData name="Michaelsen, Børje" userId="c36523e3-11ed-4011-9a41-1983019c0634" providerId="ADAL" clId="{5E1BC9C7-5D71-4F2C-A72B-7E8183A1D5FD}" dt="2024-08-27T08:24:30.565" v="821" actId="20577"/>
          <ac:spMkLst>
            <pc:docMk/>
            <pc:sldMk cId="394652420" sldId="268"/>
            <ac:spMk id="5" creationId="{00000000-0000-0000-0000-000000000000}"/>
          </ac:spMkLst>
        </pc:spChg>
        <pc:graphicFrameChg chg="add mod">
          <ac:chgData name="Michaelsen, Børje" userId="c36523e3-11ed-4011-9a41-1983019c0634" providerId="ADAL" clId="{5E1BC9C7-5D71-4F2C-A72B-7E8183A1D5FD}" dt="2024-08-27T08:21:59.265" v="773"/>
          <ac:graphicFrameMkLst>
            <pc:docMk/>
            <pc:sldMk cId="394652420" sldId="268"/>
            <ac:graphicFrameMk id="7" creationId="{D005A174-951D-5523-A50A-72D519C22056}"/>
          </ac:graphicFrameMkLst>
        </pc:graphicFrameChg>
        <pc:graphicFrameChg chg="add del mod">
          <ac:chgData name="Michaelsen, Børje" userId="c36523e3-11ed-4011-9a41-1983019c0634" providerId="ADAL" clId="{5E1BC9C7-5D71-4F2C-A72B-7E8183A1D5FD}" dt="2024-08-27T08:22:06.772" v="778" actId="478"/>
          <ac:graphicFrameMkLst>
            <pc:docMk/>
            <pc:sldMk cId="394652420" sldId="268"/>
            <ac:graphicFrameMk id="8" creationId="{D005A174-951D-5523-A50A-72D519C22056}"/>
          </ac:graphicFrameMkLst>
        </pc:graphicFrameChg>
        <pc:graphicFrameChg chg="add mod">
          <ac:chgData name="Michaelsen, Børje" userId="c36523e3-11ed-4011-9a41-1983019c0634" providerId="ADAL" clId="{5E1BC9C7-5D71-4F2C-A72B-7E8183A1D5FD}" dt="2024-08-28T11:54:05.270" v="870" actId="1037"/>
          <ac:graphicFrameMkLst>
            <pc:docMk/>
            <pc:sldMk cId="394652420" sldId="268"/>
            <ac:graphicFrameMk id="9" creationId="{D005A174-951D-5523-A50A-72D519C22056}"/>
          </ac:graphicFrameMkLst>
        </pc:graphicFrameChg>
        <pc:picChg chg="del">
          <ac:chgData name="Michaelsen, Børje" userId="c36523e3-11ed-4011-9a41-1983019c0634" providerId="ADAL" clId="{5E1BC9C7-5D71-4F2C-A72B-7E8183A1D5FD}" dt="2024-08-27T08:22:02.787" v="775" actId="478"/>
          <ac:picMkLst>
            <pc:docMk/>
            <pc:sldMk cId="394652420" sldId="268"/>
            <ac:picMk id="4" creationId="{00000000-0000-0000-0000-000000000000}"/>
          </ac:picMkLst>
        </pc:picChg>
      </pc:sldChg>
      <pc:sldChg chg="addSp delSp modSp mod modNotesTx">
        <pc:chgData name="Michaelsen, Børje" userId="c36523e3-11ed-4011-9a41-1983019c0634" providerId="ADAL" clId="{5E1BC9C7-5D71-4F2C-A72B-7E8183A1D5FD}" dt="2024-09-20T08:36:26.541" v="890" actId="962"/>
        <pc:sldMkLst>
          <pc:docMk/>
          <pc:sldMk cId="1763573476" sldId="269"/>
        </pc:sldMkLst>
        <pc:graphicFrameChg chg="del">
          <ac:chgData name="Michaelsen, Børje" userId="c36523e3-11ed-4011-9a41-1983019c0634" providerId="ADAL" clId="{5E1BC9C7-5D71-4F2C-A72B-7E8183A1D5FD}" dt="2024-08-05T07:21:37.174" v="62" actId="478"/>
          <ac:graphicFrameMkLst>
            <pc:docMk/>
            <pc:sldMk cId="1763573476" sldId="269"/>
            <ac:graphicFrameMk id="4" creationId="{CAF61D36-DE89-2E63-0A80-1B855835F692}"/>
          </ac:graphicFrameMkLst>
        </pc:graphicFrameChg>
        <pc:graphicFrameChg chg="add mod">
          <ac:chgData name="Michaelsen, Børje" userId="c36523e3-11ed-4011-9a41-1983019c0634" providerId="ADAL" clId="{5E1BC9C7-5D71-4F2C-A72B-7E8183A1D5FD}" dt="2024-09-20T08:36:26.541" v="890" actId="962"/>
          <ac:graphicFrameMkLst>
            <pc:docMk/>
            <pc:sldMk cId="1763573476" sldId="269"/>
            <ac:graphicFrameMk id="5" creationId="{0A3E9060-94C4-F84F-1AE5-E2C90C39C8D3}"/>
          </ac:graphicFrameMkLst>
        </pc:graphicFrameChg>
        <pc:picChg chg="mod">
          <ac:chgData name="Michaelsen, Børje" userId="c36523e3-11ed-4011-9a41-1983019c0634" providerId="ADAL" clId="{5E1BC9C7-5D71-4F2C-A72B-7E8183A1D5FD}" dt="2024-08-05T07:22:25.274" v="138" actId="1037"/>
          <ac:picMkLst>
            <pc:docMk/>
            <pc:sldMk cId="1763573476" sldId="269"/>
            <ac:picMk id="6" creationId="{8A4E9595-ABF3-21EA-D2BC-0FEB1E84B78E}"/>
          </ac:picMkLst>
        </pc:picChg>
        <pc:picChg chg="mod">
          <ac:chgData name="Michaelsen, Børje" userId="c36523e3-11ed-4011-9a41-1983019c0634" providerId="ADAL" clId="{5E1BC9C7-5D71-4F2C-A72B-7E8183A1D5FD}" dt="2024-08-05T07:22:25.274" v="138" actId="1037"/>
          <ac:picMkLst>
            <pc:docMk/>
            <pc:sldMk cId="1763573476" sldId="269"/>
            <ac:picMk id="7" creationId="{DE719905-FD20-6362-886F-32C85669E669}"/>
          </ac:picMkLst>
        </pc:picChg>
        <pc:picChg chg="mod">
          <ac:chgData name="Michaelsen, Børje" userId="c36523e3-11ed-4011-9a41-1983019c0634" providerId="ADAL" clId="{5E1BC9C7-5D71-4F2C-A72B-7E8183A1D5FD}" dt="2024-08-05T07:22:25.274" v="138" actId="1037"/>
          <ac:picMkLst>
            <pc:docMk/>
            <pc:sldMk cId="1763573476" sldId="269"/>
            <ac:picMk id="9" creationId="{67C78F12-00FD-B009-DA82-39C1A3A83A27}"/>
          </ac:picMkLst>
        </pc:picChg>
        <pc:picChg chg="mod">
          <ac:chgData name="Michaelsen, Børje" userId="c36523e3-11ed-4011-9a41-1983019c0634" providerId="ADAL" clId="{5E1BC9C7-5D71-4F2C-A72B-7E8183A1D5FD}" dt="2024-08-05T07:22:25.274" v="138" actId="1037"/>
          <ac:picMkLst>
            <pc:docMk/>
            <pc:sldMk cId="1763573476" sldId="269"/>
            <ac:picMk id="10" creationId="{1F47C9A0-6A27-DAE2-5674-5F6361209C15}"/>
          </ac:picMkLst>
        </pc:picChg>
        <pc:picChg chg="mod">
          <ac:chgData name="Michaelsen, Børje" userId="c36523e3-11ed-4011-9a41-1983019c0634" providerId="ADAL" clId="{5E1BC9C7-5D71-4F2C-A72B-7E8183A1D5FD}" dt="2024-08-05T07:22:25.274" v="138" actId="1037"/>
          <ac:picMkLst>
            <pc:docMk/>
            <pc:sldMk cId="1763573476" sldId="269"/>
            <ac:picMk id="11" creationId="{E20670C3-7A3D-DABD-9DAD-EBD0F4F2B81B}"/>
          </ac:picMkLst>
        </pc:picChg>
      </pc:sldChg>
      <pc:sldChg chg="addSp delSp modSp mod modNotesTx">
        <pc:chgData name="Michaelsen, Børje" userId="c36523e3-11ed-4011-9a41-1983019c0634" providerId="ADAL" clId="{5E1BC9C7-5D71-4F2C-A72B-7E8183A1D5FD}" dt="2024-08-08T12:16:04.291" v="609" actId="20577"/>
        <pc:sldMkLst>
          <pc:docMk/>
          <pc:sldMk cId="1348694183" sldId="272"/>
        </pc:sldMkLst>
        <pc:spChg chg="mod">
          <ac:chgData name="Michaelsen, Børje" userId="c36523e3-11ed-4011-9a41-1983019c0634" providerId="ADAL" clId="{5E1BC9C7-5D71-4F2C-A72B-7E8183A1D5FD}" dt="2024-08-08T12:16:04.291" v="609" actId="20577"/>
          <ac:spMkLst>
            <pc:docMk/>
            <pc:sldMk cId="1348694183" sldId="272"/>
            <ac:spMk id="5" creationId="{00000000-0000-0000-0000-000000000000}"/>
          </ac:spMkLst>
        </pc:spChg>
        <pc:graphicFrameChg chg="mod modGraphic">
          <ac:chgData name="Michaelsen, Børje" userId="c36523e3-11ed-4011-9a41-1983019c0634" providerId="ADAL" clId="{5E1BC9C7-5D71-4F2C-A72B-7E8183A1D5FD}" dt="2024-08-08T12:14:46.180" v="548"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5E1BC9C7-5D71-4F2C-A72B-7E8183A1D5FD}" dt="2024-08-08T12:13:56.467" v="534"/>
          <ac:picMkLst>
            <pc:docMk/>
            <pc:sldMk cId="1348694183" sldId="272"/>
            <ac:picMk id="3" creationId="{FD2F0F1C-AF55-0505-51ED-E617831B3474}"/>
          </ac:picMkLst>
        </pc:picChg>
        <pc:picChg chg="del">
          <ac:chgData name="Michaelsen, Børje" userId="c36523e3-11ed-4011-9a41-1983019c0634" providerId="ADAL" clId="{5E1BC9C7-5D71-4F2C-A72B-7E8183A1D5FD}" dt="2024-08-08T12:13:52.380" v="533" actId="478"/>
          <ac:picMkLst>
            <pc:docMk/>
            <pc:sldMk cId="1348694183" sldId="272"/>
            <ac:picMk id="8" creationId="{2E1C9D29-3737-E182-8F83-3AF7753A3072}"/>
          </ac:picMkLst>
        </pc:picChg>
      </pc:sldChg>
      <pc:sldChg chg="addSp delSp modSp mod modNotesTx">
        <pc:chgData name="Michaelsen, Børje" userId="c36523e3-11ed-4011-9a41-1983019c0634" providerId="ADAL" clId="{5E1BC9C7-5D71-4F2C-A72B-7E8183A1D5FD}" dt="2024-09-12T11:47:09.251" v="888" actId="20577"/>
        <pc:sldMkLst>
          <pc:docMk/>
          <pc:sldMk cId="340623003" sldId="274"/>
        </pc:sldMkLst>
        <pc:spChg chg="mod">
          <ac:chgData name="Michaelsen, Børje" userId="c36523e3-11ed-4011-9a41-1983019c0634" providerId="ADAL" clId="{5E1BC9C7-5D71-4F2C-A72B-7E8183A1D5FD}" dt="2024-09-12T11:47:09.251" v="888" actId="20577"/>
          <ac:spMkLst>
            <pc:docMk/>
            <pc:sldMk cId="340623003" sldId="274"/>
            <ac:spMk id="8" creationId="{00000000-0000-0000-0000-000000000000}"/>
          </ac:spMkLst>
        </pc:spChg>
        <pc:graphicFrameChg chg="add del mod">
          <ac:chgData name="Michaelsen, Børje" userId="c36523e3-11ed-4011-9a41-1983019c0634" providerId="ADAL" clId="{5E1BC9C7-5D71-4F2C-A72B-7E8183A1D5FD}" dt="2024-08-13T12:02:03.857" v="688" actId="478"/>
          <ac:graphicFrameMkLst>
            <pc:docMk/>
            <pc:sldMk cId="340623003" sldId="274"/>
            <ac:graphicFrameMk id="6" creationId="{00000000-0008-0000-0100-000002000000}"/>
          </ac:graphicFrameMkLst>
        </pc:graphicFrameChg>
        <pc:graphicFrameChg chg="add mod">
          <ac:chgData name="Michaelsen, Børje" userId="c36523e3-11ed-4011-9a41-1983019c0634" providerId="ADAL" clId="{5E1BC9C7-5D71-4F2C-A72B-7E8183A1D5FD}" dt="2024-08-13T12:02:14.778" v="692" actId="14100"/>
          <ac:graphicFrameMkLst>
            <pc:docMk/>
            <pc:sldMk cId="340623003" sldId="274"/>
            <ac:graphicFrameMk id="7" creationId="{00000000-0008-0000-0100-000002000000}"/>
          </ac:graphicFrameMkLst>
        </pc:graphicFrameChg>
        <pc:graphicFrameChg chg="del">
          <ac:chgData name="Michaelsen, Børje" userId="c36523e3-11ed-4011-9a41-1983019c0634" providerId="ADAL" clId="{5E1BC9C7-5D71-4F2C-A72B-7E8183A1D5FD}" dt="2024-08-13T11:29:41.997" v="683" actId="478"/>
          <ac:graphicFrameMkLst>
            <pc:docMk/>
            <pc:sldMk cId="340623003" sldId="274"/>
            <ac:graphicFrameMk id="9" creationId="{00000000-0008-0000-0100-000002000000}"/>
          </ac:graphicFrameMkLst>
        </pc:graphicFrameChg>
        <pc:picChg chg="del">
          <ac:chgData name="Michaelsen, Børje" userId="c36523e3-11ed-4011-9a41-1983019c0634" providerId="ADAL" clId="{5E1BC9C7-5D71-4F2C-A72B-7E8183A1D5FD}" dt="2024-09-12T11:45:37.629" v="871" actId="478"/>
          <ac:picMkLst>
            <pc:docMk/>
            <pc:sldMk cId="340623003" sldId="274"/>
            <ac:picMk id="3" creationId="{00000000-0000-0000-0000-000000000000}"/>
          </ac:picMkLst>
        </pc:picChg>
        <pc:picChg chg="add mod">
          <ac:chgData name="Michaelsen, Børje" userId="c36523e3-11ed-4011-9a41-1983019c0634" providerId="ADAL" clId="{5E1BC9C7-5D71-4F2C-A72B-7E8183A1D5FD}" dt="2024-09-12T11:47:01.766" v="882" actId="962"/>
          <ac:picMkLst>
            <pc:docMk/>
            <pc:sldMk cId="340623003" sldId="274"/>
            <ac:picMk id="9" creationId="{E2F3A9A7-0BAB-F945-C2DE-C3C5645D9DB9}"/>
          </ac:picMkLst>
        </pc:picChg>
      </pc:sldChg>
      <pc:sldChg chg="addSp delSp modSp mod modNotesTx">
        <pc:chgData name="Michaelsen, Børje" userId="c36523e3-11ed-4011-9a41-1983019c0634" providerId="ADAL" clId="{5E1BC9C7-5D71-4F2C-A72B-7E8183A1D5FD}" dt="2024-08-05T13:02:31.747" v="212" actId="27918"/>
        <pc:sldMkLst>
          <pc:docMk/>
          <pc:sldMk cId="4110371661" sldId="275"/>
        </pc:sldMkLst>
        <pc:graphicFrameChg chg="del">
          <ac:chgData name="Michaelsen, Børje" userId="c36523e3-11ed-4011-9a41-1983019c0634" providerId="ADAL" clId="{5E1BC9C7-5D71-4F2C-A72B-7E8183A1D5FD}" dt="2024-08-05T12:46:10.212" v="190"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5E1BC9C7-5D71-4F2C-A72B-7E8183A1D5FD}" dt="2024-08-05T12:46:50.772" v="194"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5E1BC9C7-5D71-4F2C-A72B-7E8183A1D5FD}" dt="2024-08-05T11:44:20.469" v="188" actId="20577"/>
        <pc:sldMkLst>
          <pc:docMk/>
          <pc:sldMk cId="768537486" sldId="276"/>
        </pc:sldMkLst>
        <pc:spChg chg="mod">
          <ac:chgData name="Michaelsen, Børje" userId="c36523e3-11ed-4011-9a41-1983019c0634" providerId="ADAL" clId="{5E1BC9C7-5D71-4F2C-A72B-7E8183A1D5FD}" dt="2024-08-05T11:43:47.123" v="163" actId="1037"/>
          <ac:spMkLst>
            <pc:docMk/>
            <pc:sldMk cId="768537486" sldId="276"/>
            <ac:spMk id="3" creationId="{5EF87492-C245-E8A2-FE01-B2F3C00AB45F}"/>
          </ac:spMkLst>
        </pc:spChg>
        <pc:spChg chg="add del mod">
          <ac:chgData name="Michaelsen, Børje" userId="c36523e3-11ed-4011-9a41-1983019c0634" providerId="ADAL" clId="{5E1BC9C7-5D71-4F2C-A72B-7E8183A1D5FD}" dt="2024-08-05T11:43:25.453" v="150" actId="478"/>
          <ac:spMkLst>
            <pc:docMk/>
            <pc:sldMk cId="768537486" sldId="276"/>
            <ac:spMk id="6" creationId="{3BC255EA-619C-2E71-7536-623244A7BEA3}"/>
          </ac:spMkLst>
        </pc:spChg>
        <pc:spChg chg="del">
          <ac:chgData name="Michaelsen, Børje" userId="c36523e3-11ed-4011-9a41-1983019c0634" providerId="ADAL" clId="{5E1BC9C7-5D71-4F2C-A72B-7E8183A1D5FD}" dt="2024-08-05T11:43:21.926" v="149" actId="478"/>
          <ac:spMkLst>
            <pc:docMk/>
            <pc:sldMk cId="768537486" sldId="276"/>
            <ac:spMk id="9" creationId="{00000000-0000-0000-0000-000000000000}"/>
          </ac:spMkLst>
        </pc:spChg>
        <pc:graphicFrameChg chg="add mod modGraphic">
          <ac:chgData name="Michaelsen, Børje" userId="c36523e3-11ed-4011-9a41-1983019c0634" providerId="ADAL" clId="{5E1BC9C7-5D71-4F2C-A72B-7E8183A1D5FD}" dt="2024-08-05T11:44:20.469" v="188" actId="20577"/>
          <ac:graphicFrameMkLst>
            <pc:docMk/>
            <pc:sldMk cId="768537486" sldId="276"/>
            <ac:graphicFrameMk id="7" creationId="{FBFC4394-E82A-A798-A78C-AE0B39E254CF}"/>
          </ac:graphicFrameMkLst>
        </pc:graphicFrameChg>
        <pc:graphicFrameChg chg="del">
          <ac:chgData name="Michaelsen, Børje" userId="c36523e3-11ed-4011-9a41-1983019c0634" providerId="ADAL" clId="{5E1BC9C7-5D71-4F2C-A72B-7E8183A1D5FD}" dt="2024-08-05T11:43:28.741" v="151" actId="478"/>
          <ac:graphicFrameMkLst>
            <pc:docMk/>
            <pc:sldMk cId="768537486" sldId="276"/>
            <ac:graphicFrameMk id="8" creationId="{00000000-0000-0000-0000-000000000000}"/>
          </ac:graphicFrameMkLst>
        </pc:graphicFrameChg>
        <pc:picChg chg="del">
          <ac:chgData name="Michaelsen, Børje" userId="c36523e3-11ed-4011-9a41-1983019c0634" providerId="ADAL" clId="{5E1BC9C7-5D71-4F2C-A72B-7E8183A1D5FD}" dt="2024-08-05T11:43:31.124" v="152" actId="478"/>
          <ac:picMkLst>
            <pc:docMk/>
            <pc:sldMk cId="768537486" sldId="276"/>
            <ac:picMk id="5" creationId="{F9F9392B-0245-C31A-8BB9-649F10BABAE6}"/>
          </ac:picMkLst>
        </pc:picChg>
        <pc:picChg chg="add mod">
          <ac:chgData name="Michaelsen, Børje" userId="c36523e3-11ed-4011-9a41-1983019c0634" providerId="ADAL" clId="{5E1BC9C7-5D71-4F2C-A72B-7E8183A1D5FD}" dt="2024-08-05T11:43:41.340" v="153"/>
          <ac:picMkLst>
            <pc:docMk/>
            <pc:sldMk cId="768537486" sldId="276"/>
            <ac:picMk id="10" creationId="{F5D9B68B-174A-E753-7D1B-58264FE3B907}"/>
          </ac:picMkLst>
        </pc:picChg>
        <pc:picChg chg="add mod">
          <ac:chgData name="Michaelsen, Børje" userId="c36523e3-11ed-4011-9a41-1983019c0634" providerId="ADAL" clId="{5E1BC9C7-5D71-4F2C-A72B-7E8183A1D5FD}" dt="2024-08-05T11:43:41.340" v="153"/>
          <ac:picMkLst>
            <pc:docMk/>
            <pc:sldMk cId="768537486" sldId="276"/>
            <ac:picMk id="11" creationId="{827BE20A-1F55-B3F5-D06D-A7A15433ED9E}"/>
          </ac:picMkLst>
        </pc:picChg>
      </pc:sldChg>
      <pc:sldChg chg="addSp delSp modSp mod">
        <pc:chgData name="Michaelsen, Børje" userId="c36523e3-11ed-4011-9a41-1983019c0634" providerId="ADAL" clId="{5E1BC9C7-5D71-4F2C-A72B-7E8183A1D5FD}" dt="2024-08-05T13:46:23.299" v="234" actId="27918"/>
        <pc:sldMkLst>
          <pc:docMk/>
          <pc:sldMk cId="2721633966" sldId="277"/>
        </pc:sldMkLst>
        <pc:graphicFrameChg chg="del">
          <ac:chgData name="Michaelsen, Børje" userId="c36523e3-11ed-4011-9a41-1983019c0634" providerId="ADAL" clId="{5E1BC9C7-5D71-4F2C-A72B-7E8183A1D5FD}" dt="2024-08-05T13:34:12.012" v="213"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5E1BC9C7-5D71-4F2C-A72B-7E8183A1D5FD}" dt="2024-08-05T13:34:38.569" v="21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5E1BC9C7-5D71-4F2C-A72B-7E8183A1D5FD}" dt="2024-08-26T12:50:50.289" v="769" actId="13926"/>
        <pc:sldMkLst>
          <pc:docMk/>
          <pc:sldMk cId="662108869" sldId="279"/>
        </pc:sldMkLst>
        <pc:spChg chg="mod">
          <ac:chgData name="Michaelsen, Børje" userId="c36523e3-11ed-4011-9a41-1983019c0634" providerId="ADAL" clId="{5E1BC9C7-5D71-4F2C-A72B-7E8183A1D5FD}" dt="2024-08-08T08:45:10.662" v="478" actId="20577"/>
          <ac:spMkLst>
            <pc:docMk/>
            <pc:sldMk cId="662108869" sldId="279"/>
            <ac:spMk id="2" creationId="{00000000-0000-0000-0000-000000000000}"/>
          </ac:spMkLst>
        </pc:spChg>
        <pc:spChg chg="mod">
          <ac:chgData name="Michaelsen, Børje" userId="c36523e3-11ed-4011-9a41-1983019c0634" providerId="ADAL" clId="{5E1BC9C7-5D71-4F2C-A72B-7E8183A1D5FD}" dt="2024-08-26T12:50:50.289" v="769" actId="13926"/>
          <ac:spMkLst>
            <pc:docMk/>
            <pc:sldMk cId="662108869" sldId="279"/>
            <ac:spMk id="10" creationId="{00000000-0000-0000-0000-000000000000}"/>
          </ac:spMkLst>
        </pc:spChg>
        <pc:graphicFrameChg chg="del">
          <ac:chgData name="Michaelsen, Børje" userId="c36523e3-11ed-4011-9a41-1983019c0634" providerId="ADAL" clId="{5E1BC9C7-5D71-4F2C-A72B-7E8183A1D5FD}" dt="2024-08-08T08:45:25.334" v="479"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5E1BC9C7-5D71-4F2C-A72B-7E8183A1D5FD}" dt="2024-08-08T08:46:54.692" v="483"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5E1BC9C7-5D71-4F2C-A72B-7E8183A1D5FD}" dt="2024-08-08T08:45:36.415" v="482" actId="14100"/>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5E1BC9C7-5D71-4F2C-A72B-7E8183A1D5FD}" dt="2024-08-08T08:47:09.654" v="489"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5E1BC9C7-5D71-4F2C-A72B-7E8183A1D5FD}" dt="2024-08-26T10:42:57.488" v="768" actId="6549"/>
        <pc:sldMkLst>
          <pc:docMk/>
          <pc:sldMk cId="835482435" sldId="282"/>
        </pc:sldMkLst>
        <pc:spChg chg="mod">
          <ac:chgData name="Michaelsen, Børje" userId="c36523e3-11ed-4011-9a41-1983019c0634" providerId="ADAL" clId="{5E1BC9C7-5D71-4F2C-A72B-7E8183A1D5FD}" dt="2024-08-26T10:42:57.488" v="768" actId="6549"/>
          <ac:spMkLst>
            <pc:docMk/>
            <pc:sldMk cId="835482435" sldId="282"/>
            <ac:spMk id="3" creationId="{00000000-0000-0000-0000-000000000000}"/>
          </ac:spMkLst>
        </pc:spChg>
        <pc:graphicFrameChg chg="add mod">
          <ac:chgData name="Michaelsen, Børje" userId="c36523e3-11ed-4011-9a41-1983019c0634" providerId="ADAL" clId="{5E1BC9C7-5D71-4F2C-A72B-7E8183A1D5FD}" dt="2024-08-26T10:42:22.569" v="696" actId="1076"/>
          <ac:graphicFrameMkLst>
            <pc:docMk/>
            <pc:sldMk cId="835482435" sldId="282"/>
            <ac:graphicFrameMk id="4" creationId="{78039546-200C-51F9-A3B8-CF9627E87368}"/>
          </ac:graphicFrameMkLst>
        </pc:graphicFrameChg>
        <pc:graphicFrameChg chg="del">
          <ac:chgData name="Michaelsen, Børje" userId="c36523e3-11ed-4011-9a41-1983019c0634" providerId="ADAL" clId="{5E1BC9C7-5D71-4F2C-A72B-7E8183A1D5FD}" dt="2024-08-26T10:42:16.474" v="693" actId="478"/>
          <ac:graphicFrameMkLst>
            <pc:docMk/>
            <pc:sldMk cId="835482435" sldId="282"/>
            <ac:graphicFrameMk id="5" creationId="{78039546-200C-51F9-A3B8-CF9627E87368}"/>
          </ac:graphicFrameMkLst>
        </pc:graphicFrameChg>
      </pc:sldChg>
      <pc:sldChg chg="addSp delSp modSp mod modNotesTx">
        <pc:chgData name="Michaelsen, Børje" userId="c36523e3-11ed-4011-9a41-1983019c0634" providerId="ADAL" clId="{5E1BC9C7-5D71-4F2C-A72B-7E8183A1D5FD}" dt="2024-08-12T11:39:50.836" v="641" actId="962"/>
        <pc:sldMkLst>
          <pc:docMk/>
          <pc:sldMk cId="1751997248" sldId="284"/>
        </pc:sldMkLst>
        <pc:spChg chg="mod">
          <ac:chgData name="Michaelsen, Børje" userId="c36523e3-11ed-4011-9a41-1983019c0634" providerId="ADAL" clId="{5E1BC9C7-5D71-4F2C-A72B-7E8183A1D5FD}" dt="2024-08-12T11:39:32.019" v="639" actId="20577"/>
          <ac:spMkLst>
            <pc:docMk/>
            <pc:sldMk cId="1751997248" sldId="284"/>
            <ac:spMk id="3" creationId="{00000000-0000-0000-0000-000000000000}"/>
          </ac:spMkLst>
        </pc:spChg>
        <pc:spChg chg="mod">
          <ac:chgData name="Michaelsen, Børje" userId="c36523e3-11ed-4011-9a41-1983019c0634" providerId="ADAL" clId="{5E1BC9C7-5D71-4F2C-A72B-7E8183A1D5FD}" dt="2024-08-12T11:38:18.590" v="622" actId="1076"/>
          <ac:spMkLst>
            <pc:docMk/>
            <pc:sldMk cId="1751997248" sldId="284"/>
            <ac:spMk id="29" creationId="{00000000-0000-0000-0000-000000000000}"/>
          </ac:spMkLst>
        </pc:spChg>
        <pc:picChg chg="del">
          <ac:chgData name="Michaelsen, Børje" userId="c36523e3-11ed-4011-9a41-1983019c0634" providerId="ADAL" clId="{5E1BC9C7-5D71-4F2C-A72B-7E8183A1D5FD}" dt="2024-08-12T11:38:01.783" v="616" actId="478"/>
          <ac:picMkLst>
            <pc:docMk/>
            <pc:sldMk cId="1751997248" sldId="284"/>
            <ac:picMk id="40" creationId="{1046C3D8-D3E2-7747-9B06-276F1A31E196}"/>
          </ac:picMkLst>
        </pc:picChg>
        <pc:picChg chg="add mod">
          <ac:chgData name="Michaelsen, Børje" userId="c36523e3-11ed-4011-9a41-1983019c0634" providerId="ADAL" clId="{5E1BC9C7-5D71-4F2C-A72B-7E8183A1D5FD}" dt="2024-08-12T11:39:50.836" v="641" actId="962"/>
          <ac:picMkLst>
            <pc:docMk/>
            <pc:sldMk cId="1751997248" sldId="284"/>
            <ac:picMk id="42" creationId="{6F694E0C-55E0-6B6B-B9B0-F3C939FAA976}"/>
          </ac:picMkLst>
        </pc:picChg>
      </pc:sldChg>
      <pc:sldChg chg="addSp delSp modSp mod">
        <pc:chgData name="Michaelsen, Børje" userId="c36523e3-11ed-4011-9a41-1983019c0634" providerId="ADAL" clId="{5E1BC9C7-5D71-4F2C-A72B-7E8183A1D5FD}" dt="2024-08-07T09:56:50.398" v="393" actId="27918"/>
        <pc:sldMkLst>
          <pc:docMk/>
          <pc:sldMk cId="2938880870" sldId="288"/>
        </pc:sldMkLst>
        <pc:spChg chg="mod">
          <ac:chgData name="Michaelsen, Børje" userId="c36523e3-11ed-4011-9a41-1983019c0634" providerId="ADAL" clId="{5E1BC9C7-5D71-4F2C-A72B-7E8183A1D5FD}" dt="2024-08-07T09:04:49.990" v="359" actId="1076"/>
          <ac:spMkLst>
            <pc:docMk/>
            <pc:sldMk cId="2938880870" sldId="288"/>
            <ac:spMk id="5" creationId="{CA40351A-B1AA-4AF1-6947-A73FB9F88236}"/>
          </ac:spMkLst>
        </pc:spChg>
        <pc:spChg chg="mod">
          <ac:chgData name="Michaelsen, Børje" userId="c36523e3-11ed-4011-9a41-1983019c0634" providerId="ADAL" clId="{5E1BC9C7-5D71-4F2C-A72B-7E8183A1D5FD}" dt="2024-08-07T09:02:21.436" v="350" actId="14100"/>
          <ac:spMkLst>
            <pc:docMk/>
            <pc:sldMk cId="2938880870" sldId="288"/>
            <ac:spMk id="7" creationId="{00000000-0000-0000-0000-000000000000}"/>
          </ac:spMkLst>
        </pc:spChg>
        <pc:graphicFrameChg chg="del">
          <ac:chgData name="Michaelsen, Børje" userId="c36523e3-11ed-4011-9a41-1983019c0634" providerId="ADAL" clId="{5E1BC9C7-5D71-4F2C-A72B-7E8183A1D5FD}" dt="2024-08-07T09:04:20.631" v="351" actId="478"/>
          <ac:graphicFrameMkLst>
            <pc:docMk/>
            <pc:sldMk cId="2938880870" sldId="288"/>
            <ac:graphicFrameMk id="3" creationId="{00000000-0008-0000-0100-000002000000}"/>
          </ac:graphicFrameMkLst>
        </pc:graphicFrameChg>
        <pc:graphicFrameChg chg="del">
          <ac:chgData name="Michaelsen, Børje" userId="c36523e3-11ed-4011-9a41-1983019c0634" providerId="ADAL" clId="{5E1BC9C7-5D71-4F2C-A72B-7E8183A1D5FD}" dt="2024-08-07T09:05:14.486" v="360" actId="478"/>
          <ac:graphicFrameMkLst>
            <pc:docMk/>
            <pc:sldMk cId="2938880870" sldId="288"/>
            <ac:graphicFrameMk id="4" creationId="{00000000-0008-0000-0300-000003000000}"/>
          </ac:graphicFrameMkLst>
        </pc:graphicFrameChg>
        <pc:graphicFrameChg chg="add mod">
          <ac:chgData name="Michaelsen, Børje" userId="c36523e3-11ed-4011-9a41-1983019c0634" providerId="ADAL" clId="{5E1BC9C7-5D71-4F2C-A72B-7E8183A1D5FD}" dt="2024-08-07T09:04:45.556" v="358" actId="14100"/>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5E1BC9C7-5D71-4F2C-A72B-7E8183A1D5FD}" dt="2024-08-07T09:06:00.106" v="369" actId="2711"/>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5E1BC9C7-5D71-4F2C-A72B-7E8183A1D5FD}" dt="2024-08-06T07:41:05.834" v="252" actId="14100"/>
        <pc:sldMkLst>
          <pc:docMk/>
          <pc:sldMk cId="990372706" sldId="289"/>
        </pc:sldMkLst>
        <pc:graphicFrameChg chg="del">
          <ac:chgData name="Michaelsen, Børje" userId="c36523e3-11ed-4011-9a41-1983019c0634" providerId="ADAL" clId="{5E1BC9C7-5D71-4F2C-A72B-7E8183A1D5FD}" dt="2024-08-06T07:40:01.129" v="235" actId="478"/>
          <ac:graphicFrameMkLst>
            <pc:docMk/>
            <pc:sldMk cId="990372706" sldId="289"/>
            <ac:graphicFrameMk id="4" creationId="{00000000-0008-0000-0200-000002000000}"/>
          </ac:graphicFrameMkLst>
        </pc:graphicFrameChg>
        <pc:graphicFrameChg chg="del">
          <ac:chgData name="Michaelsen, Børje" userId="c36523e3-11ed-4011-9a41-1983019c0634" providerId="ADAL" clId="{5E1BC9C7-5D71-4F2C-A72B-7E8183A1D5FD}" dt="2024-08-06T07:40:54.623" v="247" actId="478"/>
          <ac:graphicFrameMkLst>
            <pc:docMk/>
            <pc:sldMk cId="990372706" sldId="289"/>
            <ac:graphicFrameMk id="5" creationId="{00000000-0008-0000-0000-000002000000}"/>
          </ac:graphicFrameMkLst>
        </pc:graphicFrameChg>
        <pc:graphicFrameChg chg="del">
          <ac:chgData name="Michaelsen, Børje" userId="c36523e3-11ed-4011-9a41-1983019c0634" providerId="ADAL" clId="{5E1BC9C7-5D71-4F2C-A72B-7E8183A1D5FD}" dt="2024-08-06T07:40:31.556" v="241" actId="478"/>
          <ac:graphicFrameMkLst>
            <pc:docMk/>
            <pc:sldMk cId="990372706" sldId="289"/>
            <ac:graphicFrameMk id="6" creationId="{00000000-0008-0000-0000-000002000000}"/>
          </ac:graphicFrameMkLst>
        </pc:graphicFrameChg>
        <pc:graphicFrameChg chg="add mod">
          <ac:chgData name="Michaelsen, Børje" userId="c36523e3-11ed-4011-9a41-1983019c0634" providerId="ADAL" clId="{5E1BC9C7-5D71-4F2C-A72B-7E8183A1D5FD}" dt="2024-08-06T07:40:13.265" v="240" actId="14100"/>
          <ac:graphicFrameMkLst>
            <pc:docMk/>
            <pc:sldMk cId="990372706" sldId="289"/>
            <ac:graphicFrameMk id="8" creationId="{00000000-0008-0000-0200-000002000000}"/>
          </ac:graphicFrameMkLst>
        </pc:graphicFrameChg>
        <pc:graphicFrameChg chg="add mod">
          <ac:chgData name="Michaelsen, Børje" userId="c36523e3-11ed-4011-9a41-1983019c0634" providerId="ADAL" clId="{5E1BC9C7-5D71-4F2C-A72B-7E8183A1D5FD}" dt="2024-08-06T07:40:43.682" v="246" actId="14100"/>
          <ac:graphicFrameMkLst>
            <pc:docMk/>
            <pc:sldMk cId="990372706" sldId="289"/>
            <ac:graphicFrameMk id="9" creationId="{028D2252-F4B0-498F-AA99-FB6CF217ADD0}"/>
          </ac:graphicFrameMkLst>
        </pc:graphicFrameChg>
        <pc:graphicFrameChg chg="add mod">
          <ac:chgData name="Michaelsen, Børje" userId="c36523e3-11ed-4011-9a41-1983019c0634" providerId="ADAL" clId="{5E1BC9C7-5D71-4F2C-A72B-7E8183A1D5FD}" dt="2024-08-06T07:41:05.834" v="252" actId="14100"/>
          <ac:graphicFrameMkLst>
            <pc:docMk/>
            <pc:sldMk cId="990372706" sldId="289"/>
            <ac:graphicFrameMk id="10" creationId="{00000000-0008-0000-0000-000002000000}"/>
          </ac:graphicFrameMkLst>
        </pc:graphicFrameChg>
      </pc:sldChg>
      <pc:sldChg chg="addSp delSp modSp mod modNotesTx">
        <pc:chgData name="Michaelsen, Børje" userId="c36523e3-11ed-4011-9a41-1983019c0634" providerId="ADAL" clId="{5E1BC9C7-5D71-4F2C-A72B-7E8183A1D5FD}" dt="2024-09-20T08:36:58.182" v="896" actId="962"/>
        <pc:sldMkLst>
          <pc:docMk/>
          <pc:sldMk cId="559240798" sldId="1093"/>
        </pc:sldMkLst>
        <pc:picChg chg="add mod">
          <ac:chgData name="Michaelsen, Børje" userId="c36523e3-11ed-4011-9a41-1983019c0634" providerId="ADAL" clId="{5E1BC9C7-5D71-4F2C-A72B-7E8183A1D5FD}" dt="2024-09-20T08:36:41.749" v="892" actId="962"/>
          <ac:picMkLst>
            <pc:docMk/>
            <pc:sldMk cId="559240798" sldId="1093"/>
            <ac:picMk id="2" creationId="{C8F3AF21-DA93-FDDC-2F1E-DC79EB5781C5}"/>
          </ac:picMkLst>
        </pc:picChg>
        <pc:picChg chg="add mod">
          <ac:chgData name="Michaelsen, Børje" userId="c36523e3-11ed-4011-9a41-1983019c0634" providerId="ADAL" clId="{5E1BC9C7-5D71-4F2C-A72B-7E8183A1D5FD}" dt="2024-09-20T08:36:58.182" v="896" actId="962"/>
          <ac:picMkLst>
            <pc:docMk/>
            <pc:sldMk cId="559240798" sldId="1093"/>
            <ac:picMk id="3" creationId="{86C0764C-2753-7DA6-1C52-36ADA2AA210D}"/>
          </ac:picMkLst>
        </pc:picChg>
        <pc:picChg chg="add mod">
          <ac:chgData name="Michaelsen, Børje" userId="c36523e3-11ed-4011-9a41-1983019c0634" providerId="ADAL" clId="{5E1BC9C7-5D71-4F2C-A72B-7E8183A1D5FD}" dt="2024-09-20T08:36:50.600" v="894" actId="962"/>
          <ac:picMkLst>
            <pc:docMk/>
            <pc:sldMk cId="559240798" sldId="1093"/>
            <ac:picMk id="4" creationId="{A7DA3651-E5CA-0084-0C71-7FE000DD4A2E}"/>
          </ac:picMkLst>
        </pc:picChg>
        <pc:picChg chg="del">
          <ac:chgData name="Michaelsen, Børje" userId="c36523e3-11ed-4011-9a41-1983019c0634" providerId="ADAL" clId="{5E1BC9C7-5D71-4F2C-A72B-7E8183A1D5FD}" dt="2024-08-05T07:20:57.211" v="0" actId="478"/>
          <ac:picMkLst>
            <pc:docMk/>
            <pc:sldMk cId="559240798" sldId="1093"/>
            <ac:picMk id="15" creationId="{E4B7C8A6-72B3-CF00-3CF7-B64879332C0B}"/>
          </ac:picMkLst>
        </pc:picChg>
        <pc:picChg chg="del">
          <ac:chgData name="Michaelsen, Børje" userId="c36523e3-11ed-4011-9a41-1983019c0634" providerId="ADAL" clId="{5E1BC9C7-5D71-4F2C-A72B-7E8183A1D5FD}" dt="2024-08-05T07:20:57.211" v="0" actId="478"/>
          <ac:picMkLst>
            <pc:docMk/>
            <pc:sldMk cId="559240798" sldId="1093"/>
            <ac:picMk id="16" creationId="{6DE0E9B0-642C-BC6C-4E14-A27F04477B1D}"/>
          </ac:picMkLst>
        </pc:picChg>
        <pc:picChg chg="del">
          <ac:chgData name="Michaelsen, Børje" userId="c36523e3-11ed-4011-9a41-1983019c0634" providerId="ADAL" clId="{5E1BC9C7-5D71-4F2C-A72B-7E8183A1D5FD}" dt="2024-08-05T07:20:57.211" v="0" actId="478"/>
          <ac:picMkLst>
            <pc:docMk/>
            <pc:sldMk cId="559240798" sldId="1093"/>
            <ac:picMk id="17" creationId="{8F74ADF4-A1D6-6FF5-F8C0-AF204B8D8402}"/>
          </ac:picMkLst>
        </pc:picChg>
      </pc:sldChg>
    </pc:docChg>
  </pc:docChgLst>
  <pc:docChgLst>
    <pc:chgData name="Lindaas, Gunnar Ogwyn" userId="9f116345-df17-4e62-ba90-3f104129b024" providerId="ADAL" clId="{AF450392-D6CA-46D6-B499-32CE9D0407E4}"/>
    <pc:docChg chg="modSld">
      <pc:chgData name="Lindaas, Gunnar Ogwyn" userId="9f116345-df17-4e62-ba90-3f104129b024" providerId="ADAL" clId="{AF450392-D6CA-46D6-B499-32CE9D0407E4}" dt="2023-09-21T13:39:25.711" v="34" actId="20577"/>
      <pc:docMkLst>
        <pc:docMk/>
      </pc:docMkLst>
      <pc:sldChg chg="modSp mod">
        <pc:chgData name="Lindaas, Gunnar Ogwyn" userId="9f116345-df17-4e62-ba90-3f104129b024" providerId="ADAL" clId="{AF450392-D6CA-46D6-B499-32CE9D0407E4}" dt="2023-09-21T13:39:25.711" v="34" actId="20577"/>
        <pc:sldMkLst>
          <pc:docMk/>
          <pc:sldMk cId="2044844844" sldId="273"/>
        </pc:sldMkLst>
        <pc:spChg chg="mod">
          <ac:chgData name="Lindaas, Gunnar Ogwyn" userId="9f116345-df17-4e62-ba90-3f104129b024" providerId="ADAL" clId="{AF450392-D6CA-46D6-B499-32CE9D0407E4}" dt="2023-09-21T13:39:25.711" v="34" actId="20577"/>
          <ac:spMkLst>
            <pc:docMk/>
            <pc:sldMk cId="2044844844" sldId="273"/>
            <ac:spMk id="5" creationId="{00000000-0000-0000-0000-000000000000}"/>
          </ac:spMkLst>
        </pc:spChg>
        <pc:picChg chg="mod">
          <ac:chgData name="Lindaas, Gunnar Ogwyn" userId="9f116345-df17-4e62-ba90-3f104129b024" providerId="ADAL" clId="{AF450392-D6CA-46D6-B499-32CE9D0407E4}" dt="2023-09-21T13:06:23.468" v="1" actId="14100"/>
          <ac:picMkLst>
            <pc:docMk/>
            <pc:sldMk cId="2044844844" sldId="273"/>
            <ac:picMk id="4" creationId="{00000000-0000-0000-0000-000000000000}"/>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38"/>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Bygland</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-10</c:v>
                </c:pt>
                <c:pt idx="1">
                  <c:v>-1</c:v>
                </c:pt>
                <c:pt idx="2">
                  <c:v>0</c:v>
                </c:pt>
                <c:pt idx="3">
                  <c:v>-9</c:v>
                </c:pt>
                <c:pt idx="4">
                  <c:v>1</c:v>
                </c:pt>
                <c:pt idx="5">
                  <c:v>-8</c:v>
                </c:pt>
                <c:pt idx="6">
                  <c:v>-10</c:v>
                </c:pt>
                <c:pt idx="7">
                  <c:v>-4</c:v>
                </c:pt>
                <c:pt idx="8">
                  <c:v>2</c:v>
                </c:pt>
                <c:pt idx="9">
                  <c:v>-2</c:v>
                </c:pt>
                <c:pt idx="10">
                  <c:v>-2</c:v>
                </c:pt>
                <c:pt idx="11">
                  <c:v>-2</c:v>
                </c:pt>
                <c:pt idx="12">
                  <c:v>-3</c:v>
                </c:pt>
                <c:pt idx="13">
                  <c:v>-3</c:v>
                </c:pt>
                <c:pt idx="14">
                  <c:v>-2</c:v>
                </c:pt>
                <c:pt idx="15">
                  <c:v>-4</c:v>
                </c:pt>
              </c:numCache>
            </c:numRef>
          </c:val>
          <c:smooth val="1"/>
          <c:extLst>
            <c:ext xmlns:c16="http://schemas.microsoft.com/office/drawing/2014/chart" uri="{C3380CC4-5D6E-409C-BE32-E72D297353CC}">
              <c16:uniqueId val="{00000000-1BC4-4B50-8DDF-C3CB8AE86272}"/>
            </c:ext>
          </c:extLst>
        </c:ser>
        <c:ser>
          <c:idx val="1"/>
          <c:order val="1"/>
          <c:tx>
            <c:strRef>
              <c:f>'Pivot kommuner'!$C$1:$C$3</c:f>
              <c:strCache>
                <c:ptCount val="1"/>
                <c:pt idx="0">
                  <c:v>Netto innlands - Bygland</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-42</c:v>
                </c:pt>
                <c:pt idx="1">
                  <c:v>-63</c:v>
                </c:pt>
                <c:pt idx="2">
                  <c:v>-1</c:v>
                </c:pt>
                <c:pt idx="3">
                  <c:v>-6</c:v>
                </c:pt>
                <c:pt idx="4">
                  <c:v>-34</c:v>
                </c:pt>
                <c:pt idx="5">
                  <c:v>-16</c:v>
                </c:pt>
                <c:pt idx="6">
                  <c:v>-2</c:v>
                </c:pt>
                <c:pt idx="7">
                  <c:v>8</c:v>
                </c:pt>
                <c:pt idx="8">
                  <c:v>-4</c:v>
                </c:pt>
                <c:pt idx="9">
                  <c:v>2</c:v>
                </c:pt>
                <c:pt idx="10">
                  <c:v>6</c:v>
                </c:pt>
                <c:pt idx="11">
                  <c:v>4</c:v>
                </c:pt>
                <c:pt idx="12">
                  <c:v>4</c:v>
                </c:pt>
                <c:pt idx="13">
                  <c:v>3</c:v>
                </c:pt>
                <c:pt idx="14">
                  <c:v>1</c:v>
                </c:pt>
                <c:pt idx="15">
                  <c:v>2</c:v>
                </c:pt>
              </c:numCache>
            </c:numRef>
          </c:val>
          <c:smooth val="1"/>
          <c:extLst>
            <c:ext xmlns:c16="http://schemas.microsoft.com/office/drawing/2014/chart" uri="{C3380CC4-5D6E-409C-BE32-E72D297353CC}">
              <c16:uniqueId val="{00000001-1BC4-4B50-8DDF-C3CB8AE86272}"/>
            </c:ext>
          </c:extLst>
        </c:ser>
        <c:ser>
          <c:idx val="2"/>
          <c:order val="2"/>
          <c:tx>
            <c:strRef>
              <c:f>'Pivot kommuner'!$D$1:$D$3</c:f>
              <c:strCache>
                <c:ptCount val="1"/>
                <c:pt idx="0">
                  <c:v>Netto innvandring - Bygland</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67</c:v>
                </c:pt>
                <c:pt idx="1">
                  <c:v>60</c:v>
                </c:pt>
                <c:pt idx="2">
                  <c:v>8</c:v>
                </c:pt>
                <c:pt idx="3">
                  <c:v>0</c:v>
                </c:pt>
                <c:pt idx="4">
                  <c:v>1</c:v>
                </c:pt>
                <c:pt idx="5">
                  <c:v>4</c:v>
                </c:pt>
                <c:pt idx="6">
                  <c:v>4</c:v>
                </c:pt>
                <c:pt idx="7">
                  <c:v>8</c:v>
                </c:pt>
                <c:pt idx="8">
                  <c:v>5</c:v>
                </c:pt>
                <c:pt idx="9">
                  <c:v>-4</c:v>
                </c:pt>
                <c:pt idx="10">
                  <c:v>19</c:v>
                </c:pt>
                <c:pt idx="11">
                  <c:v>14</c:v>
                </c:pt>
                <c:pt idx="12">
                  <c:v>12</c:v>
                </c:pt>
                <c:pt idx="13">
                  <c:v>10</c:v>
                </c:pt>
                <c:pt idx="14">
                  <c:v>8</c:v>
                </c:pt>
                <c:pt idx="15">
                  <c:v>9</c:v>
                </c:pt>
              </c:numCache>
            </c:numRef>
          </c:val>
          <c:smooth val="1"/>
          <c:extLst>
            <c:ext xmlns:c16="http://schemas.microsoft.com/office/drawing/2014/chart" uri="{C3380CC4-5D6E-409C-BE32-E72D297353CC}">
              <c16:uniqueId val="{00000002-1BC4-4B50-8DDF-C3CB8AE86272}"/>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Bygland</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1189</c:v>
                </c:pt>
                <c:pt idx="1">
                  <c:v>1204</c:v>
                </c:pt>
                <c:pt idx="2">
                  <c:v>1200</c:v>
                </c:pt>
                <c:pt idx="3">
                  <c:v>1207</c:v>
                </c:pt>
                <c:pt idx="4">
                  <c:v>1192</c:v>
                </c:pt>
                <c:pt idx="5">
                  <c:v>1162</c:v>
                </c:pt>
                <c:pt idx="6">
                  <c:v>1142</c:v>
                </c:pt>
                <c:pt idx="7">
                  <c:v>1134</c:v>
                </c:pt>
                <c:pt idx="8">
                  <c:v>1136</c:v>
                </c:pt>
                <c:pt idx="9">
                  <c:v>1180</c:v>
                </c:pt>
                <c:pt idx="10">
                  <c:v>1203</c:v>
                </c:pt>
                <c:pt idx="11">
                  <c:v>1219</c:v>
                </c:pt>
                <c:pt idx="12">
                  <c:v>1232</c:v>
                </c:pt>
                <c:pt idx="13">
                  <c:v>1242</c:v>
                </c:pt>
                <c:pt idx="14">
                  <c:v>1249</c:v>
                </c:pt>
                <c:pt idx="15">
                  <c:v>1256</c:v>
                </c:pt>
              </c:numCache>
            </c:numRef>
          </c:val>
          <c:smooth val="0"/>
          <c:extLst>
            <c:ext xmlns:c16="http://schemas.microsoft.com/office/drawing/2014/chart" uri="{C3380CC4-5D6E-409C-BE32-E72D297353CC}">
              <c16:uniqueId val="{00000003-1BC4-4B50-8DDF-C3CB8AE86272}"/>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D01-4922-ACD5-50D00C79233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4D01-4922-ACD5-50D00C792337}"/>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4D01-4922-ACD5-50D00C792337}"/>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4D01-4922-ACD5-50D00C792337}"/>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Alle innvandrere</c:v>
                  </c:pt>
                  <c:pt idx="2">
                    <c:v>Befolkningen ekskl. innvandrere</c:v>
                  </c:pt>
                </c:lvl>
              </c:multiLvlStrCache>
            </c:multiLvlStrRef>
          </c:cat>
          <c:val>
            <c:numRef>
              <c:f>Pivot!$B$5:$B$11</c:f>
              <c:numCache>
                <c:formatCode>General</c:formatCode>
                <c:ptCount val="4"/>
                <c:pt idx="0">
                  <c:v>56</c:v>
                </c:pt>
                <c:pt idx="1">
                  <c:v>65.5</c:v>
                </c:pt>
                <c:pt idx="2">
                  <c:v>71.7</c:v>
                </c:pt>
                <c:pt idx="3">
                  <c:v>77.5</c:v>
                </c:pt>
              </c:numCache>
            </c:numRef>
          </c:val>
          <c:extLst>
            <c:ext xmlns:c16="http://schemas.microsoft.com/office/drawing/2014/chart" uri="{C3380CC4-5D6E-409C-BE32-E72D297353CC}">
              <c16:uniqueId val="{00000000-52C4-40CF-B4E4-49E69D691E97}"/>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Alle innvandrere</c:v>
                  </c:pt>
                  <c:pt idx="2">
                    <c:v>Befolkningen ekskl. innvandrere</c:v>
                  </c:pt>
                </c:lvl>
              </c:multiLvlStrCache>
            </c:multiLvlStrRef>
          </c:cat>
          <c:val>
            <c:numRef>
              <c:f>Pivot!$C$5:$C$11</c:f>
              <c:numCache>
                <c:formatCode>General</c:formatCode>
                <c:ptCount val="4"/>
                <c:pt idx="0">
                  <c:v>62.1</c:v>
                </c:pt>
                <c:pt idx="1">
                  <c:v>61.5</c:v>
                </c:pt>
                <c:pt idx="2">
                  <c:v>74.400000000000006</c:v>
                </c:pt>
                <c:pt idx="3">
                  <c:v>77.400000000000006</c:v>
                </c:pt>
              </c:numCache>
            </c:numRef>
          </c:val>
          <c:extLst>
            <c:ext xmlns:c16="http://schemas.microsoft.com/office/drawing/2014/chart" uri="{C3380CC4-5D6E-409C-BE32-E72D297353CC}">
              <c16:uniqueId val="{00000001-52C4-40CF-B4E4-49E69D691E97}"/>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Alle innvandrere</c:v>
                  </c:pt>
                  <c:pt idx="2">
                    <c:v>Befolkningen ekskl. innvandrere</c:v>
                  </c:pt>
                </c:lvl>
              </c:multiLvlStrCache>
            </c:multiLvlStrRef>
          </c:cat>
          <c:val>
            <c:numRef>
              <c:f>Pivot!$D$5:$D$11</c:f>
              <c:numCache>
                <c:formatCode>General</c:formatCode>
                <c:ptCount val="4"/>
                <c:pt idx="0">
                  <c:v>52.9</c:v>
                </c:pt>
                <c:pt idx="1">
                  <c:v>44.4</c:v>
                </c:pt>
                <c:pt idx="2">
                  <c:v>74.900000000000006</c:v>
                </c:pt>
                <c:pt idx="3">
                  <c:v>78.7</c:v>
                </c:pt>
              </c:numCache>
            </c:numRef>
          </c:val>
          <c:extLst>
            <c:ext xmlns:c16="http://schemas.microsoft.com/office/drawing/2014/chart" uri="{C3380CC4-5D6E-409C-BE32-E72D297353CC}">
              <c16:uniqueId val="{00000002-52C4-40CF-B4E4-49E69D691E97}"/>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Alle innvandrere</c:v>
                  </c:pt>
                  <c:pt idx="2">
                    <c:v>Befolkningen ekskl. innvandrere</c:v>
                  </c:pt>
                </c:lvl>
              </c:multiLvlStrCache>
            </c:multiLvlStrRef>
          </c:cat>
          <c:val>
            <c:numRef>
              <c:f>Pivot!$E$5:$E$11</c:f>
              <c:numCache>
                <c:formatCode>General</c:formatCode>
                <c:ptCount val="4"/>
                <c:pt idx="0">
                  <c:v>42.6</c:v>
                </c:pt>
                <c:pt idx="1">
                  <c:v>53.5</c:v>
                </c:pt>
                <c:pt idx="2">
                  <c:v>70.2</c:v>
                </c:pt>
                <c:pt idx="3">
                  <c:v>80.8</c:v>
                </c:pt>
              </c:numCache>
            </c:numRef>
          </c:val>
          <c:extLst>
            <c:ext xmlns:c16="http://schemas.microsoft.com/office/drawing/2014/chart" uri="{C3380CC4-5D6E-409C-BE32-E72D297353CC}">
              <c16:uniqueId val="{00000003-52C4-40CF-B4E4-49E69D691E97}"/>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3"/>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3"/>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3"/>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3"/>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3"/>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3"/>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3"/>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3"/>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9840107652807013E-2"/>
          <c:y val="0.10991839514815588"/>
          <c:w val="0.92564961423352921"/>
          <c:h val="0.74985653900403582"/>
        </c:manualLayout>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F86F-4E21-B022-8F8A7869C4D3}"/>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F86F-4E21-B022-8F8A7869C4D3}"/>
            </c:ext>
          </c:extLst>
        </c:ser>
        <c:ser>
          <c:idx val="2"/>
          <c:order val="2"/>
          <c:tx>
            <c:strRef>
              <c:f>Pivot_2022!$D$3:$D$4</c:f>
              <c:strCache>
                <c:ptCount val="1"/>
                <c:pt idx="0">
                  <c:v>Bygland</c:v>
                </c:pt>
              </c:strCache>
            </c:strRef>
          </c:tx>
          <c:spPr>
            <a:solidFill>
              <a:schemeClr val="accent3"/>
            </a:solidFill>
            <a:ln>
              <a:noFill/>
            </a:ln>
            <a:effectLst/>
          </c:spPr>
          <c:invertIfNegative val="0"/>
          <c:dLbls>
            <c:dLbl>
              <c:idx val="0"/>
              <c:layout>
                <c:manualLayout>
                  <c:x val="7.7863418000501759E-3"/>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6F-4E21-B022-8F8A7869C4D3}"/>
                </c:ext>
              </c:extLst>
            </c:dLbl>
            <c:dLbl>
              <c:idx val="1"/>
              <c:layout>
                <c:manualLayout>
                  <c:x val="1.2458146880080253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6F-4E21-B022-8F8A7869C4D3}"/>
                </c:ext>
              </c:extLst>
            </c:dLbl>
            <c:dLbl>
              <c:idx val="2"/>
              <c:layout>
                <c:manualLayout>
                  <c:x val="1.2458146880080224E-2"/>
                  <c:y val="-3.2615777664151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6F-4E21-B022-8F8A7869C4D3}"/>
                </c:ext>
              </c:extLst>
            </c:dLbl>
            <c:dLbl>
              <c:idx val="3"/>
              <c:layout>
                <c:manualLayout>
                  <c:x val="7.786341800050118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6F-4E21-B022-8F8A7869C4D3}"/>
                </c:ext>
              </c:extLst>
            </c:dLbl>
            <c:dLbl>
              <c:idx val="4"/>
              <c:layout>
                <c:manualLayout>
                  <c:x val="1.0900878520070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6F-4E21-B022-8F8A7869C4D3}"/>
                </c:ext>
              </c:extLst>
            </c:dLbl>
            <c:dLbl>
              <c:idx val="5"/>
              <c:layout>
                <c:manualLayout>
                  <c:x val="1.868722032012031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6F-4E21-B022-8F8A7869C4D3}"/>
                </c:ext>
              </c:extLst>
            </c:dLbl>
            <c:dLbl>
              <c:idx val="6"/>
              <c:layout>
                <c:manualLayout>
                  <c:x val="6.2290734400401405E-3"/>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6F-4E21-B022-8F8A7869C4D3}"/>
                </c:ext>
              </c:extLst>
            </c:dLbl>
            <c:dLbl>
              <c:idx val="7"/>
              <c:layout>
                <c:manualLayout>
                  <c:x val="1.5572683600100352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6F-4E21-B022-8F8A7869C4D3}"/>
                </c:ext>
              </c:extLst>
            </c:dLbl>
            <c:dLbl>
              <c:idx val="8"/>
              <c:layout>
                <c:manualLayout>
                  <c:x val="1.0900878520070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6F-4E21-B022-8F8A7869C4D3}"/>
                </c:ext>
              </c:extLst>
            </c:dLbl>
            <c:dLbl>
              <c:idx val="9"/>
              <c:layout>
                <c:manualLayout>
                  <c:x val="1.4015415240090317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6F-4E21-B022-8F8A7869C4D3}"/>
                </c:ext>
              </c:extLst>
            </c:dLbl>
            <c:dLbl>
              <c:idx val="10"/>
              <c:layout>
                <c:manualLayout>
                  <c:x val="6.4490124949617093E-3"/>
                  <c:y val="-2.2899665655865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6F-4E21-B022-8F8A7869C4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8.1000000000000003E-2</c:v>
                </c:pt>
                <c:pt idx="1">
                  <c:v>6.3E-2</c:v>
                </c:pt>
                <c:pt idx="2">
                  <c:v>6.3E-2</c:v>
                </c:pt>
                <c:pt idx="3">
                  <c:v>8.5999999999999993E-2</c:v>
                </c:pt>
                <c:pt idx="4">
                  <c:v>9.6000000000000002E-2</c:v>
                </c:pt>
                <c:pt idx="5">
                  <c:v>0.105</c:v>
                </c:pt>
                <c:pt idx="6">
                  <c:v>0.11</c:v>
                </c:pt>
                <c:pt idx="7">
                  <c:v>0.11</c:v>
                </c:pt>
                <c:pt idx="8">
                  <c:v>9.6999999999999989E-2</c:v>
                </c:pt>
                <c:pt idx="9">
                  <c:v>9.9000000000000005E-2</c:v>
                </c:pt>
                <c:pt idx="10">
                  <c:v>0.105</c:v>
                </c:pt>
              </c:numCache>
            </c:numRef>
          </c:val>
          <c:extLst>
            <c:ext xmlns:c16="http://schemas.microsoft.com/office/drawing/2014/chart" uri="{C3380CC4-5D6E-409C-BE32-E72D297353CC}">
              <c16:uniqueId val="{0000000C-F86F-4E21-B022-8F8A7869C4D3}"/>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9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15</c:v>
                </c:pt>
                <c:pt idx="1">
                  <c:v>17</c:v>
                </c:pt>
                <c:pt idx="2">
                  <c:v>19</c:v>
                </c:pt>
                <c:pt idx="3">
                  <c:v>20</c:v>
                </c:pt>
                <c:pt idx="4">
                  <c:v>17</c:v>
                </c:pt>
                <c:pt idx="5">
                  <c:v>19</c:v>
                </c:pt>
                <c:pt idx="6">
                  <c:v>7</c:v>
                </c:pt>
                <c:pt idx="7">
                  <c:v>9</c:v>
                </c:pt>
                <c:pt idx="8">
                  <c:v>17</c:v>
                </c:pt>
                <c:pt idx="9">
                  <c:v>15</c:v>
                </c:pt>
                <c:pt idx="10">
                  <c:v>14</c:v>
                </c:pt>
                <c:pt idx="11">
                  <c:v>8</c:v>
                </c:pt>
                <c:pt idx="12">
                  <c:v>10</c:v>
                </c:pt>
                <c:pt idx="13">
                  <c:v>10</c:v>
                </c:pt>
                <c:pt idx="14">
                  <c:v>10</c:v>
                </c:pt>
                <c:pt idx="15">
                  <c:v>10</c:v>
                </c:pt>
                <c:pt idx="16">
                  <c:v>12</c:v>
                </c:pt>
                <c:pt idx="17">
                  <c:v>14</c:v>
                </c:pt>
                <c:pt idx="18">
                  <c:v>8</c:v>
                </c:pt>
                <c:pt idx="19">
                  <c:v>8</c:v>
                </c:pt>
                <c:pt idx="20">
                  <c:v>11</c:v>
                </c:pt>
                <c:pt idx="21">
                  <c:v>16</c:v>
                </c:pt>
              </c:numCache>
            </c:numRef>
          </c:val>
          <c:smooth val="0"/>
          <c:extLst>
            <c:ext xmlns:c16="http://schemas.microsoft.com/office/drawing/2014/chart" uri="{C3380CC4-5D6E-409C-BE32-E72D297353CC}">
              <c16:uniqueId val="{00000000-4D8B-49C4-9C5F-6FCA00DD2A2F}"/>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0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67.5</c:v>
                </c:pt>
                <c:pt idx="1">
                  <c:v>58.5</c:v>
                </c:pt>
                <c:pt idx="2">
                  <c:v>66.7</c:v>
                </c:pt>
                <c:pt idx="3">
                  <c:v>81.099999999999994</c:v>
                </c:pt>
                <c:pt idx="4">
                  <c:v>68.599999999999994</c:v>
                </c:pt>
                <c:pt idx="5">
                  <c:v>75</c:v>
                </c:pt>
                <c:pt idx="6">
                  <c:v>76.099999999999994</c:v>
                </c:pt>
                <c:pt idx="7">
                  <c:v>90.5</c:v>
                </c:pt>
                <c:pt idx="8">
                  <c:v>90.3</c:v>
                </c:pt>
                <c:pt idx="9">
                  <c:v>77.599999999999994</c:v>
                </c:pt>
                <c:pt idx="10">
                  <c:v>82.9</c:v>
                </c:pt>
                <c:pt idx="11">
                  <c:v>81.8</c:v>
                </c:pt>
                <c:pt idx="12">
                  <c:v>100</c:v>
                </c:pt>
                <c:pt idx="13">
                  <c:v>60</c:v>
                </c:pt>
                <c:pt idx="14">
                  <c:v>71</c:v>
                </c:pt>
                <c:pt idx="15">
                  <c:v>100</c:v>
                </c:pt>
                <c:pt idx="16">
                  <c:v>83</c:v>
                </c:pt>
                <c:pt idx="17">
                  <c:v>83.3</c:v>
                </c:pt>
                <c:pt idx="18">
                  <c:v>100</c:v>
                </c:pt>
                <c:pt idx="19">
                  <c:v>75</c:v>
                </c:pt>
                <c:pt idx="20">
                  <c:v>50</c:v>
                </c:pt>
              </c:numCache>
            </c:numRef>
          </c:val>
          <c:extLst>
            <c:ext xmlns:c16="http://schemas.microsoft.com/office/drawing/2014/chart" uri="{C3380CC4-5D6E-409C-BE32-E72D297353CC}">
              <c16:uniqueId val="{00000000-F19E-48C2-BDB4-2AA9E9697B4C}"/>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1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1.4</c:v>
                </c:pt>
                <c:pt idx="1">
                  <c:v>1.9</c:v>
                </c:pt>
                <c:pt idx="2">
                  <c:v>0.8</c:v>
                </c:pt>
                <c:pt idx="3">
                  <c:v>0.9</c:v>
                </c:pt>
                <c:pt idx="4">
                  <c:v>1.4</c:v>
                </c:pt>
                <c:pt idx="5">
                  <c:v>1.1000000000000001</c:v>
                </c:pt>
                <c:pt idx="6">
                  <c:v>0.8</c:v>
                </c:pt>
                <c:pt idx="7">
                  <c:v>0.2</c:v>
                </c:pt>
                <c:pt idx="8">
                  <c:v>0.9</c:v>
                </c:pt>
                <c:pt idx="9">
                  <c:v>0.9</c:v>
                </c:pt>
                <c:pt idx="10">
                  <c:v>0.6</c:v>
                </c:pt>
                <c:pt idx="11">
                  <c:v>0.7</c:v>
                </c:pt>
                <c:pt idx="12">
                  <c:v>0</c:v>
                </c:pt>
                <c:pt idx="13">
                  <c:v>2.2000000000000002</c:v>
                </c:pt>
                <c:pt idx="14">
                  <c:v>0.6</c:v>
                </c:pt>
                <c:pt idx="15">
                  <c:v>0</c:v>
                </c:pt>
                <c:pt idx="16">
                  <c:v>0.7</c:v>
                </c:pt>
                <c:pt idx="18">
                  <c:v>0</c:v>
                </c:pt>
                <c:pt idx="19">
                  <c:v>0.5</c:v>
                </c:pt>
                <c:pt idx="20">
                  <c:v>1.5</c:v>
                </c:pt>
              </c:numCache>
            </c:numRef>
          </c:val>
          <c:extLst>
            <c:ext xmlns:c16="http://schemas.microsoft.com/office/drawing/2014/chart" uri="{C3380CC4-5D6E-409C-BE32-E72D297353CC}">
              <c16:uniqueId val="{00000000-5949-49CB-B761-D19BB83894A8}"/>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20"/>
  </c:pivotSource>
  <c:chart>
    <c:title>
      <c:tx>
        <c:strRef>
          <c:f>'4. Pivot'!$B$2</c:f>
          <c:strCache>
            <c:ptCount val="1"/>
            <c:pt idx="0">
              <c:v>Bygland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10364.700373698404</c:v>
                </c:pt>
                <c:pt idx="1">
                  <c:v>10482.448958521491</c:v>
                </c:pt>
                <c:pt idx="2">
                  <c:v>10600.197543344577</c:v>
                </c:pt>
                <c:pt idx="3">
                  <c:v>10462.851538151775</c:v>
                </c:pt>
                <c:pt idx="4">
                  <c:v>10325.505532958976</c:v>
                </c:pt>
                <c:pt idx="5">
                  <c:v>10323.396490883199</c:v>
                </c:pt>
                <c:pt idx="6">
                  <c:v>10321.287448807418</c:v>
                </c:pt>
                <c:pt idx="7">
                  <c:v>10124.738905199869</c:v>
                </c:pt>
                <c:pt idx="8">
                  <c:v>9942.2138027586188</c:v>
                </c:pt>
                <c:pt idx="9">
                  <c:v>10338.960184337851</c:v>
                </c:pt>
                <c:pt idx="10">
                  <c:v>9621.6661936557502</c:v>
                </c:pt>
                <c:pt idx="11">
                  <c:v>10150.030528981908</c:v>
                </c:pt>
                <c:pt idx="12">
                  <c:v>10386.917252081319</c:v>
                </c:pt>
                <c:pt idx="13">
                  <c:v>10217.567379957949</c:v>
                </c:pt>
              </c:numCache>
            </c:numRef>
          </c:val>
          <c:smooth val="0"/>
          <c:extLst>
            <c:ext xmlns:c16="http://schemas.microsoft.com/office/drawing/2014/chart" uri="{C3380CC4-5D6E-409C-BE32-E72D297353CC}">
              <c16:uniqueId val="{00000000-43F2-4780-BCBC-FA5D15E6C275}"/>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10217.567379957949</c:v>
                </c:pt>
                <c:pt idx="14">
                  <c:v>9526.6519855775769</c:v>
                </c:pt>
                <c:pt idx="15">
                  <c:v>9283.4451702156584</c:v>
                </c:pt>
                <c:pt idx="16">
                  <c:v>9013.0484671442464</c:v>
                </c:pt>
                <c:pt idx="17">
                  <c:v>8761.3696040305931</c:v>
                </c:pt>
                <c:pt idx="18">
                  <c:v>8518.1627886686729</c:v>
                </c:pt>
                <c:pt idx="19">
                  <c:v>8398.1305858451069</c:v>
                </c:pt>
                <c:pt idx="20">
                  <c:v>8383.7647103243289</c:v>
                </c:pt>
                <c:pt idx="21">
                  <c:v>8140.5578949624087</c:v>
                </c:pt>
              </c:numCache>
            </c:numRef>
          </c:val>
          <c:smooth val="0"/>
          <c:extLst>
            <c:ext xmlns:c16="http://schemas.microsoft.com/office/drawing/2014/chart" uri="{C3380CC4-5D6E-409C-BE32-E72D297353CC}">
              <c16:uniqueId val="{00000001-43F2-4780-BCBC-FA5D15E6C275}"/>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1F28-4E3F-A5B1-04628332EC5E}"/>
                </c:ext>
              </c:extLst>
            </c:dLbl>
            <c:dLbl>
              <c:idx val="2"/>
              <c:delete val="1"/>
              <c:extLst>
                <c:ext xmlns:c15="http://schemas.microsoft.com/office/drawing/2012/chart" uri="{CE6537A1-D6FC-4f65-9D91-7224C49458BB}"/>
                <c:ext xmlns:c16="http://schemas.microsoft.com/office/drawing/2014/chart" uri="{C3380CC4-5D6E-409C-BE32-E72D297353CC}">
                  <c16:uniqueId val="{00000000-1F28-4E3F-A5B1-04628332EC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1.4481247609052474E-2</c:v>
                </c:pt>
                <c:pt idx="1">
                  <c:v>0</c:v>
                </c:pt>
                <c:pt idx="2" formatCode="###0.000\ %_ ;_*\-###0.000\ %_ ;_*&quot;-&quot;">
                  <c:v>0</c:v>
                </c:pt>
                <c:pt idx="3">
                  <c:v>1</c:v>
                </c:pt>
                <c:pt idx="4">
                  <c:v>0.92173395019150284</c:v>
                </c:pt>
                <c:pt idx="5">
                  <c:v>0.4393834526537797</c:v>
                </c:pt>
              </c:numCache>
            </c:numRef>
          </c:val>
          <c:extLst>
            <c:ext xmlns:c16="http://schemas.microsoft.com/office/drawing/2014/chart" uri="{C3380CC4-5D6E-409C-BE32-E72D297353CC}">
              <c16:uniqueId val="{00000001-1F28-4E3F-A5B1-04628332EC5E}"/>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1F28-4E3F-A5B1-04628332EC5E}"/>
                </c:ext>
              </c:extLst>
            </c:dLbl>
            <c:dLbl>
              <c:idx val="2"/>
              <c:delete val="1"/>
              <c:extLst>
                <c:ext xmlns:c15="http://schemas.microsoft.com/office/drawing/2012/chart" uri="{CE6537A1-D6FC-4f65-9D91-7224C49458BB}"/>
                <c:ext xmlns:c16="http://schemas.microsoft.com/office/drawing/2014/chart" uri="{C3380CC4-5D6E-409C-BE32-E72D297353CC}">
                  <c16:uniqueId val="{00000003-1F28-4E3F-A5B1-04628332EC5E}"/>
                </c:ext>
              </c:extLst>
            </c:dLbl>
            <c:dLbl>
              <c:idx val="3"/>
              <c:delete val="1"/>
              <c:extLst>
                <c:ext xmlns:c15="http://schemas.microsoft.com/office/drawing/2012/chart" uri="{CE6537A1-D6FC-4f65-9D91-7224C49458BB}"/>
                <c:ext xmlns:c16="http://schemas.microsoft.com/office/drawing/2014/chart" uri="{C3380CC4-5D6E-409C-BE32-E72D297353CC}">
                  <c16:uniqueId val="{00000004-1F28-4E3F-A5B1-04628332EC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0.13632436306022291</c:v>
                </c:pt>
                <c:pt idx="1">
                  <c:v>0</c:v>
                </c:pt>
                <c:pt idx="2">
                  <c:v>0</c:v>
                </c:pt>
                <c:pt idx="3">
                  <c:v>0</c:v>
                </c:pt>
                <c:pt idx="4">
                  <c:v>6.5063800325547677E-2</c:v>
                </c:pt>
                <c:pt idx="5">
                  <c:v>8.5633263693939782E-2</c:v>
                </c:pt>
              </c:numCache>
            </c:numRef>
          </c:val>
          <c:extLst>
            <c:ext xmlns:c16="http://schemas.microsoft.com/office/drawing/2014/chart" uri="{C3380CC4-5D6E-409C-BE32-E72D297353CC}">
              <c16:uniqueId val="{00000005-1F28-4E3F-A5B1-04628332EC5E}"/>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1F28-4E3F-A5B1-04628332EC5E}"/>
                </c:ext>
              </c:extLst>
            </c:dLbl>
            <c:dLbl>
              <c:idx val="4"/>
              <c:delete val="1"/>
              <c:extLst>
                <c:ext xmlns:c15="http://schemas.microsoft.com/office/drawing/2012/chart" uri="{CE6537A1-D6FC-4f65-9D91-7224C49458BB}"/>
                <c:ext xmlns:c16="http://schemas.microsoft.com/office/drawing/2014/chart" uri="{C3380CC4-5D6E-409C-BE32-E72D297353CC}">
                  <c16:uniqueId val="{00000008-1F28-4E3F-A5B1-04628332EC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0.84919438933072477</c:v>
                </c:pt>
                <c:pt idx="1">
                  <c:v>1</c:v>
                </c:pt>
                <c:pt idx="2">
                  <c:v>0</c:v>
                </c:pt>
                <c:pt idx="3">
                  <c:v>0</c:v>
                </c:pt>
                <c:pt idx="4">
                  <c:v>1.3202249482949365E-2</c:v>
                </c:pt>
                <c:pt idx="5">
                  <c:v>0.47498328365228043</c:v>
                </c:pt>
              </c:numCache>
            </c:numRef>
          </c:val>
          <c:extLst>
            <c:ext xmlns:c16="http://schemas.microsoft.com/office/drawing/2014/chart" uri="{C3380CC4-5D6E-409C-BE32-E72D297353CC}">
              <c16:uniqueId val="{00000006-1F28-4E3F-A5B1-04628332EC5E}"/>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1</c:v>
                </c:pt>
                <c:pt idx="1">
                  <c:v>0</c:v>
                </c:pt>
                <c:pt idx="2">
                  <c:v>2</c:v>
                </c:pt>
                <c:pt idx="3">
                  <c:v>0</c:v>
                </c:pt>
                <c:pt idx="4">
                  <c:v>0</c:v>
                </c:pt>
                <c:pt idx="5">
                  <c:v>0</c:v>
                </c:pt>
              </c:numCache>
            </c:numRef>
          </c:val>
          <c:extLst>
            <c:ext xmlns:c16="http://schemas.microsoft.com/office/drawing/2014/chart" uri="{C3380CC4-5D6E-409C-BE32-E72D297353CC}">
              <c16:uniqueId val="{00000000-6089-4D8F-A5A9-FD1F15BFC29A}"/>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6089-4D8F-A5A9-FD1F15BFC29A}"/>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6089-4D8F-A5A9-FD1F15BFC2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6</c:v>
                </c:pt>
                <c:pt idx="3">
                  <c:v>0</c:v>
                </c:pt>
                <c:pt idx="4">
                  <c:v>0</c:v>
                </c:pt>
                <c:pt idx="5">
                  <c:v>0</c:v>
                </c:pt>
              </c:numCache>
            </c:numRef>
          </c:val>
          <c:extLst>
            <c:ext xmlns:c16="http://schemas.microsoft.com/office/drawing/2014/chart" uri="{C3380CC4-5D6E-409C-BE32-E72D297353CC}">
              <c16:uniqueId val="{00000002-6089-4D8F-A5A9-FD1F15BFC29A}"/>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89-4D8F-A5A9-FD1F15BFC29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89-4D8F-A5A9-FD1F15BFC2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6089-4D8F-A5A9-FD1F15BFC29A}"/>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2</c:v>
                </c:pt>
                <c:pt idx="1">
                  <c:v>3</c:v>
                </c:pt>
                <c:pt idx="2">
                  <c:v>13</c:v>
                </c:pt>
                <c:pt idx="3">
                  <c:v>74</c:v>
                </c:pt>
                <c:pt idx="4">
                  <c:v>3</c:v>
                </c:pt>
                <c:pt idx="5">
                  <c:v>5</c:v>
                </c:pt>
              </c:numCache>
            </c:numRef>
          </c:val>
          <c:extLst>
            <c:ext xmlns:c16="http://schemas.microsoft.com/office/drawing/2014/chart" uri="{C3380CC4-5D6E-409C-BE32-E72D297353CC}">
              <c16:uniqueId val="{00000000-C6C4-46DD-9EF6-D8322AF96197}"/>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C6C4-46DD-9EF6-D8322AF96197}"/>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E954-4AD8-9088-2FDF30A50E2B}"/>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187</c:v>
                </c:pt>
                <c:pt idx="1">
                  <c:v>179</c:v>
                </c:pt>
                <c:pt idx="2">
                  <c:v>184</c:v>
                </c:pt>
                <c:pt idx="3">
                  <c:v>177</c:v>
                </c:pt>
                <c:pt idx="4">
                  <c:v>179</c:v>
                </c:pt>
                <c:pt idx="5">
                  <c:v>173</c:v>
                </c:pt>
              </c:numCache>
            </c:numRef>
          </c:val>
          <c:extLst>
            <c:ext xmlns:c16="http://schemas.microsoft.com/office/drawing/2014/chart" uri="{C3380CC4-5D6E-409C-BE32-E72D297353CC}">
              <c16:uniqueId val="{00000001-E954-4AD8-9088-2FDF30A50E2B}"/>
            </c:ext>
          </c:extLst>
        </c:ser>
        <c:ser>
          <c:idx val="2"/>
          <c:order val="2"/>
          <c:tx>
            <c:strRef>
              <c:f>stolpediagram!$D$3:$D$4</c:f>
              <c:strCache>
                <c:ptCount val="1"/>
                <c:pt idx="0">
                  <c:v>Offentlige eide foretak</c:v>
                </c:pt>
              </c:strCache>
            </c:strRef>
          </c:tx>
          <c:spPr>
            <a:solidFill>
              <a:schemeClr val="accent3"/>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E954-4AD8-9088-2FDF30A50E2B}"/>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261</c:v>
                </c:pt>
                <c:pt idx="1">
                  <c:v>229</c:v>
                </c:pt>
                <c:pt idx="2">
                  <c:v>217</c:v>
                </c:pt>
                <c:pt idx="3">
                  <c:v>225</c:v>
                </c:pt>
                <c:pt idx="4">
                  <c:v>238</c:v>
                </c:pt>
                <c:pt idx="5">
                  <c:v>257</c:v>
                </c:pt>
              </c:numCache>
            </c:numRef>
          </c:val>
          <c:extLst>
            <c:ext xmlns:c16="http://schemas.microsoft.com/office/drawing/2014/chart" uri="{C3380CC4-5D6E-409C-BE32-E72D297353CC}">
              <c16:uniqueId val="{00000003-E954-4AD8-9088-2FDF30A50E2B}"/>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E954-4AD8-9088-2FDF30A50E2B}"/>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E954-4AD8-9088-2FDF30A50E2B}"/>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E954-4AD8-9088-2FDF30A50E2B}"/>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E954-4AD8-9088-2FDF30A50E2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E954-4AD8-9088-2FDF30A50E2B}"/>
              </c:ext>
            </c:extLst>
          </c:dPt>
          <c:dPt>
            <c:idx val="5"/>
            <c:invertIfNegative val="0"/>
            <c:bubble3D val="0"/>
            <c:extLst>
              <c:ext xmlns:c16="http://schemas.microsoft.com/office/drawing/2014/chart" uri="{C3380CC4-5D6E-409C-BE32-E72D297353CC}">
                <c16:uniqueId val="{0000000E-E954-4AD8-9088-2FDF30A50E2B}"/>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54-4AD8-9088-2FDF30A50E2B}"/>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54-4AD8-9088-2FDF30A50E2B}"/>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54-4AD8-9088-2FDF30A50E2B}"/>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54-4AD8-9088-2FDF30A50E2B}"/>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954-4AD8-9088-2FDF30A50E2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47</c:v>
                </c:pt>
                <c:pt idx="1">
                  <c:v>47</c:v>
                </c:pt>
                <c:pt idx="2">
                  <c:v>47</c:v>
                </c:pt>
                <c:pt idx="3">
                  <c:v>48</c:v>
                </c:pt>
                <c:pt idx="4">
                  <c:v>41</c:v>
                </c:pt>
                <c:pt idx="5">
                  <c:v>39</c:v>
                </c:pt>
              </c:numCache>
            </c:numRef>
          </c:val>
          <c:extLst>
            <c:ext xmlns:c16="http://schemas.microsoft.com/office/drawing/2014/chart" uri="{C3380CC4-5D6E-409C-BE32-E72D297353CC}">
              <c16:uniqueId val="{0000000F-E954-4AD8-9088-2FDF30A50E2B}"/>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82C4-4E90-AF31-1F7288B2D4FC}"/>
              </c:ext>
            </c:extLst>
          </c:dPt>
          <c:dPt>
            <c:idx val="1"/>
            <c:bubble3D val="0"/>
            <c:spPr>
              <a:solidFill>
                <a:schemeClr val="accent2"/>
              </a:solidFill>
              <a:ln>
                <a:noFill/>
              </a:ln>
              <a:effectLst/>
            </c:spPr>
            <c:extLst>
              <c:ext xmlns:c16="http://schemas.microsoft.com/office/drawing/2014/chart" uri="{C3380CC4-5D6E-409C-BE32-E72D297353CC}">
                <c16:uniqueId val="{00000003-82C4-4E90-AF31-1F7288B2D4FC}"/>
              </c:ext>
            </c:extLst>
          </c:dPt>
          <c:dPt>
            <c:idx val="2"/>
            <c:bubble3D val="0"/>
            <c:spPr>
              <a:solidFill>
                <a:schemeClr val="accent3"/>
              </a:solidFill>
              <a:ln>
                <a:noFill/>
              </a:ln>
              <a:effectLst/>
            </c:spPr>
            <c:extLst>
              <c:ext xmlns:c16="http://schemas.microsoft.com/office/drawing/2014/chart" uri="{C3380CC4-5D6E-409C-BE32-E72D297353CC}">
                <c16:uniqueId val="{00000005-82C4-4E90-AF31-1F7288B2D4FC}"/>
              </c:ext>
            </c:extLst>
          </c:dPt>
          <c:dPt>
            <c:idx val="3"/>
            <c:bubble3D val="0"/>
            <c:spPr>
              <a:solidFill>
                <a:schemeClr val="accent4"/>
              </a:solidFill>
              <a:ln>
                <a:noFill/>
              </a:ln>
              <a:effectLst/>
            </c:spPr>
            <c:extLst>
              <c:ext xmlns:c16="http://schemas.microsoft.com/office/drawing/2014/chart" uri="{C3380CC4-5D6E-409C-BE32-E72D297353CC}">
                <c16:uniqueId val="{00000007-82C4-4E90-AF31-1F7288B2D4FC}"/>
              </c:ext>
            </c:extLst>
          </c:dPt>
          <c:dPt>
            <c:idx val="4"/>
            <c:bubble3D val="0"/>
            <c:spPr>
              <a:solidFill>
                <a:schemeClr val="accent5"/>
              </a:solidFill>
              <a:ln>
                <a:noFill/>
              </a:ln>
              <a:effectLst/>
            </c:spPr>
            <c:extLst>
              <c:ext xmlns:c16="http://schemas.microsoft.com/office/drawing/2014/chart" uri="{C3380CC4-5D6E-409C-BE32-E72D297353CC}">
                <c16:uniqueId val="{00000009-82C4-4E90-AF31-1F7288B2D4FC}"/>
              </c:ext>
            </c:extLst>
          </c:dPt>
          <c:dLbls>
            <c:dLbl>
              <c:idx val="2"/>
              <c:delete val="1"/>
              <c:extLst>
                <c:ext xmlns:c15="http://schemas.microsoft.com/office/drawing/2012/chart" uri="{CE6537A1-D6FC-4f65-9D91-7224C49458BB}"/>
                <c:ext xmlns:c16="http://schemas.microsoft.com/office/drawing/2014/chart" uri="{C3380CC4-5D6E-409C-BE32-E72D297353CC}">
                  <c16:uniqueId val="{00000005-82C4-4E90-AF31-1F7288B2D4FC}"/>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173</c:v>
                </c:pt>
                <c:pt idx="2">
                  <c:v>0</c:v>
                </c:pt>
                <c:pt idx="3">
                  <c:v>257</c:v>
                </c:pt>
                <c:pt idx="4">
                  <c:v>39</c:v>
                </c:pt>
              </c:numCache>
            </c:numRef>
          </c:val>
          <c:extLst>
            <c:ext xmlns:c16="http://schemas.microsoft.com/office/drawing/2014/chart" uri="{C3380CC4-5D6E-409C-BE32-E72D297353CC}">
              <c16:uniqueId val="{0000000A-82C4-4E90-AF31-1F7288B2D4F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29</c:v>
                </c:pt>
                <c:pt idx="1">
                  <c:v>31</c:v>
                </c:pt>
                <c:pt idx="2">
                  <c:v>35</c:v>
                </c:pt>
                <c:pt idx="3">
                  <c:v>32</c:v>
                </c:pt>
                <c:pt idx="4">
                  <c:v>33</c:v>
                </c:pt>
                <c:pt idx="5">
                  <c:v>34</c:v>
                </c:pt>
              </c:numCache>
            </c:numRef>
          </c:val>
          <c:smooth val="0"/>
          <c:extLst>
            <c:ext xmlns:c16="http://schemas.microsoft.com/office/drawing/2014/chart" uri="{C3380CC4-5D6E-409C-BE32-E72D297353CC}">
              <c16:uniqueId val="{00000000-05C8-48F8-B5F6-F37C980544B7}"/>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0</c:v>
                </c:pt>
                <c:pt idx="1">
                  <c:v>0</c:v>
                </c:pt>
                <c:pt idx="2">
                  <c:v>0</c:v>
                </c:pt>
                <c:pt idx="3">
                  <c:v>0</c:v>
                </c:pt>
                <c:pt idx="4">
                  <c:v>0</c:v>
                </c:pt>
                <c:pt idx="5">
                  <c:v>22</c:v>
                </c:pt>
              </c:numCache>
            </c:numRef>
          </c:val>
          <c:smooth val="0"/>
          <c:extLst>
            <c:ext xmlns:c16="http://schemas.microsoft.com/office/drawing/2014/chart" uri="{C3380CC4-5D6E-409C-BE32-E72D297353CC}">
              <c16:uniqueId val="{00000001-05C8-48F8-B5F6-F37C980544B7}"/>
            </c:ext>
          </c:extLst>
        </c:ser>
        <c:ser>
          <c:idx val="1"/>
          <c:order val="2"/>
          <c:tx>
            <c:strRef>
              <c:f>'pivot 2 siffer'!$D$4:$D$5</c:f>
              <c:strCache>
                <c:ptCount val="1"/>
                <c:pt idx="0">
                  <c:v>42 Anleggsvirksomhet</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14</c:v>
                </c:pt>
                <c:pt idx="1">
                  <c:v>15</c:v>
                </c:pt>
                <c:pt idx="2">
                  <c:v>17</c:v>
                </c:pt>
                <c:pt idx="3">
                  <c:v>14</c:v>
                </c:pt>
                <c:pt idx="4">
                  <c:v>17</c:v>
                </c:pt>
                <c:pt idx="5">
                  <c:v>16</c:v>
                </c:pt>
              </c:numCache>
            </c:numRef>
          </c:val>
          <c:smooth val="0"/>
          <c:extLst>
            <c:ext xmlns:c16="http://schemas.microsoft.com/office/drawing/2014/chart" uri="{C3380CC4-5D6E-409C-BE32-E72D297353CC}">
              <c16:uniqueId val="{00000002-05C8-48F8-B5F6-F37C980544B7}"/>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6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Bygland</c:v>
                </c:pt>
              </c:strCache>
            </c:strRef>
          </c:cat>
          <c:val>
            <c:numRef>
              <c:f>Pivot_tom_2023!$B$6:$B$8</c:f>
              <c:numCache>
                <c:formatCode>General</c:formatCode>
                <c:ptCount val="2"/>
                <c:pt idx="0">
                  <c:v>42.3</c:v>
                </c:pt>
                <c:pt idx="1">
                  <c:v>43.3</c:v>
                </c:pt>
              </c:numCache>
            </c:numRef>
          </c:val>
          <c:extLst>
            <c:ext xmlns:c16="http://schemas.microsoft.com/office/drawing/2014/chart" uri="{C3380CC4-5D6E-409C-BE32-E72D297353CC}">
              <c16:uniqueId val="{00000000-539E-4FC1-804E-FFD468746A14}"/>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Bygland</c:v>
                </c:pt>
              </c:strCache>
            </c:strRef>
          </c:cat>
          <c:val>
            <c:numRef>
              <c:f>Pivot_tom_2023!$C$6:$C$8</c:f>
              <c:numCache>
                <c:formatCode>General</c:formatCode>
                <c:ptCount val="2"/>
                <c:pt idx="0">
                  <c:v>42.6</c:v>
                </c:pt>
                <c:pt idx="1">
                  <c:v>42.8</c:v>
                </c:pt>
              </c:numCache>
            </c:numRef>
          </c:val>
          <c:extLst>
            <c:ext xmlns:c16="http://schemas.microsoft.com/office/drawing/2014/chart" uri="{C3380CC4-5D6E-409C-BE32-E72D297353CC}">
              <c16:uniqueId val="{00000001-539E-4FC1-804E-FFD468746A14}"/>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Bygland</c:v>
                </c:pt>
              </c:strCache>
            </c:strRef>
          </c:cat>
          <c:val>
            <c:numRef>
              <c:f>Pivot_tom_2023!$D$6:$D$8</c:f>
              <c:numCache>
                <c:formatCode>General</c:formatCode>
                <c:ptCount val="2"/>
                <c:pt idx="0">
                  <c:v>42.8</c:v>
                </c:pt>
                <c:pt idx="1">
                  <c:v>47.2</c:v>
                </c:pt>
              </c:numCache>
            </c:numRef>
          </c:val>
          <c:extLst>
            <c:ext xmlns:c16="http://schemas.microsoft.com/office/drawing/2014/chart" uri="{C3380CC4-5D6E-409C-BE32-E72D297353CC}">
              <c16:uniqueId val="{00000002-539E-4FC1-804E-FFD468746A14}"/>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Bygland</c:v>
                </c:pt>
              </c:strCache>
            </c:strRef>
          </c:cat>
          <c:val>
            <c:numRef>
              <c:f>Pivot_tom_2023!$E$6:$E$8</c:f>
              <c:numCache>
                <c:formatCode>General</c:formatCode>
                <c:ptCount val="2"/>
                <c:pt idx="0">
                  <c:v>41.5</c:v>
                </c:pt>
                <c:pt idx="1">
                  <c:v>45.7</c:v>
                </c:pt>
              </c:numCache>
            </c:numRef>
          </c:val>
          <c:extLst>
            <c:ext xmlns:c16="http://schemas.microsoft.com/office/drawing/2014/chart" uri="{C3380CC4-5D6E-409C-BE32-E72D297353CC}">
              <c16:uniqueId val="{00000003-539E-4FC1-804E-FFD468746A14}"/>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Bygland</c:v>
                </c:pt>
              </c:strCache>
            </c:strRef>
          </c:cat>
          <c:val>
            <c:numRef>
              <c:f>Pivot_tom_2023!$F$6:$F$8</c:f>
              <c:numCache>
                <c:formatCode>General</c:formatCode>
                <c:ptCount val="2"/>
                <c:pt idx="0">
                  <c:v>41.6</c:v>
                </c:pt>
                <c:pt idx="1">
                  <c:v>40.799999999999997</c:v>
                </c:pt>
              </c:numCache>
            </c:numRef>
          </c:val>
          <c:extLst>
            <c:ext xmlns:c16="http://schemas.microsoft.com/office/drawing/2014/chart" uri="{C3380CC4-5D6E-409C-BE32-E72D297353CC}">
              <c16:uniqueId val="{00000004-539E-4FC1-804E-FFD468746A14}"/>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5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790F-4993-9207-4F3004E35E68}"/>
            </c:ext>
          </c:extLst>
        </c:ser>
        <c:ser>
          <c:idx val="1"/>
          <c:order val="1"/>
          <c:tx>
            <c:strRef>
              <c:f>'bruk 2024'!$C$5:$C$6</c:f>
              <c:strCache>
                <c:ptCount val="1"/>
                <c:pt idx="0">
                  <c:v>Bygland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85</c:v>
                </c:pt>
                <c:pt idx="1">
                  <c:v>80</c:v>
                </c:pt>
                <c:pt idx="2">
                  <c:v>80</c:v>
                </c:pt>
                <c:pt idx="3">
                  <c:v>93.4</c:v>
                </c:pt>
                <c:pt idx="4">
                  <c:v>80</c:v>
                </c:pt>
              </c:numCache>
            </c:numRef>
          </c:val>
          <c:extLst>
            <c:ext xmlns:c16="http://schemas.microsoft.com/office/drawing/2014/chart" uri="{C3380CC4-5D6E-409C-BE32-E72D297353CC}">
              <c16:uniqueId val="{00000001-790F-4993-9207-4F3004E35E68}"/>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18"/>
            <c:invertIfNegative val="0"/>
            <c:bubble3D val="0"/>
            <c:spPr>
              <a:solidFill>
                <a:srgbClr val="00B0F0"/>
              </a:solidFill>
              <a:ln>
                <a:noFill/>
              </a:ln>
              <a:effectLst/>
            </c:spPr>
            <c:extLst>
              <c:ext xmlns:c16="http://schemas.microsoft.com/office/drawing/2014/chart" uri="{C3380CC4-5D6E-409C-BE32-E72D297353CC}">
                <c16:uniqueId val="{00000003-246B-428C-9594-7F5FFA8D3977}"/>
              </c:ext>
            </c:extLst>
          </c:dPt>
          <c:dPt>
            <c:idx val="20"/>
            <c:invertIfNegative val="0"/>
            <c:bubble3D val="0"/>
            <c:spPr>
              <a:solidFill>
                <a:srgbClr val="002060"/>
              </a:solidFill>
              <a:ln>
                <a:noFill/>
              </a:ln>
              <a:effectLst/>
            </c:spPr>
            <c:extLst>
              <c:ext xmlns:c16="http://schemas.microsoft.com/office/drawing/2014/chart" uri="{C3380CC4-5D6E-409C-BE32-E72D297353CC}">
                <c16:uniqueId val="{00000001-246B-428C-9594-7F5FFA8D3977}"/>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246B-428C-9594-7F5FFA8D3977}"/>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42</cx:pt>
          <cx:pt idx="1">3</cx:pt>
          <cx:pt idx="2">72</cx:pt>
          <cx:pt idx="3">0</cx:pt>
          <cx:pt idx="4">30</cx:pt>
          <cx:pt idx="5">25</cx:pt>
          <cx:pt idx="6">7</cx:pt>
          <cx:pt idx="7">15</cx:pt>
          <cx:pt idx="8">4</cx:pt>
          <cx:pt idx="9">0</cx:pt>
          <cx:pt idx="10">23</cx:pt>
          <cx:pt idx="11">0</cx:pt>
          <cx:pt idx="12">22</cx:pt>
          <cx:pt idx="13">62</cx:pt>
          <cx:pt idx="14">142</cx:pt>
          <cx:pt idx="15">9</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358180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n-NO" noProof="0"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endParaRPr lang="nn-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dirty="0">
                <a:solidFill>
                  <a:schemeClr val="tx1"/>
                </a:solidFill>
                <a:effectLst/>
                <a:latin typeface="+mn-lt"/>
                <a:ea typeface="+mn-ea"/>
                <a:cs typeface="+mn-cs"/>
              </a:rPr>
              <a:t>FHI</a:t>
            </a:r>
            <a:r>
              <a:rPr lang="nn-NO" sz="1200" b="0" i="0" kern="1200" noProof="0" dirty="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etter EU-skala. Vedvarande </a:t>
            </a:r>
            <a:r>
              <a:rPr lang="nn-NO" sz="1200" b="0" i="0" kern="1200" noProof="0" dirty="0" err="1">
                <a:solidFill>
                  <a:schemeClr val="tx1"/>
                </a:solidFill>
                <a:effectLst/>
                <a:latin typeface="+mn-lt"/>
                <a:ea typeface="+mn-ea"/>
                <a:cs typeface="+mn-cs"/>
              </a:rPr>
              <a:t>låginntekt</a:t>
            </a:r>
            <a:r>
              <a:rPr lang="nn-NO" sz="1200" b="0" i="0" kern="1200" noProof="0" dirty="0">
                <a:solidFill>
                  <a:schemeClr val="tx1"/>
                </a:solidFill>
                <a:effectLst/>
                <a:latin typeface="+mn-lt"/>
                <a:ea typeface="+mn-ea"/>
                <a:cs typeface="+mn-cs"/>
              </a:rPr>
              <a:t> er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ved å slå saman inntekter til hushald over ein treårsperiode, og del denne summen på 3. Dette er den </a:t>
            </a:r>
            <a:r>
              <a:rPr lang="nn-NO" sz="1200" b="0" i="0" kern="1200" noProof="0">
                <a:solidFill>
                  <a:schemeClr val="tx1"/>
                </a:solidFill>
                <a:effectLst/>
                <a:latin typeface="+mn-lt"/>
                <a:ea typeface="+mn-ea"/>
                <a:cs typeface="+mn-cs"/>
              </a:rPr>
              <a:t>gjennomsnittlige hushaldsinntekta </a:t>
            </a:r>
            <a:r>
              <a:rPr lang="nn-NO" sz="1200" b="0" i="0" kern="1200" noProof="0" dirty="0">
                <a:solidFill>
                  <a:schemeClr val="tx1"/>
                </a:solidFill>
                <a:effectLst/>
                <a:latin typeface="+mn-lt"/>
                <a:ea typeface="+mn-ea"/>
                <a:cs typeface="+mn-cs"/>
              </a:rPr>
              <a:t>i treårsperioden.</a:t>
            </a:r>
            <a:endParaRPr lang="nn-NO" noProof="0" dirty="0"/>
          </a:p>
          <a:p>
            <a:endParaRPr lang="nn-NO" noProof="0" dirty="0"/>
          </a:p>
          <a:p>
            <a:r>
              <a:rPr lang="nn-NO" noProof="0" dirty="0"/>
              <a:t>Kjelde: Folkehelseinstituttet,</a:t>
            </a:r>
            <a:r>
              <a:rPr lang="nn-NO" baseline="0" noProof="0" dirty="0"/>
              <a:t> kommunehelsa.</a:t>
            </a:r>
            <a:endParaRPr lang="nn-NO" noProof="0"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dirty="0"/>
              <a:t>Statistikk for Agder samla sett viser ein markant nedgang i tenner med karies for 5-åringar.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NB: Luftfart og kvotepliktig industri er ikkje inkludert i berekningane.</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for 2022.</a:t>
            </a:r>
          </a:p>
          <a:p>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 Transport og anna mobil forbrenning inkl.</a:t>
            </a:r>
            <a:r>
              <a:rPr lang="nn-NO" baseline="0" noProof="0" dirty="0"/>
              <a:t> vegtrafikk, sjøfart og anna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dagens klimagassutslepp er for 2022.</a:t>
            </a:r>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76711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Bygland samlet for hele befolkningen: 45,0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Figuren til venstre</a:t>
            </a:r>
            <a:r>
              <a:rPr lang="nn-NO" baseline="0" noProof="0" dirty="0"/>
              <a:t> viser den faktiske befolkningsutviklinga fram til 2024, og deretter </a:t>
            </a:r>
            <a:r>
              <a:rPr lang="nn-NO" baseline="0" noProof="0" dirty="0" err="1"/>
              <a:t>SSB’s</a:t>
            </a:r>
            <a:r>
              <a:rPr lang="nn-NO" baseline="0" noProof="0" dirty="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endParaRPr lang="nn-NO" baseline="0" noProof="0" dirty="0"/>
          </a:p>
          <a:p>
            <a:r>
              <a:rPr lang="nn-NO" baseline="0" noProof="0" dirty="0"/>
              <a:t>Figuren til høgre er det knyta lite uvisse til auken i den aldrande befolkninga. Dette er menneskjer vi allereie har hos oss i dag.</a:t>
            </a:r>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Kartet til høgre</a:t>
            </a:r>
            <a:r>
              <a:rPr lang="nn-NO" baseline="0" noProof="0" dirty="0"/>
              <a:t> er laget på grunnlag av </a:t>
            </a:r>
            <a:r>
              <a:rPr lang="nn-NO" baseline="0" noProof="0" dirty="0" err="1"/>
              <a:t>SSB’s</a:t>
            </a:r>
            <a:r>
              <a:rPr lang="nn-NO" baseline="0" noProof="0" dirty="0"/>
              <a:t> rutenettstatistikk.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Sentralisering</a:t>
            </a:r>
            <a:r>
              <a:rPr lang="nn-NO" baseline="0" noProof="0" dirty="0"/>
              <a:t> er ei global </a:t>
            </a:r>
            <a:r>
              <a:rPr lang="nn-NO" baseline="0" noProof="0" dirty="0" err="1"/>
              <a:t>megatrend</a:t>
            </a:r>
            <a:r>
              <a:rPr lang="nn-NO" baseline="0" noProof="0" dirty="0"/>
              <a:t>.</a:t>
            </a:r>
            <a:endParaRPr lang="nn-NO" noProof="0"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for verksemdsinformasjon:</a:t>
            </a:r>
            <a:r>
              <a:rPr lang="nn-NO" baseline="0" noProof="0" dirty="0"/>
              <a:t> Brønnøysund registeret.</a:t>
            </a:r>
            <a:endParaRPr lang="nn-NO" noProof="0"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dirty="0"/>
              <a:t>Grunnskulepoeng reknast ut ved at alle avsluttande karakterar som blir</a:t>
            </a:r>
            <a:r>
              <a:rPr lang="nn-NO" baseline="0" noProof="0" dirty="0"/>
              <a:t> ført </a:t>
            </a:r>
            <a:r>
              <a:rPr lang="nn-NO" noProof="0" dirty="0"/>
              <a:t>på vitnemålet, leggjast saman og delast på </a:t>
            </a:r>
            <a:r>
              <a:rPr lang="nn-NO" noProof="0" dirty="0" err="1"/>
              <a:t>antalet</a:t>
            </a:r>
            <a:r>
              <a:rPr lang="nn-NO" noProof="0" dirty="0"/>
              <a:t> karakterar, slik at ein får eit gjennomsnitt. Deretter gangas gjennomsnittet med 10. </a:t>
            </a:r>
          </a:p>
          <a:p>
            <a:pPr marL="171450" indent="-171450">
              <a:buFont typeface="Arial" panose="020B0604020202020204" pitchFamily="34" charset="0"/>
              <a:buChar char="•"/>
            </a:pPr>
            <a:endParaRPr lang="nn-NO" noProof="0" dirty="0"/>
          </a:p>
          <a:p>
            <a:pPr marL="171450" indent="-171450">
              <a:buFont typeface="Arial" panose="020B0604020202020204" pitchFamily="34" charset="0"/>
              <a:buChar char="•"/>
            </a:pPr>
            <a:r>
              <a:rPr lang="nn-NO" noProof="0" dirty="0"/>
              <a:t>Standpunktkarakterar og eksamensresultat inngår i elevane</a:t>
            </a:r>
            <a:r>
              <a:rPr lang="nn-NO" baseline="0" noProof="0" dirty="0"/>
              <a:t> si</a:t>
            </a:r>
            <a:r>
              <a:rPr lang="nn-NO" noProof="0" dirty="0"/>
              <a:t> sluttvurdering og skal gi informasjon om elevane</a:t>
            </a:r>
            <a:r>
              <a:rPr lang="nn-NO" baseline="0" noProof="0" dirty="0"/>
              <a:t> si</a:t>
            </a:r>
            <a:r>
              <a:rPr lang="nn-NO" noProof="0" dirty="0"/>
              <a:t> kompetanse ved avslutninga av grunnopplæringa.</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7.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9.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Bygland</a:t>
            </a:r>
          </a:p>
        </p:txBody>
      </p:sp>
      <p:sp>
        <p:nvSpPr>
          <p:cNvPr id="3" name="Undertittel 2"/>
          <p:cNvSpPr>
            <a:spLocks noGrp="1"/>
          </p:cNvSpPr>
          <p:nvPr>
            <p:ph type="subTitle" idx="1"/>
          </p:nvPr>
        </p:nvSpPr>
        <p:spPr/>
        <p:txBody>
          <a:bodyPr/>
          <a:lstStyle/>
          <a:p>
            <a:endParaRPr lang="nn-NO" dirty="0"/>
          </a:p>
          <a:p>
            <a:r>
              <a:rPr lang="nn-NO" dirty="0"/>
              <a:t>Utval statistikk for gjennomgåande tema i regionplan Agder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1522" y="322901"/>
            <a:ext cx="10153651" cy="685606"/>
          </a:xfrm>
        </p:spPr>
        <p:txBody>
          <a:bodyPr/>
          <a:lstStyle/>
          <a:p>
            <a:r>
              <a:rPr lang="nb-NO" dirty="0"/>
              <a:t>Næringsstruktur – 4. kvartal 2023</a:t>
            </a:r>
          </a:p>
        </p:txBody>
      </p:sp>
      <p:sp>
        <p:nvSpPr>
          <p:cNvPr id="10" name="TekstSylinder 9"/>
          <p:cNvSpPr txBox="1"/>
          <p:nvPr/>
        </p:nvSpPr>
        <p:spPr>
          <a:xfrm>
            <a:off x="679072" y="5189469"/>
            <a:ext cx="10510287" cy="584775"/>
          </a:xfrm>
          <a:prstGeom prst="rect">
            <a:avLst/>
          </a:prstGeom>
          <a:noFill/>
        </p:spPr>
        <p:txBody>
          <a:bodyPr wrap="square" rtlCol="0">
            <a:spAutoFit/>
          </a:bodyPr>
          <a:lstStyle/>
          <a:p>
            <a:r>
              <a:rPr lang="nn-NO" sz="1600" dirty="0"/>
              <a:t>Byglandsfjord sag AS (Saging, </a:t>
            </a:r>
            <a:r>
              <a:rPr lang="nn-NO" sz="1600" dirty="0" err="1"/>
              <a:t>høvling</a:t>
            </a:r>
            <a:r>
              <a:rPr lang="nn-NO" sz="1600" dirty="0"/>
              <a:t> og impregnering av tre) og </a:t>
            </a:r>
            <a:r>
              <a:rPr lang="nn-NO" sz="1600" dirty="0" err="1"/>
              <a:t>Containertech</a:t>
            </a:r>
            <a:r>
              <a:rPr lang="nn-NO" sz="1600" dirty="0"/>
              <a:t> AS (Produksjon av maskiner og utstyr) er dei største industribedriftene i Bygland.</a:t>
            </a:r>
          </a:p>
        </p:txBody>
      </p:sp>
      <p:sp>
        <p:nvSpPr>
          <p:cNvPr id="5" name="TekstSylinder 4">
            <a:extLst>
              <a:ext uri="{FF2B5EF4-FFF2-40B4-BE49-F238E27FC236}">
                <a16:creationId xmlns:a16="http://schemas.microsoft.com/office/drawing/2014/main" id="{58C6B450-0428-8C42-F30F-2F455FF9AF55}"/>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556514031"/>
                  </p:ext>
                </p:extLst>
              </p:nvPr>
            </p:nvGraphicFramePr>
            <p:xfrm>
              <a:off x="679073" y="1294571"/>
              <a:ext cx="4817160" cy="3682674"/>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679073" y="1294571"/>
                <a:ext cx="4817160" cy="3682674"/>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110062678"/>
              </p:ext>
            </p:extLst>
          </p:nvPr>
        </p:nvGraphicFramePr>
        <p:xfrm>
          <a:off x="5847454" y="1294571"/>
          <a:ext cx="6198772" cy="35656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n-NO" dirty="0"/>
              <a:t>Levekår, likestilling, </a:t>
            </a:r>
            <a:r>
              <a:rPr lang="nn-NO" dirty="0" err="1"/>
              <a:t>inkludering</a:t>
            </a:r>
            <a:r>
              <a:rPr lang="nn-NO" dirty="0"/>
              <a:t> og mangfald</a:t>
            </a:r>
          </a:p>
        </p:txBody>
      </p:sp>
      <p:sp>
        <p:nvSpPr>
          <p:cNvPr id="3" name="Undertittel 2"/>
          <p:cNvSpPr>
            <a:spLocks noGrp="1"/>
          </p:cNvSpPr>
          <p:nvPr>
            <p:ph type="subTitle" idx="1"/>
          </p:nvPr>
        </p:nvSpPr>
        <p:spPr>
          <a:xfrm>
            <a:off x="1193800" y="3135253"/>
            <a:ext cx="10171112" cy="1541688"/>
          </a:xfrm>
        </p:spPr>
        <p:txBody>
          <a:bodyPr/>
          <a:lstStyle/>
          <a:p>
            <a:r>
              <a:rPr lang="nn-NO" i="1" dirty="0"/>
              <a:t>Regionplan Agder 2030 teiknar eit framtidsbilde der Agder er ein attraktiv region å bu i, arbeida i og besøkje. Byane, tettstadene og bygdesentera er trygge og attraktive stader med identitet og innovasjonskraft. Stadene er kompakte, tilrettelagt for alle, uansett funksjonsevne, og </a:t>
            </a:r>
            <a:r>
              <a:rPr lang="nn-NO" i="1" dirty="0" err="1"/>
              <a:t>ivaretar</a:t>
            </a:r>
            <a:r>
              <a:rPr lang="nn-NO" i="1" dirty="0"/>
              <a:t> behova som både minoritetsgrupper og ein stadig aukande </a:t>
            </a:r>
            <a:r>
              <a:rPr lang="nn-NO" i="1" dirty="0" err="1"/>
              <a:t>andel</a:t>
            </a:r>
            <a:r>
              <a:rPr lang="nn-NO" i="1" dirty="0"/>
              <a:t>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6862" y="318991"/>
            <a:ext cx="10153651" cy="685606"/>
          </a:xfrm>
        </p:spPr>
        <p:txBody>
          <a:bodyPr/>
          <a:lstStyle/>
          <a:p>
            <a:r>
              <a:rPr lang="nb-NO" dirty="0"/>
              <a:t>Grunnskulepoeng</a:t>
            </a:r>
          </a:p>
        </p:txBody>
      </p:sp>
      <p:sp>
        <p:nvSpPr>
          <p:cNvPr id="3" name="Plassholder for innhold 2"/>
          <p:cNvSpPr>
            <a:spLocks noGrp="1"/>
          </p:cNvSpPr>
          <p:nvPr>
            <p:ph idx="1"/>
          </p:nvPr>
        </p:nvSpPr>
        <p:spPr>
          <a:xfrm>
            <a:off x="516862" y="1300162"/>
            <a:ext cx="3972011" cy="3562783"/>
          </a:xfrm>
        </p:spPr>
        <p:txBody>
          <a:bodyPr/>
          <a:lstStyle/>
          <a:p>
            <a:r>
              <a:rPr lang="nn-NO" sz="2000" dirty="0"/>
              <a:t>Bygland ligg over fylkessnittet for grunnskulepoeng i perioden 2020-2023, men under snittet i 2024.</a:t>
            </a:r>
            <a:endParaRPr lang="nn-NO" sz="1000" dirty="0"/>
          </a:p>
          <a:p>
            <a:r>
              <a:rPr lang="nn-NO" sz="2000" dirty="0"/>
              <a:t>Grunnskulepoenga for 2020, 2021 og 2022 er basert på standpunkt, sidan eksamenar blei avlyst under pandemien. Dette gjer at grunnskulepoenga for desse åra ikkje utan vidare kan samanliknast med andre år.</a:t>
            </a:r>
          </a:p>
        </p:txBody>
      </p:sp>
      <p:sp>
        <p:nvSpPr>
          <p:cNvPr id="7" name="TekstSylinder 6">
            <a:extLst>
              <a:ext uri="{FF2B5EF4-FFF2-40B4-BE49-F238E27FC236}">
                <a16:creationId xmlns:a16="http://schemas.microsoft.com/office/drawing/2014/main" id="{D330F6C8-AFB8-2108-FF2C-F281ED7DDF0F}"/>
              </a:ext>
            </a:extLst>
          </p:cNvPr>
          <p:cNvSpPr txBox="1"/>
          <p:nvPr/>
        </p:nvSpPr>
        <p:spPr>
          <a:xfrm>
            <a:off x="703868" y="5158510"/>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903729756"/>
              </p:ext>
            </p:extLst>
          </p:nvPr>
        </p:nvGraphicFramePr>
        <p:xfrm>
          <a:off x="5593687"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Gjennomføring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n-NO" dirty="0"/>
              <a:t>For 2017-kullet var gjennomførings-grada i kommunen 80,0 %. Dette er litt lågare enn snittet for Agder.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3584951E-6794-0EF8-3E25-F03BBBFC4C72}"/>
              </a:ext>
            </a:extLst>
          </p:cNvPr>
          <p:cNvGraphicFramePr>
            <a:graphicFrameLocks noGrp="1"/>
          </p:cNvGraphicFramePr>
          <p:nvPr>
            <p:extLst>
              <p:ext uri="{D42A27DB-BD31-4B8C-83A1-F6EECF244321}">
                <p14:modId xmlns:p14="http://schemas.microsoft.com/office/powerpoint/2010/main" val="2806274279"/>
              </p:ext>
            </p:extLst>
          </p:nvPr>
        </p:nvGraphicFramePr>
        <p:xfrm>
          <a:off x="695910" y="3432390"/>
          <a:ext cx="4038600" cy="1546860"/>
        </p:xfrm>
        <a:graphic>
          <a:graphicData uri="http://schemas.openxmlformats.org/drawingml/2006/table">
            <a:tbl>
              <a:tblPr firstRow="1"/>
              <a:tblGrid>
                <a:gridCol w="1054100">
                  <a:extLst>
                    <a:ext uri="{9D8B030D-6E8A-4147-A177-3AD203B41FA5}">
                      <a16:colId xmlns:a16="http://schemas.microsoft.com/office/drawing/2014/main" val="3325464060"/>
                    </a:ext>
                  </a:extLst>
                </a:gridCol>
                <a:gridCol w="1054100">
                  <a:extLst>
                    <a:ext uri="{9D8B030D-6E8A-4147-A177-3AD203B41FA5}">
                      <a16:colId xmlns:a16="http://schemas.microsoft.com/office/drawing/2014/main" val="624119230"/>
                    </a:ext>
                  </a:extLst>
                </a:gridCol>
                <a:gridCol w="965200">
                  <a:extLst>
                    <a:ext uri="{9D8B030D-6E8A-4147-A177-3AD203B41FA5}">
                      <a16:colId xmlns:a16="http://schemas.microsoft.com/office/drawing/2014/main" val="3868227175"/>
                    </a:ext>
                  </a:extLst>
                </a:gridCol>
                <a:gridCol w="965200">
                  <a:extLst>
                    <a:ext uri="{9D8B030D-6E8A-4147-A177-3AD203B41FA5}">
                      <a16:colId xmlns:a16="http://schemas.microsoft.com/office/drawing/2014/main" val="3742537955"/>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10153174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Bygland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5907663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73178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827652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911607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4961659"/>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5087078"/>
                  </a:ext>
                </a:extLst>
              </a:tr>
            </a:tbl>
          </a:graphicData>
        </a:graphic>
      </p:graphicFrame>
      <p:sp>
        <p:nvSpPr>
          <p:cNvPr id="4" name="TekstSylinder 3">
            <a:extLst>
              <a:ext uri="{FF2B5EF4-FFF2-40B4-BE49-F238E27FC236}">
                <a16:creationId xmlns:a16="http://schemas.microsoft.com/office/drawing/2014/main" id="{6030D0B8-D04C-32F1-F55A-49BCA4EFF94B}"/>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667727334"/>
              </p:ext>
            </p:extLst>
          </p:nvPr>
        </p:nvGraphicFramePr>
        <p:xfrm>
          <a:off x="5220929" y="1339184"/>
          <a:ext cx="6735097" cy="36400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n-NO" dirty="0"/>
              <a:t>Lærekontraktar kommunal og privat sektor</a:t>
            </a:r>
          </a:p>
        </p:txBody>
      </p:sp>
      <p:sp>
        <p:nvSpPr>
          <p:cNvPr id="12" name="TekstSylinder 11"/>
          <p:cNvSpPr txBox="1"/>
          <p:nvPr/>
        </p:nvSpPr>
        <p:spPr>
          <a:xfrm>
            <a:off x="395424" y="1121307"/>
            <a:ext cx="4346591" cy="3416320"/>
          </a:xfrm>
          <a:prstGeom prst="rect">
            <a:avLst/>
          </a:prstGeom>
          <a:noFill/>
        </p:spPr>
        <p:txBody>
          <a:bodyPr wrap="square" rtlCol="0">
            <a:spAutoFit/>
          </a:bodyPr>
          <a:lstStyle/>
          <a:p>
            <a:pPr marL="285750" indent="-285750">
              <a:buFont typeface="Arial" panose="020B0604020202020204" pitchFamily="34" charset="0"/>
              <a:buChar char="•"/>
            </a:pPr>
            <a:r>
              <a:rPr lang="nn-NO" dirty="0"/>
              <a:t>Det er åtte kommunar som har nådd målsetjinga om tre lærekontraktar i kommunal sektor per 1000 innbyggarar i 2024.</a:t>
            </a:r>
          </a:p>
          <a:p>
            <a:pPr marL="285750" indent="-285750" algn="l">
              <a:buFont typeface="Arial" panose="020B0604020202020204" pitchFamily="34" charset="0"/>
              <a:buChar char="•"/>
            </a:pPr>
            <a:endParaRPr lang="nn-NO" dirty="0"/>
          </a:p>
          <a:p>
            <a:pPr marL="285750" indent="-285750">
              <a:buFont typeface="Arial" panose="020B0604020202020204" pitchFamily="34" charset="0"/>
              <a:buChar char="•"/>
            </a:pPr>
            <a:r>
              <a:rPr lang="nn-NO" dirty="0"/>
              <a:t>Bygland har 2 lærekontraktar i kommunal sektor og manglar 2 for å nå målsetjinga.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Bygland har 9 lærekontrakt per 1000 innbyggarar i privat sektor (2023).</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D16A7923-AB22-925D-E871-20F10BAEA42C}"/>
              </a:ext>
            </a:extLst>
          </p:cNvPr>
          <p:cNvGraphicFramePr>
            <a:graphicFrameLocks/>
          </p:cNvGraphicFramePr>
          <p:nvPr>
            <p:extLst>
              <p:ext uri="{D42A27DB-BD31-4B8C-83A1-F6EECF244321}">
                <p14:modId xmlns:p14="http://schemas.microsoft.com/office/powerpoint/2010/main" val="2360036857"/>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FAF58F47-331A-ABCC-D7A3-BA478A9D099D}"/>
              </a:ext>
            </a:extLst>
          </p:cNvPr>
          <p:cNvGraphicFramePr>
            <a:graphicFrameLocks/>
          </p:cNvGraphicFramePr>
          <p:nvPr>
            <p:extLst>
              <p:ext uri="{D42A27DB-BD31-4B8C-83A1-F6EECF244321}">
                <p14:modId xmlns:p14="http://schemas.microsoft.com/office/powerpoint/2010/main" val="93434918"/>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3613" y="356176"/>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5EF87492-C245-E8A2-FE01-B2F3C00AB45F}"/>
              </a:ext>
            </a:extLst>
          </p:cNvPr>
          <p:cNvSpPr txBox="1"/>
          <p:nvPr/>
        </p:nvSpPr>
        <p:spPr>
          <a:xfrm>
            <a:off x="563427" y="558137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FBFC4394-E82A-A798-A78C-AE0B39E254CF}"/>
              </a:ext>
            </a:extLst>
          </p:cNvPr>
          <p:cNvGraphicFramePr>
            <a:graphicFrameLocks noGrp="1"/>
          </p:cNvGraphicFramePr>
          <p:nvPr>
            <p:extLst>
              <p:ext uri="{D42A27DB-BD31-4B8C-83A1-F6EECF244321}">
                <p14:modId xmlns:p14="http://schemas.microsoft.com/office/powerpoint/2010/main" val="3209196953"/>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Bygland</a:t>
                      </a:r>
                    </a:p>
                  </a:txBody>
                  <a:tcPr anchor="ctr"/>
                </a:tc>
                <a:tc>
                  <a:txBody>
                    <a:bodyPr/>
                    <a:lstStyle/>
                    <a:p>
                      <a:pPr algn="ctr"/>
                      <a:r>
                        <a:rPr lang="nb-NO" sz="1400" b="0" dirty="0"/>
                        <a:t>38,9</a:t>
                      </a:r>
                    </a:p>
                  </a:txBody>
                  <a:tcPr anchor="ctr"/>
                </a:tc>
                <a:tc>
                  <a:txBody>
                    <a:bodyPr/>
                    <a:lstStyle/>
                    <a:p>
                      <a:pPr algn="ctr"/>
                      <a:r>
                        <a:rPr lang="nb-NO" sz="1400" b="0" dirty="0"/>
                        <a:t>24,7</a:t>
                      </a:r>
                    </a:p>
                  </a:txBody>
                  <a:tcPr anchor="ctr"/>
                </a:tc>
                <a:tc>
                  <a:txBody>
                    <a:bodyPr/>
                    <a:lstStyle/>
                    <a:p>
                      <a:pPr algn="ctr"/>
                      <a:r>
                        <a:rPr lang="nb-NO" sz="1400" b="0" dirty="0"/>
                        <a:t>53,6</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F5D9B68B-174A-E753-7D1B-58264FE3B907}"/>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827BE20A-1F55-B3F5-D06D-A7A15433ED9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dirty="0"/>
              <a:t>Sysselsetjing etter landbakgrunn</a:t>
            </a:r>
          </a:p>
        </p:txBody>
      </p:sp>
      <p:sp>
        <p:nvSpPr>
          <p:cNvPr id="3" name="TekstSylinder 2"/>
          <p:cNvSpPr txBox="1"/>
          <p:nvPr/>
        </p:nvSpPr>
        <p:spPr>
          <a:xfrm>
            <a:off x="422563" y="1175211"/>
            <a:ext cx="3530311" cy="3139321"/>
          </a:xfrm>
          <a:prstGeom prst="rect">
            <a:avLst/>
          </a:prstGeom>
          <a:noFill/>
        </p:spPr>
        <p:txBody>
          <a:bodyPr wrap="square" rtlCol="0">
            <a:spAutoFit/>
          </a:bodyPr>
          <a:lstStyle/>
          <a:p>
            <a:pPr marL="285750" indent="-285750">
              <a:buFont typeface="Arial" panose="020B0604020202020204" pitchFamily="34" charset="0"/>
              <a:buChar char="•"/>
            </a:pPr>
            <a:r>
              <a:rPr lang="nn-NO" dirty="0"/>
              <a:t>Blant innvandrarar – og særleg innvandrarar frå Gruppe 2-land – er det ein betydeleg lågare sysselsetjing enn befolkninga elles. </a:t>
            </a:r>
          </a:p>
          <a:p>
            <a:endParaRPr lang="nn-NO" dirty="0"/>
          </a:p>
          <a:p>
            <a:pPr marL="285750" indent="-285750">
              <a:buFont typeface="Arial" panose="020B0604020202020204" pitchFamily="34" charset="0"/>
              <a:buChar char="•"/>
            </a:pPr>
            <a:r>
              <a:rPr lang="nn-NO" dirty="0"/>
              <a:t>Tala understrek verdien av ei målretta satsing på kvalifisering og </a:t>
            </a:r>
            <a:r>
              <a:rPr lang="nn-NO" dirty="0" err="1"/>
              <a:t>inkludering</a:t>
            </a:r>
            <a:r>
              <a:rPr lang="nn-NO" dirty="0"/>
              <a:t> av innvandrarar frå Gruppe 2-land til arbeidslivet.</a:t>
            </a:r>
          </a:p>
        </p:txBody>
      </p:sp>
      <p:sp>
        <p:nvSpPr>
          <p:cNvPr id="4" name="TekstSylinder 3">
            <a:extLst>
              <a:ext uri="{FF2B5EF4-FFF2-40B4-BE49-F238E27FC236}">
                <a16:creationId xmlns:a16="http://schemas.microsoft.com/office/drawing/2014/main" id="{921C2E2D-8EEB-6D8B-4905-40AB97BAFDBB}"/>
              </a:ext>
            </a:extLst>
          </p:cNvPr>
          <p:cNvSpPr txBox="1"/>
          <p:nvPr/>
        </p:nvSpPr>
        <p:spPr>
          <a:xfrm>
            <a:off x="669608" y="506266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488858602"/>
              </p:ext>
            </p:extLst>
          </p:nvPr>
        </p:nvGraphicFramePr>
        <p:xfrm>
          <a:off x="4658346" y="1175210"/>
          <a:ext cx="7218915" cy="42567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dirty="0"/>
              <a:t>Vedvarande </a:t>
            </a:r>
            <a:r>
              <a:rPr lang="nn-NO" dirty="0" err="1"/>
              <a:t>låginntekt</a:t>
            </a:r>
            <a:endParaRPr lang="nn-NO" dirty="0"/>
          </a:p>
        </p:txBody>
      </p:sp>
      <p:sp>
        <p:nvSpPr>
          <p:cNvPr id="3" name="TekstSylinder 2"/>
          <p:cNvSpPr txBox="1"/>
          <p:nvPr/>
        </p:nvSpPr>
        <p:spPr>
          <a:xfrm>
            <a:off x="194553" y="1214122"/>
            <a:ext cx="3584967" cy="3970318"/>
          </a:xfrm>
          <a:prstGeom prst="rect">
            <a:avLst/>
          </a:prstGeom>
          <a:noFill/>
        </p:spPr>
        <p:txBody>
          <a:bodyPr wrap="square" rtlCol="0">
            <a:spAutoFit/>
          </a:bodyPr>
          <a:lstStyle/>
          <a:p>
            <a:pPr marL="285750" indent="-285750">
              <a:buFont typeface="Arial" panose="020B0604020202020204" pitchFamily="34" charset="0"/>
              <a:buChar char="•"/>
            </a:pPr>
            <a:r>
              <a:rPr lang="nn-NO" dirty="0"/>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Låginntekt</a:t>
            </a:r>
            <a:r>
              <a:rPr lang="nn-NO" dirty="0"/>
              <a:t> aukar sannsynet for dårleg sjølvopplevd helse, sjukdom og for tidleg død.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Andel</a:t>
            </a:r>
            <a:r>
              <a:rPr lang="nn-NO" dirty="0"/>
              <a:t> personar i hushald med </a:t>
            </a:r>
            <a:r>
              <a:rPr lang="nn-NO" dirty="0" err="1"/>
              <a:t>låginntekt</a:t>
            </a:r>
            <a:r>
              <a:rPr lang="nn-NO" dirty="0"/>
              <a:t> har auka meir i Agder enn i Norge elles. </a:t>
            </a:r>
          </a:p>
        </p:txBody>
      </p:sp>
      <p:sp>
        <p:nvSpPr>
          <p:cNvPr id="4" name="TekstSylinder 3">
            <a:extLst>
              <a:ext uri="{FF2B5EF4-FFF2-40B4-BE49-F238E27FC236}">
                <a16:creationId xmlns:a16="http://schemas.microsoft.com/office/drawing/2014/main" id="{37A66D0C-5096-F148-F50D-2A1EFA740A07}"/>
              </a:ext>
            </a:extLst>
          </p:cNvPr>
          <p:cNvSpPr txBox="1"/>
          <p:nvPr/>
        </p:nvSpPr>
        <p:spPr>
          <a:xfrm>
            <a:off x="510831" y="5459212"/>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444285038"/>
              </p:ext>
            </p:extLst>
          </p:nvPr>
        </p:nvGraphicFramePr>
        <p:xfrm>
          <a:off x="4035907" y="1207132"/>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n-NO" dirty="0"/>
              <a:t>Tannhelse</a:t>
            </a:r>
          </a:p>
        </p:txBody>
      </p:sp>
      <p:sp>
        <p:nvSpPr>
          <p:cNvPr id="3" name="TekstSylinder 2"/>
          <p:cNvSpPr txBox="1"/>
          <p:nvPr/>
        </p:nvSpPr>
        <p:spPr>
          <a:xfrm>
            <a:off x="422563" y="1175211"/>
            <a:ext cx="3838775" cy="3693319"/>
          </a:xfrm>
          <a:prstGeom prst="rect">
            <a:avLst/>
          </a:prstGeom>
          <a:noFill/>
        </p:spPr>
        <p:txBody>
          <a:bodyPr wrap="square" rtlCol="0">
            <a:spAutoFit/>
          </a:bodyPr>
          <a:lstStyle/>
          <a:p>
            <a:pPr marL="285750" indent="-285750">
              <a:buFont typeface="Arial" panose="020B0604020202020204" pitchFamily="34" charset="0"/>
              <a:buChar char="•"/>
            </a:pPr>
            <a:r>
              <a:rPr lang="nn-NO" dirty="0"/>
              <a:t>Den offentlige tannhelsetenesta overvakar tannhelsa i den unge befolkninga gjennom systematiske registreringar av </a:t>
            </a:r>
            <a:r>
              <a:rPr lang="nn-NO" dirty="0" err="1"/>
              <a:t>antal</a:t>
            </a:r>
            <a:r>
              <a:rPr lang="nn-NO" dirty="0"/>
              <a:t> nye hol, tannflater med fyllingar og tapte tenner (DMFT).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Registreringane gir eit grovt mål på utviklinga i tannhelsa over fleire år, og gjev moglegheit for å samanlikne tannhelsa mellom kommunar, fylke og gjennomsnitt for landet.</a:t>
            </a:r>
            <a:endParaRPr lang="nn-NO" dirty="0">
              <a:solidFill>
                <a:srgbClr val="FF0000"/>
              </a:solidFill>
            </a:endParaRPr>
          </a:p>
        </p:txBody>
      </p:sp>
      <p:sp>
        <p:nvSpPr>
          <p:cNvPr id="7" name="TekstSylinder 6">
            <a:extLst>
              <a:ext uri="{FF2B5EF4-FFF2-40B4-BE49-F238E27FC236}">
                <a16:creationId xmlns:a16="http://schemas.microsoft.com/office/drawing/2014/main" id="{2F3B043A-AF19-B788-C28C-27CDD8554415}"/>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24515432"/>
              </p:ext>
            </p:extLst>
          </p:nvPr>
        </p:nvGraphicFramePr>
        <p:xfrm>
          <a:off x="4624749" y="4442750"/>
          <a:ext cx="6835679"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532707387"/>
              </p:ext>
            </p:extLst>
          </p:nvPr>
        </p:nvGraphicFramePr>
        <p:xfrm>
          <a:off x="4624749" y="694767"/>
          <a:ext cx="6835678"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169146642"/>
              </p:ext>
            </p:extLst>
          </p:nvPr>
        </p:nvGraphicFramePr>
        <p:xfrm>
          <a:off x="4624749" y="2573522"/>
          <a:ext cx="6835678"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n-NO" i="1" dirty="0"/>
              <a:t>Regionplan Agder 2030 teiknar eit framtidsbilde der Agder har redusert klimagassutslepp med minst 45 prosent. Nødvendig infrastruktur for eit fullelektrisk samfunn er bygd ut, mens informasjons- og kommunikasjonsteknologi har gjort det enkelt å velje den mest klimavennlige løysinga for innbyggarane og besøkande. Natur- og landbruksområder er ivaretatt for framtidige generasjonar, og er ein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5" y="295900"/>
            <a:ext cx="608948" cy="761185"/>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Bygland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824773030"/>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Areal</a:t>
                      </a:r>
                      <a:r>
                        <a:rPr lang="nn-NO" sz="1200" baseline="0" noProof="0" dirty="0"/>
                        <a:t> (km2)</a:t>
                      </a:r>
                      <a:endParaRPr lang="nn-NO" sz="1200" noProof="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Areal</a:t>
                      </a:r>
                    </a:p>
                  </a:txBody>
                  <a:tcPr/>
                </a:tc>
                <a:tc>
                  <a:txBody>
                    <a:bodyPr/>
                    <a:lstStyle/>
                    <a:p>
                      <a:pPr algn="ctr"/>
                      <a:r>
                        <a:rPr lang="nn-NO" sz="1200" noProof="0" dirty="0"/>
                        <a:t>1</a:t>
                      </a:r>
                      <a:r>
                        <a:rPr lang="nn-NO" sz="1200" baseline="0" noProof="0" dirty="0"/>
                        <a:t> 311,8</a:t>
                      </a:r>
                      <a:endParaRPr lang="nn-NO" sz="1200" noProof="0" dirty="0"/>
                    </a:p>
                  </a:txBody>
                  <a:tcPr/>
                </a:tc>
                <a:extLst>
                  <a:ext uri="{0D108BD9-81ED-4DB2-BD59-A6C34878D82A}">
                    <a16:rowId xmlns:a16="http://schemas.microsoft.com/office/drawing/2014/main" val="3696038960"/>
                  </a:ext>
                </a:extLst>
              </a:tr>
              <a:tr h="312707">
                <a:tc>
                  <a:txBody>
                    <a:bodyPr/>
                    <a:lstStyle/>
                    <a:p>
                      <a:r>
                        <a:rPr lang="nn-NO" sz="1200" noProof="0" dirty="0"/>
                        <a:t>Landareal</a:t>
                      </a:r>
                    </a:p>
                  </a:txBody>
                  <a:tcPr/>
                </a:tc>
                <a:tc>
                  <a:txBody>
                    <a:bodyPr/>
                    <a:lstStyle/>
                    <a:p>
                      <a:pPr algn="ctr"/>
                      <a:r>
                        <a:rPr lang="nn-NO" sz="1200" noProof="0" dirty="0"/>
                        <a:t>1</a:t>
                      </a:r>
                      <a:r>
                        <a:rPr lang="nn-NO" sz="1200" baseline="0" noProof="0" dirty="0"/>
                        <a:t> 142,9</a:t>
                      </a:r>
                      <a:endParaRPr lang="nn-NO" sz="1200" noProof="0" dirty="0"/>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n-NO" sz="1200" noProof="0" dirty="0"/>
                        <a:t>6,5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Ferskvatn</a:t>
                      </a:r>
                    </a:p>
                  </a:txBody>
                  <a:tcPr/>
                </a:tc>
                <a:tc>
                  <a:txBody>
                    <a:bodyPr/>
                    <a:lstStyle/>
                    <a:p>
                      <a:pPr algn="ctr"/>
                      <a:r>
                        <a:rPr lang="nn-NO" sz="1200" noProof="0" dirty="0"/>
                        <a:t>168,9</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dirty="0"/>
                        <a:t>9,5</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Verna areal</a:t>
                      </a:r>
                    </a:p>
                  </a:txBody>
                  <a:tcPr/>
                </a:tc>
                <a:tc>
                  <a:txBody>
                    <a:bodyPr/>
                    <a:lstStyle/>
                    <a:p>
                      <a:pPr algn="ctr"/>
                      <a:r>
                        <a:rPr lang="nn-NO" sz="1200" noProof="0" dirty="0"/>
                        <a:t>333,8</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9902733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Tenester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Barneskular</a:t>
                      </a:r>
                    </a:p>
                  </a:txBody>
                  <a:tcPr/>
                </a:tc>
                <a:tc>
                  <a:txBody>
                    <a:bodyPr/>
                    <a:lstStyle/>
                    <a:p>
                      <a:pPr algn="ctr"/>
                      <a:r>
                        <a:rPr lang="nn-NO" sz="1200" noProof="0" dirty="0">
                          <a:solidFill>
                            <a:schemeClr val="tx1"/>
                          </a:solidFill>
                        </a:rPr>
                        <a:t>2 (101</a:t>
                      </a:r>
                      <a:r>
                        <a:rPr lang="nn-NO" sz="1200" baseline="0" noProof="0" dirty="0">
                          <a:solidFill>
                            <a:schemeClr val="tx1"/>
                          </a:solidFill>
                        </a:rPr>
                        <a:t> elevar)</a:t>
                      </a:r>
                      <a:endParaRPr lang="nn-NO" sz="1200" noProof="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dirty="0"/>
                        <a:t>Ungdomsskular</a:t>
                      </a:r>
                    </a:p>
                  </a:txBody>
                  <a:tcPr/>
                </a:tc>
                <a:tc>
                  <a:txBody>
                    <a:bodyPr/>
                    <a:lstStyle/>
                    <a:p>
                      <a:pPr algn="ctr"/>
                      <a:r>
                        <a:rPr lang="nn-NO" sz="1200" noProof="0" dirty="0">
                          <a:solidFill>
                            <a:schemeClr val="tx1"/>
                          </a:solidFill>
                        </a:rPr>
                        <a:t>1 (36 elevar)</a:t>
                      </a:r>
                    </a:p>
                  </a:txBody>
                  <a:tcPr/>
                </a:tc>
                <a:extLst>
                  <a:ext uri="{0D108BD9-81ED-4DB2-BD59-A6C34878D82A}">
                    <a16:rowId xmlns:a16="http://schemas.microsoft.com/office/drawing/2014/main" val="291333389"/>
                  </a:ext>
                </a:extLst>
              </a:tr>
              <a:tr h="312707">
                <a:tc>
                  <a:txBody>
                    <a:bodyPr/>
                    <a:lstStyle/>
                    <a:p>
                      <a:r>
                        <a:rPr lang="nn-NO" sz="1200" noProof="0" dirty="0"/>
                        <a:t>Vidaregåande skular</a:t>
                      </a:r>
                    </a:p>
                  </a:txBody>
                  <a:tcPr/>
                </a:tc>
                <a:tc>
                  <a:txBody>
                    <a:bodyPr/>
                    <a:lstStyle/>
                    <a:p>
                      <a:pPr algn="ctr"/>
                      <a:endParaRPr lang="nn-NO" sz="1200" noProof="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Tannklinikk</a:t>
                      </a:r>
                    </a:p>
                  </a:txBody>
                  <a:tcPr/>
                </a:tc>
                <a:tc>
                  <a:txBody>
                    <a:bodyPr/>
                    <a:lstStyle/>
                    <a:p>
                      <a:pPr algn="ctr"/>
                      <a:r>
                        <a:rPr lang="nn-NO" sz="1200" noProof="0" dirty="0">
                          <a:solidFill>
                            <a:schemeClr val="tx1"/>
                          </a:solidFill>
                        </a:rPr>
                        <a:t>Bygland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Fylkesveg (km)</a:t>
                      </a:r>
                    </a:p>
                  </a:txBody>
                  <a:tcPr/>
                </a:tc>
                <a:tc>
                  <a:txBody>
                    <a:bodyPr/>
                    <a:lstStyle/>
                    <a:p>
                      <a:pPr algn="ctr"/>
                      <a:r>
                        <a:rPr lang="nn-NO" sz="1200" noProof="0" dirty="0"/>
                        <a:t>52</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617925739"/>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dirty="0"/>
                        <a:t>Folketal</a:t>
                      </a:r>
                    </a:p>
                  </a:txBody>
                  <a:tcPr/>
                </a:tc>
                <a:tc>
                  <a:txBody>
                    <a:bodyPr/>
                    <a:lstStyle/>
                    <a:p>
                      <a:pPr algn="ctr"/>
                      <a:r>
                        <a:rPr lang="nn-NO" sz="1200" dirty="0"/>
                        <a:t>1</a:t>
                      </a:r>
                      <a:r>
                        <a:rPr lang="nn-NO" sz="1200" baseline="0" dirty="0"/>
                        <a:t> 180</a:t>
                      </a:r>
                      <a:endParaRPr lang="nn-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kvinner</a:t>
                      </a:r>
                    </a:p>
                  </a:txBody>
                  <a:tcPr/>
                </a:tc>
                <a:tc>
                  <a:txBody>
                    <a:bodyPr/>
                    <a:lstStyle/>
                    <a:p>
                      <a:pPr algn="ctr"/>
                      <a:r>
                        <a:rPr lang="nn-NO" sz="1200" dirty="0"/>
                        <a:t>48,0 (Agder:</a:t>
                      </a:r>
                      <a:r>
                        <a:rPr lang="nn-NO" sz="1200" baseline="0" dirty="0"/>
                        <a:t> </a:t>
                      </a:r>
                      <a:r>
                        <a:rPr lang="nn-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i </a:t>
                      </a:r>
                      <a:r>
                        <a:rPr lang="nn-NO" sz="1200" noProof="0" dirty="0"/>
                        <a:t>tettstad</a:t>
                      </a:r>
                      <a:r>
                        <a:rPr lang="nn-NO" sz="1200" dirty="0"/>
                        <a:t>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dirty="0"/>
                        <a:t>29 %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t>Gjennomsnittsalder</a:t>
                      </a:r>
                    </a:p>
                  </a:txBody>
                  <a:tcPr/>
                </a:tc>
                <a:tc>
                  <a:txBody>
                    <a:bodyPr/>
                    <a:lstStyle/>
                    <a:p>
                      <a:pPr algn="ctr"/>
                      <a:r>
                        <a:rPr lang="nn-NO" sz="1200" baseline="0" dirty="0"/>
                        <a:t>menn 45,1 - kvinner</a:t>
                      </a:r>
                      <a:r>
                        <a:rPr lang="nn-NO" sz="1200" dirty="0"/>
                        <a:t> 45,0 </a:t>
                      </a:r>
                    </a:p>
                  </a:txBody>
                  <a:tcPr/>
                </a:tc>
                <a:extLst>
                  <a:ext uri="{0D108BD9-81ED-4DB2-BD59-A6C34878D82A}">
                    <a16:rowId xmlns:a16="http://schemas.microsoft.com/office/drawing/2014/main" val="3931694125"/>
                  </a:ext>
                </a:extLst>
              </a:tr>
              <a:tr h="312707">
                <a:tc>
                  <a:txBody>
                    <a:bodyPr/>
                    <a:lstStyle/>
                    <a:p>
                      <a:r>
                        <a:rPr lang="nn-NO" sz="1200" dirty="0"/>
                        <a:t>Forventa levealder</a:t>
                      </a:r>
                    </a:p>
                  </a:txBody>
                  <a:tcPr/>
                </a:tc>
                <a:tc>
                  <a:txBody>
                    <a:bodyPr/>
                    <a:lstStyle/>
                    <a:p>
                      <a:pPr algn="ctr"/>
                      <a:r>
                        <a:rPr lang="nn-NO" sz="1200" dirty="0">
                          <a:solidFill>
                            <a:schemeClr val="tx1"/>
                          </a:solidFill>
                        </a:rPr>
                        <a:t>menn 79,2 - kvinner 80,6</a:t>
                      </a:r>
                    </a:p>
                  </a:txBody>
                  <a:tcPr/>
                </a:tc>
                <a:extLst>
                  <a:ext uri="{0D108BD9-81ED-4DB2-BD59-A6C34878D82A}">
                    <a16:rowId xmlns:a16="http://schemas.microsoft.com/office/drawing/2014/main" val="2448623123"/>
                  </a:ext>
                </a:extLst>
              </a:tr>
              <a:tr h="312707">
                <a:tc>
                  <a:txBody>
                    <a:bodyPr/>
                    <a:lstStyle/>
                    <a:p>
                      <a:pPr lvl="0">
                        <a:buNone/>
                      </a:pPr>
                      <a:r>
                        <a:rPr lang="nn-NO" sz="1200" b="0" u="none" strike="noStrike" noProof="0" dirty="0">
                          <a:solidFill>
                            <a:schemeClr val="tx1"/>
                          </a:solidFill>
                        </a:rPr>
                        <a:t>Personar per hushald</a:t>
                      </a:r>
                      <a:endParaRPr lang="nn-NO" dirty="0">
                        <a:solidFill>
                          <a:schemeClr val="tx1"/>
                        </a:solidFill>
                      </a:endParaRPr>
                    </a:p>
                  </a:txBody>
                  <a:tcPr/>
                </a:tc>
                <a:tc>
                  <a:txBody>
                    <a:bodyPr/>
                    <a:lstStyle/>
                    <a:p>
                      <a:pPr lvl="0" algn="ctr">
                        <a:buNone/>
                      </a:pPr>
                      <a:r>
                        <a:rPr lang="nn-NO" sz="1200" b="0" u="none" strike="noStrike" noProof="0" dirty="0">
                          <a:solidFill>
                            <a:schemeClr val="tx1"/>
                          </a:solidFill>
                        </a:rPr>
                        <a:t>1,98 (Agder: 2,15)</a:t>
                      </a:r>
                      <a:endParaRPr lang="nn-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824483275"/>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n-NO" sz="1200" noProof="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Administrasjonssenter</a:t>
                      </a:r>
                    </a:p>
                  </a:txBody>
                  <a:tcPr/>
                </a:tc>
                <a:tc>
                  <a:txBody>
                    <a:bodyPr/>
                    <a:lstStyle/>
                    <a:p>
                      <a:pPr algn="ctr"/>
                      <a:r>
                        <a:rPr lang="nn-NO" sz="1200" noProof="0" dirty="0">
                          <a:solidFill>
                            <a:schemeClr val="tx1"/>
                          </a:solidFill>
                        </a:rPr>
                        <a:t>Bygland</a:t>
                      </a:r>
                    </a:p>
                  </a:txBody>
                  <a:tcPr/>
                </a:tc>
                <a:extLst>
                  <a:ext uri="{0D108BD9-81ED-4DB2-BD59-A6C34878D82A}">
                    <a16:rowId xmlns:a16="http://schemas.microsoft.com/office/drawing/2014/main" val="3696038960"/>
                  </a:ext>
                </a:extLst>
              </a:tr>
              <a:tr h="312707">
                <a:tc>
                  <a:txBody>
                    <a:bodyPr/>
                    <a:lstStyle/>
                    <a:p>
                      <a:r>
                        <a:rPr lang="nn-NO" sz="1200" noProof="0" dirty="0"/>
                        <a:t>Interkommunalt politisk</a:t>
                      </a:r>
                      <a:r>
                        <a:rPr lang="nn-NO" sz="1200" baseline="0" noProof="0" dirty="0"/>
                        <a:t> råd</a:t>
                      </a:r>
                      <a:endParaRPr lang="nn-NO" sz="1200" noProof="0" dirty="0"/>
                    </a:p>
                  </a:txBody>
                  <a:tcPr/>
                </a:tc>
                <a:tc>
                  <a:txBody>
                    <a:bodyPr/>
                    <a:lstStyle/>
                    <a:p>
                      <a:pPr algn="ctr"/>
                      <a:r>
                        <a:rPr lang="nn-NO" sz="1200" noProof="0" dirty="0"/>
                        <a:t>Setesdal</a:t>
                      </a:r>
                    </a:p>
                  </a:txBody>
                  <a:tcPr/>
                </a:tc>
                <a:extLst>
                  <a:ext uri="{0D108BD9-81ED-4DB2-BD59-A6C34878D82A}">
                    <a16:rowId xmlns:a16="http://schemas.microsoft.com/office/drawing/2014/main" val="291333389"/>
                  </a:ext>
                </a:extLst>
              </a:tr>
              <a:tr h="312707">
                <a:tc>
                  <a:txBody>
                    <a:bodyPr/>
                    <a:lstStyle/>
                    <a:p>
                      <a:r>
                        <a:rPr lang="nn-NO" sz="1200" noProof="0" dirty="0" err="1"/>
                        <a:t>Sentralitetsklasse</a:t>
                      </a:r>
                      <a:endParaRPr lang="nn-NO" sz="1200" noProof="0" dirty="0"/>
                    </a:p>
                  </a:txBody>
                  <a:tcPr/>
                </a:tc>
                <a:tc>
                  <a:txBody>
                    <a:bodyPr/>
                    <a:lstStyle/>
                    <a:p>
                      <a:pPr algn="ctr"/>
                      <a:r>
                        <a:rPr lang="nn-NO" sz="1200" noProof="0" dirty="0"/>
                        <a:t>6</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Distriktsindeks</a:t>
                      </a:r>
                    </a:p>
                  </a:txBody>
                  <a:tcPr/>
                </a:tc>
                <a:tc>
                  <a:txBody>
                    <a:bodyPr/>
                    <a:lstStyle/>
                    <a:p>
                      <a:pPr algn="ctr"/>
                      <a:r>
                        <a:rPr lang="nn-NO" sz="1200" noProof="0" dirty="0"/>
                        <a:t>31,7</a:t>
                      </a:r>
                    </a:p>
                  </a:txBody>
                  <a:tcPr/>
                </a:tc>
                <a:extLst>
                  <a:ext uri="{0D108BD9-81ED-4DB2-BD59-A6C34878D82A}">
                    <a16:rowId xmlns:a16="http://schemas.microsoft.com/office/drawing/2014/main" val="3931694125"/>
                  </a:ext>
                </a:extLst>
              </a:tr>
              <a:tr h="312707">
                <a:tc>
                  <a:txBody>
                    <a:bodyPr/>
                    <a:lstStyle/>
                    <a:p>
                      <a:r>
                        <a:rPr lang="nn-NO" sz="1200" noProof="0" dirty="0"/>
                        <a:t>BA-område</a:t>
                      </a:r>
                    </a:p>
                  </a:txBody>
                  <a:tcPr/>
                </a:tc>
                <a:tc>
                  <a:txBody>
                    <a:bodyPr/>
                    <a:lstStyle/>
                    <a:p>
                      <a:pPr algn="ctr"/>
                      <a:r>
                        <a:rPr lang="nn-NO" sz="1200" noProof="0" dirty="0"/>
                        <a:t>BA44 Evje og Hornnes</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821" y="111968"/>
            <a:ext cx="2842727" cy="5680645"/>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 – referansebanar</a:t>
            </a:r>
          </a:p>
        </p:txBody>
      </p:sp>
      <p:sp>
        <p:nvSpPr>
          <p:cNvPr id="3" name="Plassholder for innhold 2"/>
          <p:cNvSpPr>
            <a:spLocks noGrp="1"/>
          </p:cNvSpPr>
          <p:nvPr>
            <p:ph idx="1"/>
          </p:nvPr>
        </p:nvSpPr>
        <p:spPr>
          <a:xfrm>
            <a:off x="472272" y="1348079"/>
            <a:ext cx="3935341"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n-NO" sz="1400" dirty="0"/>
              <a:t>Tonn CO</a:t>
            </a:r>
            <a:r>
              <a:rPr lang="nn-NO" sz="1400" baseline="30000" dirty="0"/>
              <a:t>2</a:t>
            </a:r>
            <a:r>
              <a:rPr lang="nn-NO" sz="1400" dirty="0"/>
              <a:t>, inkl. kvotepliktige utslepp, </a:t>
            </a:r>
            <a:r>
              <a:rPr lang="nn-NO" sz="1400" dirty="0" err="1"/>
              <a:t>referanseår</a:t>
            </a:r>
            <a:r>
              <a:rPr lang="nn-NO" sz="1400" dirty="0"/>
              <a:t> 2017</a:t>
            </a:r>
          </a:p>
        </p:txBody>
      </p:sp>
      <p:sp>
        <p:nvSpPr>
          <p:cNvPr id="6" name="TekstSylinder 5">
            <a:extLst>
              <a:ext uri="{FF2B5EF4-FFF2-40B4-BE49-F238E27FC236}">
                <a16:creationId xmlns:a16="http://schemas.microsoft.com/office/drawing/2014/main" id="{2EFB2CFA-E4FF-FC28-FF6C-CE977B4022CA}"/>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9" name="Diagram 8"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2800169509"/>
              </p:ext>
            </p:extLst>
          </p:nvPr>
        </p:nvGraphicFramePr>
        <p:xfrm>
          <a:off x="4857234" y="1349565"/>
          <a:ext cx="6800850" cy="41588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3" y="276109"/>
            <a:ext cx="10153651" cy="685606"/>
          </a:xfrm>
        </p:spPr>
        <p:txBody>
          <a:bodyPr/>
          <a:lstStyle/>
          <a:p>
            <a:r>
              <a:rPr lang="nn-NO" dirty="0" err="1"/>
              <a:t>Elektrifiseringsgrad</a:t>
            </a:r>
            <a:r>
              <a:rPr lang="nn-NO" dirty="0"/>
              <a:t> per sektor</a:t>
            </a:r>
          </a:p>
        </p:txBody>
      </p:sp>
      <p:sp>
        <p:nvSpPr>
          <p:cNvPr id="3" name="Plassholder for innhold 2"/>
          <p:cNvSpPr>
            <a:spLocks noGrp="1"/>
          </p:cNvSpPr>
          <p:nvPr>
            <p:ph idx="1"/>
          </p:nvPr>
        </p:nvSpPr>
        <p:spPr>
          <a:xfrm>
            <a:off x="384223" y="1293305"/>
            <a:ext cx="2961649" cy="3708463"/>
          </a:xfrm>
        </p:spPr>
        <p:txBody>
          <a:bodyPr/>
          <a:lstStyle/>
          <a:p>
            <a:r>
              <a:rPr lang="nn-NO" sz="1800" dirty="0"/>
              <a:t>Målbildet Electric Region Agder 2030</a:t>
            </a:r>
            <a:r>
              <a:rPr lang="nn-NO" sz="1800" b="1" dirty="0"/>
              <a:t> </a:t>
            </a:r>
            <a:r>
              <a:rPr lang="nn-NO" sz="1800" dirty="0"/>
              <a:t>handlar om å utnytta eit av regionens globale fortrinn for å realisera ein visjon om eit Agder kor alt er elektrisk, alt er fornybart.</a:t>
            </a:r>
          </a:p>
          <a:p>
            <a:endParaRPr lang="nn-NO" sz="1800" dirty="0"/>
          </a:p>
          <a:p>
            <a:r>
              <a:rPr lang="nn-NO" sz="1800" dirty="0"/>
              <a:t>Dette skjer gjennom å elektrifisera samfunnet ved å erstatta fossil energi med fornybar elektrisitet.</a:t>
            </a:r>
            <a:r>
              <a:rPr lang="nn-NO" dirty="0"/>
              <a:t> </a:t>
            </a:r>
            <a:endParaRPr lang="nn-NO" sz="1800" dirty="0"/>
          </a:p>
        </p:txBody>
      </p:sp>
      <p:sp>
        <p:nvSpPr>
          <p:cNvPr id="12" name="TekstSylinder 11">
            <a:extLst>
              <a:ext uri="{FF2B5EF4-FFF2-40B4-BE49-F238E27FC236}">
                <a16:creationId xmlns:a16="http://schemas.microsoft.com/office/drawing/2014/main" id="{0A84D885-2C9F-26D2-C15F-86D6CDEE2488}"/>
              </a:ext>
            </a:extLst>
          </p:cNvPr>
          <p:cNvSpPr txBox="1"/>
          <p:nvPr/>
        </p:nvSpPr>
        <p:spPr>
          <a:xfrm>
            <a:off x="504365" y="5221335"/>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6" name="Graphic 7">
            <a:extLst>
              <a:ext uri="{FF2B5EF4-FFF2-40B4-BE49-F238E27FC236}">
                <a16:creationId xmlns:a16="http://schemas.microsoft.com/office/drawing/2014/main" id="{8A4E9595-ABF3-21EA-D2BC-0FEB1E84B7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2583" y="1183747"/>
            <a:ext cx="372796" cy="372796"/>
          </a:xfrm>
          <a:prstGeom prst="rect">
            <a:avLst/>
          </a:prstGeom>
        </p:spPr>
      </p:pic>
      <p:pic>
        <p:nvPicPr>
          <p:cNvPr id="7" name="Graphic 8">
            <a:extLst>
              <a:ext uri="{FF2B5EF4-FFF2-40B4-BE49-F238E27FC236}">
                <a16:creationId xmlns:a16="http://schemas.microsoft.com/office/drawing/2014/main" id="{DE719905-FD20-6362-886F-32C85669E6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6783" y="1145177"/>
            <a:ext cx="372796" cy="372796"/>
          </a:xfrm>
          <a:prstGeom prst="rect">
            <a:avLst/>
          </a:prstGeom>
        </p:spPr>
      </p:pic>
      <p:pic>
        <p:nvPicPr>
          <p:cNvPr id="9" name="Graphic 10">
            <a:extLst>
              <a:ext uri="{FF2B5EF4-FFF2-40B4-BE49-F238E27FC236}">
                <a16:creationId xmlns:a16="http://schemas.microsoft.com/office/drawing/2014/main" id="{67C78F12-00FD-B009-DA82-39C1A3A83A2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7936" y="1178575"/>
            <a:ext cx="372796" cy="372796"/>
          </a:xfrm>
          <a:prstGeom prst="rect">
            <a:avLst/>
          </a:prstGeom>
        </p:spPr>
      </p:pic>
      <p:pic>
        <p:nvPicPr>
          <p:cNvPr id="10" name="Graphic 12">
            <a:extLst>
              <a:ext uri="{FF2B5EF4-FFF2-40B4-BE49-F238E27FC236}">
                <a16:creationId xmlns:a16="http://schemas.microsoft.com/office/drawing/2014/main" id="{1F47C9A0-6A27-DAE2-5674-5F6361209C15}"/>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7166" y="1151683"/>
            <a:ext cx="366290" cy="366290"/>
          </a:xfrm>
          <a:prstGeom prst="rect">
            <a:avLst/>
          </a:prstGeom>
        </p:spPr>
      </p:pic>
      <p:pic>
        <p:nvPicPr>
          <p:cNvPr id="11" name="Graphic 13">
            <a:extLst>
              <a:ext uri="{FF2B5EF4-FFF2-40B4-BE49-F238E27FC236}">
                <a16:creationId xmlns:a16="http://schemas.microsoft.com/office/drawing/2014/main" id="{E20670C3-7A3D-DABD-9DAD-EBD0F4F2B81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57311" y="1101069"/>
            <a:ext cx="423388" cy="423388"/>
          </a:xfrm>
          <a:prstGeom prst="rect">
            <a:avLst/>
          </a:prstGeom>
        </p:spPr>
      </p:pic>
      <p:graphicFrame>
        <p:nvGraphicFramePr>
          <p:cNvPr id="5" name="Chart 17" descr="Stolpediagram som viser elektrifiseringsgrad per sektor.">
            <a:extLst>
              <a:ext uri="{FF2B5EF4-FFF2-40B4-BE49-F238E27FC236}">
                <a16:creationId xmlns:a16="http://schemas.microsoft.com/office/drawing/2014/main" id="{0A3E9060-94C4-F84F-1AE5-E2C90C39C8D3}"/>
              </a:ext>
            </a:extLst>
          </p:cNvPr>
          <p:cNvGraphicFramePr>
            <a:graphicFrameLocks/>
          </p:cNvGraphicFramePr>
          <p:nvPr>
            <p:extLst>
              <p:ext uri="{D42A27DB-BD31-4B8C-83A1-F6EECF244321}">
                <p14:modId xmlns:p14="http://schemas.microsoft.com/office/powerpoint/2010/main" val="798662803"/>
              </p:ext>
            </p:extLst>
          </p:nvPr>
        </p:nvGraphicFramePr>
        <p:xfrm>
          <a:off x="3490452" y="1517973"/>
          <a:ext cx="8632721" cy="415628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725D27C7-C81C-FDF2-9716-2869B47D7003}"/>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C8F3AF21-DA93-FDDC-2F1E-DC79EB5781C5}"/>
              </a:ext>
            </a:extLst>
          </p:cNvPr>
          <p:cNvPicPr/>
          <p:nvPr/>
        </p:nvPicPr>
        <p:blipFill>
          <a:blip r:embed="rId6"/>
          <a:stretch>
            <a:fillRect/>
          </a:stretch>
        </p:blipFill>
        <p:spPr>
          <a:xfrm>
            <a:off x="-1246637"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86C0764C-2753-7DA6-1C52-36ADA2AA210D}"/>
              </a:ext>
            </a:extLst>
          </p:cNvPr>
          <p:cNvPicPr/>
          <p:nvPr/>
        </p:nvPicPr>
        <p:blipFill>
          <a:blip r:embed="rId7"/>
          <a:stretch>
            <a:fillRect/>
          </a:stretch>
        </p:blipFill>
        <p:spPr>
          <a:xfrm>
            <a:off x="6585510"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A7DA3651-E5CA-0084-0C71-7FE000DD4A2E}"/>
              </a:ext>
            </a:extLst>
          </p:cNvPr>
          <p:cNvPicPr/>
          <p:nvPr/>
        </p:nvPicPr>
        <p:blipFill>
          <a:blip r:embed="rId8"/>
          <a:stretch>
            <a:fillRect/>
          </a:stretch>
        </p:blipFill>
        <p:spPr>
          <a:xfrm>
            <a:off x="2321239"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002171" cy="1200329"/>
          </a:xfrm>
          <a:prstGeom prst="rect">
            <a:avLst/>
          </a:prstGeom>
          <a:noFill/>
        </p:spPr>
        <p:txBody>
          <a:bodyPr wrap="square" rtlCol="0">
            <a:spAutoFit/>
          </a:bodyPr>
          <a:lstStyle/>
          <a:p>
            <a:pPr algn="l"/>
            <a:r>
              <a:rPr lang="nn-NO" b="0" i="0" dirty="0">
                <a:solidFill>
                  <a:srgbClr val="000000"/>
                </a:solidFill>
                <a:effectLst/>
                <a:latin typeface="Arial" panose="020B0604020202020204" pitchFamily="34" charset="0"/>
              </a:rPr>
              <a:t>Per 2022 er 46 % av Bygland dekt av open  fastmark, 36 % skog, 13 % ferskvatn, 3,7 % myr, medan fulldyrka jord utgjer 0,6 %. </a:t>
            </a:r>
            <a:r>
              <a:rPr lang="nn-NO" b="0" i="0" dirty="0" err="1">
                <a:solidFill>
                  <a:srgbClr val="000000"/>
                </a:solidFill>
                <a:effectLst/>
                <a:latin typeface="Arial" panose="020B0604020202020204" pitchFamily="34" charset="0"/>
              </a:rPr>
              <a:t>Bebygd</a:t>
            </a:r>
            <a:r>
              <a:rPr lang="nn-NO" b="0" i="0" dirty="0">
                <a:solidFill>
                  <a:srgbClr val="000000"/>
                </a:solidFill>
                <a:effectLst/>
                <a:latin typeface="Arial" panose="020B0604020202020204" pitchFamily="34" charset="0"/>
              </a:rPr>
              <a:t> areal og samferdsel utgjer til saman 0,5 %.</a:t>
            </a:r>
            <a:endParaRPr lang="nb-NO" dirty="0"/>
          </a:p>
        </p:txBody>
      </p:sp>
      <p:pic>
        <p:nvPicPr>
          <p:cNvPr id="4" name="Bilde 3" descr="Stolpediagram som viser antall dekar per arealtype i kommunen.">
            <a:extLst>
              <a:ext uri="{FF2B5EF4-FFF2-40B4-BE49-F238E27FC236}">
                <a16:creationId xmlns:a16="http://schemas.microsoft.com/office/drawing/2014/main" id="{1644320B-638A-0967-AB68-2099D22973EF}"/>
              </a:ext>
            </a:extLst>
          </p:cNvPr>
          <p:cNvPicPr>
            <a:picLocks noChangeAspect="1"/>
          </p:cNvPicPr>
          <p:nvPr/>
        </p:nvPicPr>
        <p:blipFill>
          <a:blip r:embed="rId3"/>
          <a:stretch>
            <a:fillRect/>
          </a:stretch>
        </p:blipFill>
        <p:spPr>
          <a:xfrm>
            <a:off x="446522" y="2752166"/>
            <a:ext cx="5105400" cy="307657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25 % av arealet i Bygland er vernet etter </a:t>
            </a:r>
            <a:r>
              <a:rPr lang="nb-NO" sz="1800" dirty="0" err="1"/>
              <a:t>naturmangfaldlova</a:t>
            </a:r>
            <a:r>
              <a:rPr lang="nb-NO" sz="1800" dirty="0"/>
              <a:t>.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22630180"/>
              </p:ext>
            </p:extLst>
          </p:nvPr>
        </p:nvGraphicFramePr>
        <p:xfrm>
          <a:off x="5938888" y="2752166"/>
          <a:ext cx="6079644" cy="3076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613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t>
            </a:r>
            <a:r>
              <a:rPr lang="nn-NO" sz="2000" dirty="0" err="1"/>
              <a:t>arealreikneskap</a:t>
            </a:r>
            <a:r>
              <a:rPr lang="nn-NO" sz="2000" dirty="0"/>
              <a:t> viser at Bygland har satt av </a:t>
            </a:r>
            <a:r>
              <a:rPr lang="nn-NO" sz="2000" dirty="0" err="1"/>
              <a:t>sers</a:t>
            </a:r>
            <a:r>
              <a:rPr lang="nn-NO" sz="2000" dirty="0"/>
              <a:t> store areal, og då særleg til fritidsbustader. </a:t>
            </a:r>
          </a:p>
          <a:p>
            <a:r>
              <a:rPr lang="nn-NO" sz="2000" dirty="0"/>
              <a:t>Samla er det sett av byggeområde i natur tilsvarande 22 dekar per innbyggjar.</a:t>
            </a:r>
          </a:p>
          <a:p>
            <a:r>
              <a:rPr lang="nn-NO" sz="2000" dirty="0"/>
              <a:t>Gjeldande planar opnar for utbygging av meir enn 18 000 dekar skau og       2 800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CD0C466B-1146-D219-31D0-A5800451059B}"/>
              </a:ext>
            </a:extLst>
          </p:cNvPr>
          <p:cNvPicPr>
            <a:picLocks noChangeAspect="1"/>
          </p:cNvPicPr>
          <p:nvPr/>
        </p:nvPicPr>
        <p:blipFill>
          <a:blip r:embed="rId4"/>
          <a:stretch>
            <a:fillRect/>
          </a:stretch>
        </p:blipFill>
        <p:spPr>
          <a:xfrm>
            <a:off x="5604936" y="685800"/>
            <a:ext cx="6422683" cy="5071532"/>
          </a:xfrm>
          <a:prstGeom prst="rect">
            <a:avLst/>
          </a:prstGeom>
        </p:spPr>
      </p:pic>
      <p:sp>
        <p:nvSpPr>
          <p:cNvPr id="5" name="TekstSylinder 4"/>
          <p:cNvSpPr txBox="1"/>
          <p:nvPr/>
        </p:nvSpPr>
        <p:spPr>
          <a:xfrm>
            <a:off x="7712505" y="6191716"/>
            <a:ext cx="1911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5"/>
            <a:ext cx="4426572" cy="21349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910 bruksenheter til fritid i Bygland, og nesten 1400 eiere (alle eierandeler inkludert).</a:t>
            </a:r>
          </a:p>
          <a:p>
            <a:endParaRPr lang="nb-NO" sz="2000" dirty="0"/>
          </a:p>
          <a:p>
            <a:r>
              <a:rPr lang="nb-NO" sz="2000" dirty="0"/>
              <a:t>Kristiansand er største «hytteeierkommune».</a:t>
            </a:r>
          </a:p>
        </p:txBody>
      </p:sp>
      <p:pic>
        <p:nvPicPr>
          <p:cNvPr id="9" name="Bilde 8" descr="Bilde gir en oversikt på antall hytteeiere fordelt på kommuner. ">
            <a:extLst>
              <a:ext uri="{FF2B5EF4-FFF2-40B4-BE49-F238E27FC236}">
                <a16:creationId xmlns:a16="http://schemas.microsoft.com/office/drawing/2014/main" id="{C8DA7D43-9521-4120-DD4D-1D4FB9B27BF7}"/>
              </a:ext>
            </a:extLst>
          </p:cNvPr>
          <p:cNvPicPr>
            <a:picLocks noChangeAspect="1"/>
          </p:cNvPicPr>
          <p:nvPr/>
        </p:nvPicPr>
        <p:blipFill>
          <a:blip r:embed="rId3"/>
          <a:stretch>
            <a:fillRect/>
          </a:stretch>
        </p:blipFill>
        <p:spPr>
          <a:xfrm>
            <a:off x="5409141" y="1323975"/>
            <a:ext cx="4743450" cy="42100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6742" y="384501"/>
            <a:ext cx="10153651" cy="685606"/>
          </a:xfrm>
        </p:spPr>
        <p:txBody>
          <a:bodyPr/>
          <a:lstStyle/>
          <a:p>
            <a:r>
              <a:rPr lang="nb-NO" dirty="0"/>
              <a:t>Befolkning og demografi</a:t>
            </a:r>
          </a:p>
        </p:txBody>
      </p:sp>
      <p:sp>
        <p:nvSpPr>
          <p:cNvPr id="4" name="TekstSylinder 3"/>
          <p:cNvSpPr txBox="1"/>
          <p:nvPr/>
        </p:nvSpPr>
        <p:spPr>
          <a:xfrm>
            <a:off x="696742" y="4995693"/>
            <a:ext cx="4658970" cy="830997"/>
          </a:xfrm>
          <a:prstGeom prst="rect">
            <a:avLst/>
          </a:prstGeom>
          <a:noFill/>
        </p:spPr>
        <p:txBody>
          <a:bodyPr wrap="square" rtlCol="0">
            <a:spAutoFit/>
          </a:bodyPr>
          <a:lstStyle/>
          <a:p>
            <a:pPr algn="l"/>
            <a:r>
              <a:rPr lang="nn-NO" sz="1600" dirty="0"/>
              <a:t>SSB spår befolkningsauke i Bygland som følgje av positiv netto innvandring og positiv netto innanlands flytting.</a:t>
            </a:r>
          </a:p>
        </p:txBody>
      </p:sp>
      <p:sp>
        <p:nvSpPr>
          <p:cNvPr id="8" name="TekstSylinder 7"/>
          <p:cNvSpPr txBox="1"/>
          <p:nvPr/>
        </p:nvSpPr>
        <p:spPr>
          <a:xfrm>
            <a:off x="6498026" y="4995693"/>
            <a:ext cx="5393214" cy="830997"/>
          </a:xfrm>
          <a:prstGeom prst="rect">
            <a:avLst/>
          </a:prstGeom>
          <a:noFill/>
        </p:spPr>
        <p:txBody>
          <a:bodyPr wrap="square" rtlCol="0">
            <a:spAutoFit/>
          </a:bodyPr>
          <a:lstStyle/>
          <a:p>
            <a:pPr algn="l"/>
            <a:r>
              <a:rPr lang="nn-NO" sz="1600" dirty="0"/>
              <a:t>Dersom </a:t>
            </a:r>
            <a:r>
              <a:rPr lang="nn-NO" sz="1600" dirty="0" err="1"/>
              <a:t>SSB’s</a:t>
            </a:r>
            <a:r>
              <a:rPr lang="nn-NO" sz="1600" dirty="0"/>
              <a:t> framskriving slår til, vil alders bereevna minka frå dagens 2,5 </a:t>
            </a:r>
            <a:r>
              <a:rPr lang="nn-NO" sz="1600"/>
              <a:t>til 2,1 </a:t>
            </a:r>
            <a:r>
              <a:rPr lang="nn-NO" sz="1600" dirty="0"/>
              <a:t>i 2040. Aldringa er sterkare i Bygland enn snittet for Agder. </a:t>
            </a:r>
          </a:p>
        </p:txBody>
      </p:sp>
      <p:sp>
        <p:nvSpPr>
          <p:cNvPr id="5" name="TekstSylinder 4">
            <a:extLst>
              <a:ext uri="{FF2B5EF4-FFF2-40B4-BE49-F238E27FC236}">
                <a16:creationId xmlns:a16="http://schemas.microsoft.com/office/drawing/2014/main" id="{3B04C89C-7271-8A93-4F26-98A39BBCD2D8}"/>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graphicFrame>
        <p:nvGraphicFramePr>
          <p:cNvPr id="7" name="Diagram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171900089"/>
              </p:ext>
            </p:extLst>
          </p:nvPr>
        </p:nvGraphicFramePr>
        <p:xfrm>
          <a:off x="606546" y="1530219"/>
          <a:ext cx="4749166" cy="3297419"/>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2, 2040 og 2050.">
            <a:extLst>
              <a:ext uri="{FF2B5EF4-FFF2-40B4-BE49-F238E27FC236}">
                <a16:creationId xmlns:a16="http://schemas.microsoft.com/office/drawing/2014/main" id="{E2F3A9A7-0BAB-F945-C2DE-C3C5645D9DB9}"/>
              </a:ext>
            </a:extLst>
          </p:cNvPr>
          <p:cNvPicPr>
            <a:picLocks noChangeAspect="1"/>
          </p:cNvPicPr>
          <p:nvPr/>
        </p:nvPicPr>
        <p:blipFill>
          <a:blip r:embed="rId5"/>
          <a:stretch>
            <a:fillRect/>
          </a:stretch>
        </p:blipFill>
        <p:spPr>
          <a:xfrm>
            <a:off x="6282842" y="1530218"/>
            <a:ext cx="5823582" cy="3140413"/>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n-NO" dirty="0"/>
              <a:t>Befolkningsutvikling</a:t>
            </a:r>
          </a:p>
        </p:txBody>
      </p:sp>
      <p:sp>
        <p:nvSpPr>
          <p:cNvPr id="5" name="TekstSylinder 4"/>
          <p:cNvSpPr txBox="1"/>
          <p:nvPr/>
        </p:nvSpPr>
        <p:spPr>
          <a:xfrm>
            <a:off x="496763" y="1476245"/>
            <a:ext cx="5873892" cy="4801314"/>
          </a:xfrm>
          <a:prstGeom prst="rect">
            <a:avLst/>
          </a:prstGeom>
          <a:noFill/>
        </p:spPr>
        <p:txBody>
          <a:bodyPr wrap="square" rtlCol="0">
            <a:spAutoFit/>
          </a:bodyPr>
          <a:lstStyle/>
          <a:p>
            <a:pPr algn="l"/>
            <a:r>
              <a:rPr lang="nn-NO" dirty="0"/>
              <a:t>Frå 2018 til 2023 minka folketalet i Bygland med 71 personar (-5,9 %).</a:t>
            </a:r>
          </a:p>
          <a:p>
            <a:pPr algn="l"/>
            <a:endParaRPr lang="nn-NO" dirty="0"/>
          </a:p>
          <a:p>
            <a:r>
              <a:rPr lang="nn-NO" dirty="0"/>
              <a:t>Nedgangen har vore størst i Grendi, Langeid og Byglandsfjord, og i same periode auka befolkninga berre i grunnkretsane Austad Austside, Ose-Moi og Sandnes-Åraksbø. </a:t>
            </a:r>
          </a:p>
          <a:p>
            <a:pPr algn="l"/>
            <a:endParaRPr lang="nn-NO" dirty="0"/>
          </a:p>
          <a:p>
            <a:pPr algn="l"/>
            <a:endParaRPr lang="nn-NO" dirty="0"/>
          </a:p>
          <a:p>
            <a:r>
              <a:rPr lang="nn-NO" dirty="0"/>
              <a:t>Innvandring til byane, aldring, og ynskje etter nærleik til service/tenester​ og arbeidsmarknad gjer at mange kommunar kan oppleve vekst i kommunesenter og tettstader sjølv om folketalet samla går ned. Slik har det òg vært i Bygland tidlegare, men ikkje i denne </a:t>
            </a:r>
            <a:r>
              <a:rPr lang="nn-NO" dirty="0" err="1"/>
              <a:t>perioda</a:t>
            </a:r>
            <a:r>
              <a:rPr lang="nn-NO" dirty="0"/>
              <a:t>.</a:t>
            </a:r>
          </a:p>
          <a:p>
            <a:endParaRPr lang="nn-NO" dirty="0"/>
          </a:p>
          <a:p>
            <a:endParaRPr lang="nb-NO" dirty="0"/>
          </a:p>
          <a:p>
            <a:endParaRPr lang="nb-NO" dirty="0"/>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12319"/>
            <a:ext cx="5441784" cy="5886545"/>
          </a:xfr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n-NO" sz="1100" dirty="0"/>
              <a:t>Kart over befolkningsutvikling i kommunar og grunnkretsar: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9955" y="288497"/>
            <a:ext cx="4863470" cy="685606"/>
          </a:xfrm>
        </p:spPr>
        <p:txBody>
          <a:bodyPr/>
          <a:lstStyle/>
          <a:p>
            <a:r>
              <a:rPr lang="nn-NO" dirty="0"/>
              <a:t>Bustadbygging</a:t>
            </a:r>
          </a:p>
        </p:txBody>
      </p:sp>
      <p:sp>
        <p:nvSpPr>
          <p:cNvPr id="7" name="Plassholder for innhold 2"/>
          <p:cNvSpPr txBox="1">
            <a:spLocks/>
          </p:cNvSpPr>
          <p:nvPr/>
        </p:nvSpPr>
        <p:spPr>
          <a:xfrm>
            <a:off x="487690" y="1221114"/>
            <a:ext cx="5455909" cy="101080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2018-2023 ble det igangsett i gjennomsnitt 2 bustader i året, </a:t>
            </a:r>
            <a:r>
              <a:rPr lang="nn-NO" sz="2000" dirty="0" err="1"/>
              <a:t>hvorav</a:t>
            </a:r>
            <a:r>
              <a:rPr lang="nn-NO" sz="2000" dirty="0"/>
              <a:t>          ca. 33 % einebustader.</a:t>
            </a:r>
          </a:p>
        </p:txBody>
      </p:sp>
      <p:sp>
        <p:nvSpPr>
          <p:cNvPr id="6" name="Tittel 1">
            <a:extLst>
              <a:ext uri="{FF2B5EF4-FFF2-40B4-BE49-F238E27FC236}">
                <a16:creationId xmlns:a16="http://schemas.microsoft.com/office/drawing/2014/main" id="{69EAD654-8691-D10F-BBE7-122E8333C878}"/>
              </a:ext>
            </a:extLst>
          </p:cNvPr>
          <p:cNvSpPr txBox="1">
            <a:spLocks/>
          </p:cNvSpPr>
          <p:nvPr/>
        </p:nvSpPr>
        <p:spPr>
          <a:xfrm>
            <a:off x="6626853" y="288497"/>
            <a:ext cx="4863470"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dirty="0"/>
              <a:t>Bustadmasse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Det er 876 bustader i kommunen (budde og ubudde).</a:t>
            </a:r>
          </a:p>
        </p:txBody>
      </p:sp>
      <p:sp>
        <p:nvSpPr>
          <p:cNvPr id="5" name="TekstSylinder 4">
            <a:extLst>
              <a:ext uri="{FF2B5EF4-FFF2-40B4-BE49-F238E27FC236}">
                <a16:creationId xmlns:a16="http://schemas.microsoft.com/office/drawing/2014/main" id="{CA40351A-B1AA-4AF1-6947-A73FB9F88236}"/>
              </a:ext>
            </a:extLst>
          </p:cNvPr>
          <p:cNvSpPr txBox="1"/>
          <p:nvPr/>
        </p:nvSpPr>
        <p:spPr>
          <a:xfrm>
            <a:off x="9609822" y="6309482"/>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833351279"/>
              </p:ext>
            </p:extLst>
          </p:nvPr>
        </p:nvGraphicFramePr>
        <p:xfrm>
          <a:off x="638943" y="2258217"/>
          <a:ext cx="50054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931391250"/>
              </p:ext>
            </p:extLst>
          </p:nvPr>
        </p:nvGraphicFramePr>
        <p:xfrm>
          <a:off x="6444615" y="2258217"/>
          <a:ext cx="5747385" cy="3249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n-NO" dirty="0"/>
              <a:t>Næringsutvikling og samarbeid om nye arbeidsplassar</a:t>
            </a:r>
          </a:p>
        </p:txBody>
      </p:sp>
      <p:sp>
        <p:nvSpPr>
          <p:cNvPr id="3" name="Undertittel 2"/>
          <p:cNvSpPr>
            <a:spLocks noGrp="1"/>
          </p:cNvSpPr>
          <p:nvPr>
            <p:ph type="subTitle" idx="1"/>
          </p:nvPr>
        </p:nvSpPr>
        <p:spPr>
          <a:xfrm>
            <a:off x="1193800" y="2866319"/>
            <a:ext cx="10171112" cy="1541688"/>
          </a:xfrm>
        </p:spPr>
        <p:txBody>
          <a:bodyPr/>
          <a:lstStyle/>
          <a:p>
            <a:r>
              <a:rPr lang="nn-NO" i="1" dirty="0"/>
              <a:t>I Regionplan Agder 2030 teiknast et framtidsbilete der Agder i 2030 lukkast med å bruke det grøne skiftet til innovasjon og verdiskaping i privat og offentlig sektor. Utvikling og bruk av ny teknologi har medverka til å løyse store miljø- og </a:t>
            </a:r>
            <a:r>
              <a:rPr lang="nn-NO" i="1" dirty="0" err="1"/>
              <a:t>klimautfordringar</a:t>
            </a:r>
            <a:r>
              <a:rPr lang="nn-NO" i="1" dirty="0"/>
              <a:t>. Agder har utnytta moglegheitene innan </a:t>
            </a:r>
            <a:r>
              <a:rPr lang="nn-NO" i="1" dirty="0" err="1"/>
              <a:t>digitalisering</a:t>
            </a:r>
            <a:r>
              <a:rPr lang="nn-NO" i="1" dirty="0"/>
              <a:t>, automatisering og kunstig intelligens. Sirkulær økonomi, der ressursar og produkt blir </a:t>
            </a:r>
            <a:r>
              <a:rPr lang="nn-NO" i="1" dirty="0" err="1"/>
              <a:t>gjenbrukt</a:t>
            </a:r>
            <a:r>
              <a:rPr lang="nn-NO" i="1" dirty="0"/>
              <a:t> er et hovudprinsipp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73195"/>
            <a:ext cx="5277911" cy="685606"/>
          </a:xfrm>
        </p:spPr>
        <p:txBody>
          <a:bodyPr/>
          <a:lstStyle/>
          <a:p>
            <a:r>
              <a:rPr lang="nb-NO" dirty="0"/>
              <a:t>Sysselsetting</a:t>
            </a:r>
          </a:p>
        </p:txBody>
      </p:sp>
      <p:sp>
        <p:nvSpPr>
          <p:cNvPr id="5" name="Plassholder for innhold 3"/>
          <p:cNvSpPr>
            <a:spLocks noGrp="1"/>
          </p:cNvSpPr>
          <p:nvPr>
            <p:ph sz="half" idx="1"/>
          </p:nvPr>
        </p:nvSpPr>
        <p:spPr>
          <a:xfrm>
            <a:off x="573578" y="1029702"/>
            <a:ext cx="5277911" cy="3021304"/>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r>
              <a:rPr lang="nn-NO" sz="2000" i="1" dirty="0"/>
              <a:t>Bygland:</a:t>
            </a:r>
          </a:p>
          <a:p>
            <a:r>
              <a:rPr lang="nn-NO" sz="2000" dirty="0"/>
              <a:t>Lågare </a:t>
            </a:r>
            <a:r>
              <a:rPr lang="nn-NO" sz="2000" dirty="0" err="1"/>
              <a:t>sysselsettingsandel</a:t>
            </a:r>
            <a:r>
              <a:rPr lang="nn-NO" sz="2000" dirty="0"/>
              <a:t> enn gjennomsnittet for fylket for kvinner, men </a:t>
            </a:r>
            <a:r>
              <a:rPr lang="nn-NO" sz="2000"/>
              <a:t>høgare for menn.</a:t>
            </a:r>
            <a:endParaRPr lang="nn-NO" sz="2000" dirty="0"/>
          </a:p>
        </p:txBody>
      </p:sp>
      <p:graphicFrame>
        <p:nvGraphicFramePr>
          <p:cNvPr id="6" name="Tabell 5"/>
          <p:cNvGraphicFramePr>
            <a:graphicFrameLocks noGrp="1"/>
          </p:cNvGraphicFramePr>
          <p:nvPr>
            <p:extLst>
              <p:ext uri="{D42A27DB-BD31-4B8C-83A1-F6EECF244321}">
                <p14:modId xmlns:p14="http://schemas.microsoft.com/office/powerpoint/2010/main" val="1287828540"/>
              </p:ext>
            </p:extLst>
          </p:nvPr>
        </p:nvGraphicFramePr>
        <p:xfrm>
          <a:off x="573578" y="3959835"/>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dirty="0"/>
                        <a:t>Bygland</a:t>
                      </a:r>
                      <a:endParaRPr lang="nb-NO" sz="1400" b="1" dirty="0"/>
                    </a:p>
                  </a:txBody>
                  <a:tcPr anchor="ctr"/>
                </a:tc>
                <a:tc>
                  <a:txBody>
                    <a:bodyPr/>
                    <a:lstStyle/>
                    <a:p>
                      <a:pPr algn="ctr"/>
                      <a:r>
                        <a:rPr lang="nb-NO" sz="1400" dirty="0"/>
                        <a:t>71,8</a:t>
                      </a:r>
                      <a:endParaRPr lang="nb-NO" sz="1400" b="1" dirty="0"/>
                    </a:p>
                  </a:txBody>
                  <a:tcPr anchor="ctr"/>
                </a:tc>
                <a:tc>
                  <a:txBody>
                    <a:bodyPr/>
                    <a:lstStyle/>
                    <a:p>
                      <a:pPr algn="ctr"/>
                      <a:r>
                        <a:rPr lang="nb-NO" sz="1400" dirty="0"/>
                        <a:t>77,3</a:t>
                      </a:r>
                      <a:endParaRPr lang="nb-NO" sz="1400" b="1" dirty="0"/>
                    </a:p>
                  </a:txBody>
                  <a:tcPr anchor="ctr"/>
                </a:tc>
                <a:tc>
                  <a:txBody>
                    <a:bodyPr/>
                    <a:lstStyle/>
                    <a:p>
                      <a:pPr algn="ctr"/>
                      <a:r>
                        <a:rPr lang="nb-NO" sz="1400" dirty="0"/>
                        <a:t>65,5</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4" name="TekstSylinder 3">
            <a:extLst>
              <a:ext uri="{FF2B5EF4-FFF2-40B4-BE49-F238E27FC236}">
                <a16:creationId xmlns:a16="http://schemas.microsoft.com/office/drawing/2014/main" id="{28E7A2D4-BF56-A5BB-CE21-936B6623EFBD}"/>
              </a:ext>
            </a:extLst>
          </p:cNvPr>
          <p:cNvSpPr txBox="1"/>
          <p:nvPr/>
        </p:nvSpPr>
        <p:spPr>
          <a:xfrm>
            <a:off x="488633" y="5610818"/>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FD2F0F1C-AF55-0505-51ED-E617831B34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n-NO" dirty="0">
                <a:solidFill>
                  <a:schemeClr val="bg2">
                    <a:lumMod val="10000"/>
                  </a:schemeClr>
                </a:solidFill>
              </a:rPr>
              <a:t>Bu- og arbeidsmarknader</a:t>
            </a:r>
          </a:p>
        </p:txBody>
      </p:sp>
      <p:sp>
        <p:nvSpPr>
          <p:cNvPr id="3" name="Plassholder for innhold 2"/>
          <p:cNvSpPr>
            <a:spLocks noGrp="1"/>
          </p:cNvSpPr>
          <p:nvPr>
            <p:ph idx="1"/>
          </p:nvPr>
        </p:nvSpPr>
        <p:spPr>
          <a:xfrm>
            <a:off x="527346" y="1189553"/>
            <a:ext cx="5786353" cy="1572501"/>
          </a:xfrm>
        </p:spPr>
        <p:txBody>
          <a:bodyPr>
            <a:noAutofit/>
          </a:bodyPr>
          <a:lstStyle/>
          <a:p>
            <a:r>
              <a:rPr lang="nn-NO" sz="2000" dirty="0"/>
              <a:t>Evje og Hornnes er senterkommune for Bygland. Bere 51 % av sysselsette med bustad i Bygland arbeider i Bygland per 4. kvartal 2023 (SSB).    18 % arbeider i Evje og Hornnes, og 8 % arbeider i Kristiansand.</a:t>
            </a:r>
          </a:p>
          <a:p>
            <a:endParaRPr lang="nb-NO" sz="2000" i="1" dirty="0"/>
          </a:p>
        </p:txBody>
      </p:sp>
      <p:sp>
        <p:nvSpPr>
          <p:cNvPr id="29" name="TekstSylinder 28"/>
          <p:cNvSpPr txBox="1"/>
          <p:nvPr/>
        </p:nvSpPr>
        <p:spPr>
          <a:xfrm>
            <a:off x="4308753" y="5104281"/>
            <a:ext cx="1793966" cy="646331"/>
          </a:xfrm>
          <a:prstGeom prst="rect">
            <a:avLst/>
          </a:prstGeom>
          <a:noFill/>
        </p:spPr>
        <p:txBody>
          <a:bodyPr wrap="square" rtlCol="0">
            <a:spAutoFit/>
          </a:bodyPr>
          <a:lstStyle/>
          <a:p>
            <a:pPr algn="l"/>
            <a:r>
              <a:rPr lang="nn-NO" sz="1200" dirty="0"/>
              <a:t>Kommunens viktigaste pendlingsrelasjonar per 4. </a:t>
            </a:r>
            <a:r>
              <a:rPr lang="nn-NO" sz="1200" dirty="0" err="1"/>
              <a:t>kv</a:t>
            </a:r>
            <a:r>
              <a:rPr lang="nn-NO" sz="1200" dirty="0"/>
              <a:t> 2023 (SSB)</a:t>
            </a:r>
          </a:p>
        </p:txBody>
      </p:sp>
      <p:pic>
        <p:nvPicPr>
          <p:cNvPr id="2050" name="Picture 2" descr="Kart som viser 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1" u="none" strike="noStrike" kern="1200" cap="none" spc="0" normalizeH="0" baseline="0" dirty="0">
                <a:ln>
                  <a:noFill/>
                </a:ln>
                <a:solidFill>
                  <a:srgbClr val="ECEAE6">
                    <a:lumMod val="10000"/>
                  </a:srgbClr>
                </a:solidFill>
                <a:effectLst/>
                <a:uLnTx/>
                <a:uFillTx/>
                <a:latin typeface="Arial" panose="020B0604020202020204"/>
                <a:ea typeface="+mn-ea"/>
                <a:cs typeface="+mn-cs"/>
              </a:rPr>
              <a:t>Definisjon:</a:t>
            </a:r>
            <a:br>
              <a:rPr kumimoji="0" lang="nn-NO" sz="1200" b="0" i="1" u="none" strike="noStrike" kern="1200" cap="none" spc="0" normalizeH="0" baseline="0" dirty="0">
                <a:ln>
                  <a:noFill/>
                </a:ln>
                <a:solidFill>
                  <a:srgbClr val="ECEAE6">
                    <a:lumMod val="10000"/>
                  </a:srgbClr>
                </a:solidFill>
                <a:effectLst/>
                <a:uLnTx/>
                <a:uFillTx/>
                <a:latin typeface="Arial" panose="020B0604020202020204"/>
                <a:ea typeface="+mn-ea"/>
                <a:cs typeface="+mn-cs"/>
              </a:rPr>
            </a:br>
            <a:r>
              <a:rPr kumimoji="0" lang="nn-NO" sz="1200" b="0" i="1" u="none" strike="noStrike" kern="1200" cap="none" spc="0" normalizeH="0" baseline="0" dirty="0">
                <a:ln>
                  <a:noFill/>
                </a:ln>
                <a:solidFill>
                  <a:srgbClr val="ECEAE6">
                    <a:lumMod val="10000"/>
                  </a:srgbClr>
                </a:solidFill>
                <a:effectLst/>
                <a:uLnTx/>
                <a:uFillTx/>
                <a:latin typeface="Arial" panose="020B0604020202020204"/>
                <a:ea typeface="+mn-ea"/>
                <a:cs typeface="+mn-cs"/>
              </a:rPr>
              <a:t>Ein region med felles marknader for arbeidskraft og arbeidsplassar, der innbyggarane ikkje treng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461665"/>
          </a:xfrm>
          <a:prstGeom prst="rect">
            <a:avLst/>
          </a:prstGeom>
          <a:noFill/>
        </p:spPr>
        <p:txBody>
          <a:bodyPr wrap="square" rtlCol="0">
            <a:spAutoFit/>
          </a:bodyPr>
          <a:lstStyle/>
          <a:p>
            <a:r>
              <a:rPr lang="nb-NO" sz="1200" dirty="0"/>
              <a:t>Kjelde: TØI 1713/2019</a:t>
            </a:r>
          </a:p>
        </p:txBody>
      </p:sp>
      <p:sp>
        <p:nvSpPr>
          <p:cNvPr id="6" name="TekstSylinder 5">
            <a:extLst>
              <a:ext uri="{FF2B5EF4-FFF2-40B4-BE49-F238E27FC236}">
                <a16:creationId xmlns:a16="http://schemas.microsoft.com/office/drawing/2014/main" id="{18AC4D79-E30C-6C32-4753-9692E4314AF2}"/>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pic>
        <p:nvPicPr>
          <p:cNvPr id="42" name="Bilde 41" descr="Et bilde som viser de viktigste pendlingsrelasjonene for kommunen.">
            <a:extLst>
              <a:ext uri="{FF2B5EF4-FFF2-40B4-BE49-F238E27FC236}">
                <a16:creationId xmlns:a16="http://schemas.microsoft.com/office/drawing/2014/main" id="{6F694E0C-55E0-6B6B-B9B0-F3C939FAA976}"/>
              </a:ext>
            </a:extLst>
          </p:cNvPr>
          <p:cNvPicPr>
            <a:picLocks noChangeAspect="1"/>
          </p:cNvPicPr>
          <p:nvPr/>
        </p:nvPicPr>
        <p:blipFill>
          <a:blip r:embed="rId5"/>
          <a:stretch>
            <a:fillRect/>
          </a:stretch>
        </p:blipFill>
        <p:spPr>
          <a:xfrm>
            <a:off x="181946" y="2734723"/>
            <a:ext cx="3762483" cy="3244297"/>
          </a:xfrm>
          <a:prstGeom prst="rect">
            <a:avLst/>
          </a:prstGeom>
        </p:spPr>
      </p:pic>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6028" y="295469"/>
            <a:ext cx="10153651" cy="685606"/>
          </a:xfrm>
        </p:spPr>
        <p:txBody>
          <a:bodyPr/>
          <a:lstStyle/>
          <a:p>
            <a:r>
              <a:rPr lang="nn-NO" dirty="0"/>
              <a:t>Sektorfordeling og tilsetteutvikling</a:t>
            </a:r>
          </a:p>
        </p:txBody>
      </p:sp>
      <p:sp>
        <p:nvSpPr>
          <p:cNvPr id="10" name="TekstSylinder 9"/>
          <p:cNvSpPr txBox="1"/>
          <p:nvPr/>
        </p:nvSpPr>
        <p:spPr>
          <a:xfrm>
            <a:off x="792780" y="4723755"/>
            <a:ext cx="5865341" cy="584775"/>
          </a:xfrm>
          <a:prstGeom prst="rect">
            <a:avLst/>
          </a:prstGeom>
          <a:noFill/>
        </p:spPr>
        <p:txBody>
          <a:bodyPr wrap="square" rtlCol="0">
            <a:spAutoFit/>
          </a:bodyPr>
          <a:lstStyle/>
          <a:p>
            <a:pPr algn="l"/>
            <a:r>
              <a:rPr lang="nn-NO" sz="1600" dirty="0"/>
              <a:t>Bygland har ein mykje lågare </a:t>
            </a:r>
            <a:r>
              <a:rPr lang="nn-NO" sz="1600" dirty="0" err="1"/>
              <a:t>andel</a:t>
            </a:r>
            <a:r>
              <a:rPr lang="nn-NO" sz="1600" dirty="0"/>
              <a:t> tilsette i privat sektor enn snittet for Agder og Norge. </a:t>
            </a:r>
          </a:p>
        </p:txBody>
      </p:sp>
      <p:graphicFrame>
        <p:nvGraphicFramePr>
          <p:cNvPr id="8" name="Tabell 7">
            <a:extLst>
              <a:ext uri="{FF2B5EF4-FFF2-40B4-BE49-F238E27FC236}">
                <a16:creationId xmlns:a16="http://schemas.microsoft.com/office/drawing/2014/main" id="{8AEFC71A-2B2F-4AC3-1285-20E21ABAE3E2}"/>
              </a:ext>
            </a:extLst>
          </p:cNvPr>
          <p:cNvGraphicFramePr>
            <a:graphicFrameLocks noGrp="1"/>
          </p:cNvGraphicFramePr>
          <p:nvPr>
            <p:extLst>
              <p:ext uri="{D42A27DB-BD31-4B8C-83A1-F6EECF244321}">
                <p14:modId xmlns:p14="http://schemas.microsoft.com/office/powerpoint/2010/main" val="1223172950"/>
              </p:ext>
            </p:extLst>
          </p:nvPr>
        </p:nvGraphicFramePr>
        <p:xfrm>
          <a:off x="7427377" y="4713366"/>
          <a:ext cx="4617139" cy="1218702"/>
        </p:xfrm>
        <a:graphic>
          <a:graphicData uri="http://schemas.openxmlformats.org/drawingml/2006/table">
            <a:tbl>
              <a:tblPr firstRow="1"/>
              <a:tblGrid>
                <a:gridCol w="1706792">
                  <a:extLst>
                    <a:ext uri="{9D8B030D-6E8A-4147-A177-3AD203B41FA5}">
                      <a16:colId xmlns:a16="http://schemas.microsoft.com/office/drawing/2014/main" val="2873115777"/>
                    </a:ext>
                  </a:extLst>
                </a:gridCol>
                <a:gridCol w="450832">
                  <a:extLst>
                    <a:ext uri="{9D8B030D-6E8A-4147-A177-3AD203B41FA5}">
                      <a16:colId xmlns:a16="http://schemas.microsoft.com/office/drawing/2014/main" val="2231326672"/>
                    </a:ext>
                  </a:extLst>
                </a:gridCol>
                <a:gridCol w="719209">
                  <a:extLst>
                    <a:ext uri="{9D8B030D-6E8A-4147-A177-3AD203B41FA5}">
                      <a16:colId xmlns:a16="http://schemas.microsoft.com/office/drawing/2014/main" val="1537718406"/>
                    </a:ext>
                  </a:extLst>
                </a:gridCol>
                <a:gridCol w="745846">
                  <a:extLst>
                    <a:ext uri="{9D8B030D-6E8A-4147-A177-3AD203B41FA5}">
                      <a16:colId xmlns:a16="http://schemas.microsoft.com/office/drawing/2014/main" val="1515769330"/>
                    </a:ext>
                  </a:extLst>
                </a:gridCol>
                <a:gridCol w="994460">
                  <a:extLst>
                    <a:ext uri="{9D8B030D-6E8A-4147-A177-3AD203B41FA5}">
                      <a16:colId xmlns:a16="http://schemas.microsoft.com/office/drawing/2014/main" val="3684534630"/>
                    </a:ext>
                  </a:extLst>
                </a:gridCol>
              </a:tblGrid>
              <a:tr h="15420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Bygland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952897040"/>
                  </a:ext>
                </a:extLst>
              </a:tr>
              <a:tr h="152786">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5576493"/>
                  </a:ext>
                </a:extLst>
              </a:tr>
              <a:tr h="200479">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933645"/>
                  </a:ext>
                </a:extLst>
              </a:tr>
              <a:tr h="170044">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5793633"/>
                  </a:ext>
                </a:extLst>
              </a:tr>
              <a:tr h="152786">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345643"/>
                  </a:ext>
                </a:extLst>
              </a:tr>
              <a:tr h="200479">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506594"/>
                  </a:ext>
                </a:extLst>
              </a:tr>
              <a:tr h="152786">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54,8 %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8455685"/>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933702203"/>
              </p:ext>
            </p:extLst>
          </p:nvPr>
        </p:nvGraphicFramePr>
        <p:xfrm>
          <a:off x="792780" y="1383078"/>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4217144208"/>
              </p:ext>
            </p:extLst>
          </p:nvPr>
        </p:nvGraphicFramePr>
        <p:xfrm>
          <a:off x="6907830" y="1383078"/>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549b603a-3c19-46c1-8987-e792084663ae"/>
    <ds:schemaRef ds:uri="http://purl.org/dc/elements/1.1/"/>
    <ds:schemaRef ds:uri="dbde4e59-9b61-48a0-a4d9-cce2922754f5"/>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412C0A30-97AC-49C5-A0BB-9E881CE73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6420</TotalTime>
  <Words>2659</Words>
  <Application>Microsoft Office PowerPoint</Application>
  <PresentationFormat>Widescreen</PresentationFormat>
  <Paragraphs>357</Paragraphs>
  <Slides>25</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Bygland</vt:lpstr>
      <vt:lpstr>Kjappe fakta om Bygland kommune</vt:lpstr>
      <vt:lpstr>Befolkning og demografi</vt:lpstr>
      <vt:lpstr>Befolkningsutvikling</vt:lpstr>
      <vt:lpstr>Bustadbygging</vt:lpstr>
      <vt:lpstr>Næringsutvikling og samarbeid om nye arbeidsplassar</vt:lpstr>
      <vt:lpstr>Sysselsetting</vt:lpstr>
      <vt:lpstr>Bu- og arbeidsmarknader</vt:lpstr>
      <vt:lpstr>Sektorfordeling og tilsetteutvikling</vt:lpstr>
      <vt:lpstr>Næringsstruktur – 4. kvartal 2023</vt:lpstr>
      <vt:lpstr>Levekår, likestilling, inkludering og mangfald</vt:lpstr>
      <vt:lpstr>Grunnskulepoeng</vt:lpstr>
      <vt:lpstr>Gjennomføring vidaregåande opplæring</vt:lpstr>
      <vt:lpstr>Lærekontraktar kommunal og privat sektor</vt:lpstr>
      <vt:lpstr>Deltid kvinner 20-66 år</vt:lpstr>
      <vt:lpstr>Sysselsetjing etter landbakgrunn</vt:lpstr>
      <vt:lpstr>Vedvarande låginntekt</vt:lpstr>
      <vt:lpstr>Tannhelse</vt:lpstr>
      <vt:lpstr>Klima og miljø</vt:lpstr>
      <vt:lpstr>Klimagassutslepp – referansebanar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384</cp:revision>
  <dcterms:created xsi:type="dcterms:W3CDTF">2021-09-13T19:20:02Z</dcterms:created>
  <dcterms:modified xsi:type="dcterms:W3CDTF">2024-11-11T08:38:21Z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