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xml" ContentType="application/vnd.openxmlformats-officedocument.themeOverr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4.xml" ContentType="application/vnd.openxmlformats-officedocument.themeOverride+xml"/>
  <Override PartName="/ppt/notesSlides/notesSlide17.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6" r:id="rId5"/>
    <p:sldId id="260" r:id="rId6"/>
    <p:sldId id="274" r:id="rId7"/>
    <p:sldId id="273" r:id="rId8"/>
    <p:sldId id="292" r:id="rId9"/>
    <p:sldId id="267" r:id="rId10"/>
    <p:sldId id="272" r:id="rId11"/>
    <p:sldId id="284" r:id="rId12"/>
    <p:sldId id="263" r:id="rId13"/>
    <p:sldId id="279" r:id="rId14"/>
    <p:sldId id="262" r:id="rId15"/>
    <p:sldId id="282" r:id="rId16"/>
    <p:sldId id="285" r:id="rId17"/>
    <p:sldId id="283" r:id="rId18"/>
    <p:sldId id="276" r:id="rId19"/>
    <p:sldId id="275" r:id="rId20"/>
    <p:sldId id="277" r:id="rId21"/>
    <p:sldId id="289" r:id="rId22"/>
    <p:sldId id="264" r:id="rId23"/>
    <p:sldId id="268" r:id="rId24"/>
    <p:sldId id="269" r:id="rId25"/>
    <p:sldId id="1093" r:id="rId26"/>
    <p:sldId id="1096" r:id="rId27"/>
    <p:sldId id="1095" r:id="rId28"/>
    <p:sldId id="287"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FFFFFF"/>
    <a:srgbClr val="352D86"/>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F47B4C-7298-4E7B-AD73-6D4BB99AE359}" v="13" dt="2024-11-11T09:00:09.142"/>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86870" autoAdjust="0"/>
  </p:normalViewPr>
  <p:slideViewPr>
    <p:cSldViewPr snapToGrid="0">
      <p:cViewPr varScale="1">
        <p:scale>
          <a:sx n="96" d="100"/>
          <a:sy n="96" d="100"/>
        </p:scale>
        <p:origin x="396" y="84"/>
      </p:cViewPr>
      <p:guideLst/>
    </p:cSldViewPr>
  </p:slideViewPr>
  <p:outlineViewPr>
    <p:cViewPr>
      <p:scale>
        <a:sx n="33" d="100"/>
        <a:sy n="33" d="100"/>
      </p:scale>
      <p:origin x="0" y="-93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as, Gunnar Ogwyn" userId="9f116345-df17-4e62-ba90-3f104129b024" providerId="ADAL" clId="{AEA0DF24-E0B4-4EE9-A148-79E35A447BEE}"/>
    <pc:docChg chg="modSld">
      <pc:chgData name="Lindaas, Gunnar Ogwyn" userId="9f116345-df17-4e62-ba90-3f104129b024" providerId="ADAL" clId="{AEA0DF24-E0B4-4EE9-A148-79E35A447BEE}" dt="2023-09-21T12:31:58.055" v="43" actId="20577"/>
      <pc:docMkLst>
        <pc:docMk/>
      </pc:docMkLst>
      <pc:sldChg chg="modSp mod">
        <pc:chgData name="Lindaas, Gunnar Ogwyn" userId="9f116345-df17-4e62-ba90-3f104129b024" providerId="ADAL" clId="{AEA0DF24-E0B4-4EE9-A148-79E35A447BEE}" dt="2023-09-21T12:31:58.055" v="43" actId="20577"/>
        <pc:sldMkLst>
          <pc:docMk/>
          <pc:sldMk cId="2044844844" sldId="273"/>
        </pc:sldMkLst>
        <pc:spChg chg="mod">
          <ac:chgData name="Lindaas, Gunnar Ogwyn" userId="9f116345-df17-4e62-ba90-3f104129b024" providerId="ADAL" clId="{AEA0DF24-E0B4-4EE9-A148-79E35A447BEE}" dt="2023-09-21T12:31:58.055" v="43" actId="20577"/>
          <ac:spMkLst>
            <pc:docMk/>
            <pc:sldMk cId="2044844844" sldId="273"/>
            <ac:spMk id="5" creationId="{00000000-0000-0000-0000-000000000000}"/>
          </ac:spMkLst>
        </pc:spChg>
        <pc:picChg chg="mod">
          <ac:chgData name="Lindaas, Gunnar Ogwyn" userId="9f116345-df17-4e62-ba90-3f104129b024" providerId="ADAL" clId="{AEA0DF24-E0B4-4EE9-A148-79E35A447BEE}" dt="2023-09-21T12:30:39.126" v="1" actId="14100"/>
          <ac:picMkLst>
            <pc:docMk/>
            <pc:sldMk cId="2044844844" sldId="273"/>
            <ac:picMk id="4" creationId="{00000000-0000-0000-0000-000000000000}"/>
          </ac:picMkLst>
        </pc:picChg>
      </pc:sldChg>
    </pc:docChg>
  </pc:docChgLst>
  <pc:docChgLst>
    <pc:chgData name="Michaelsen, Børje" userId="c36523e3-11ed-4011-9a41-1983019c0634" providerId="ADAL" clId="{4ECEBC79-A46B-4568-8804-11C09C6F2365}"/>
    <pc:docChg chg="custSel addSld delSld modSld">
      <pc:chgData name="Michaelsen, Børje" userId="c36523e3-11ed-4011-9a41-1983019c0634" providerId="ADAL" clId="{4ECEBC79-A46B-4568-8804-11C09C6F2365}" dt="2023-10-10T10:36:28.563" v="1367" actId="13244"/>
      <pc:docMkLst>
        <pc:docMk/>
      </pc:docMkLst>
      <pc:sldChg chg="modSp mod">
        <pc:chgData name="Michaelsen, Børje" userId="c36523e3-11ed-4011-9a41-1983019c0634" providerId="ADAL" clId="{4ECEBC79-A46B-4568-8804-11C09C6F2365}" dt="2023-09-15T11:14:38.829" v="618" actId="962"/>
        <pc:sldMkLst>
          <pc:docMk/>
          <pc:sldMk cId="1115595437" sldId="256"/>
        </pc:sldMkLst>
        <pc:picChg chg="mod">
          <ac:chgData name="Michaelsen, Børje" userId="c36523e3-11ed-4011-9a41-1983019c0634" providerId="ADAL" clId="{4ECEBC79-A46B-4568-8804-11C09C6F2365}" dt="2023-09-15T11:14:38.829" v="618" actId="962"/>
          <ac:picMkLst>
            <pc:docMk/>
            <pc:sldMk cId="1115595437" sldId="256"/>
            <ac:picMk id="4" creationId="{00000000-0000-0000-0000-000000000000}"/>
          </ac:picMkLst>
        </pc:picChg>
      </pc:sldChg>
      <pc:sldChg chg="modSp mod modNotesTx">
        <pc:chgData name="Michaelsen, Børje" userId="c36523e3-11ed-4011-9a41-1983019c0634" providerId="ADAL" clId="{4ECEBC79-A46B-4568-8804-11C09C6F2365}" dt="2023-09-15T11:25:43.767" v="874"/>
        <pc:sldMkLst>
          <pc:docMk/>
          <pc:sldMk cId="1380386693" sldId="260"/>
        </pc:sldMkLst>
        <pc:graphicFrameChg chg="mod modGraphic">
          <ac:chgData name="Michaelsen, Børje" userId="c36523e3-11ed-4011-9a41-1983019c0634" providerId="ADAL" clId="{4ECEBC79-A46B-4568-8804-11C09C6F2365}" dt="2023-09-15T11:15:09.914" v="624" actId="962"/>
          <ac:graphicFrameMkLst>
            <pc:docMk/>
            <pc:sldMk cId="1380386693" sldId="260"/>
            <ac:graphicFrameMk id="3" creationId="{00000000-0000-0000-0000-000000000000}"/>
          </ac:graphicFrameMkLst>
        </pc:graphicFrameChg>
        <pc:graphicFrameChg chg="mod modGraphic">
          <ac:chgData name="Michaelsen, Børje" userId="c36523e3-11ed-4011-9a41-1983019c0634" providerId="ADAL" clId="{4ECEBC79-A46B-4568-8804-11C09C6F2365}" dt="2023-09-15T11:15:52.068" v="633" actId="12385"/>
          <ac:graphicFrameMkLst>
            <pc:docMk/>
            <pc:sldMk cId="1380386693" sldId="260"/>
            <ac:graphicFrameMk id="8" creationId="{00000000-0000-0000-0000-000000000000}"/>
          </ac:graphicFrameMkLst>
        </pc:graphicFrameChg>
        <pc:graphicFrameChg chg="mod ord modGraphic">
          <ac:chgData name="Michaelsen, Børje" userId="c36523e3-11ed-4011-9a41-1983019c0634" providerId="ADAL" clId="{4ECEBC79-A46B-4568-8804-11C09C6F2365}" dt="2023-09-15T11:25:43.767" v="874"/>
          <ac:graphicFrameMkLst>
            <pc:docMk/>
            <pc:sldMk cId="1380386693" sldId="260"/>
            <ac:graphicFrameMk id="9" creationId="{00000000-0000-0000-0000-000000000000}"/>
          </ac:graphicFrameMkLst>
        </pc:graphicFrameChg>
        <pc:graphicFrameChg chg="mod ord modGraphic">
          <ac:chgData name="Michaelsen, Børje" userId="c36523e3-11ed-4011-9a41-1983019c0634" providerId="ADAL" clId="{4ECEBC79-A46B-4568-8804-11C09C6F2365}" dt="2023-09-15T11:25:40.878" v="873"/>
          <ac:graphicFrameMkLst>
            <pc:docMk/>
            <pc:sldMk cId="1380386693" sldId="260"/>
            <ac:graphicFrameMk id="10" creationId="{00000000-0000-0000-0000-000000000000}"/>
          </ac:graphicFrameMkLst>
        </pc:graphicFrameChg>
        <pc:picChg chg="mod ord">
          <ac:chgData name="Michaelsen, Børje" userId="c36523e3-11ed-4011-9a41-1983019c0634" providerId="ADAL" clId="{4ECEBC79-A46B-4568-8804-11C09C6F2365}" dt="2023-09-15T11:25:34.934" v="871"/>
          <ac:picMkLst>
            <pc:docMk/>
            <pc:sldMk cId="1380386693" sldId="260"/>
            <ac:picMk id="4" creationId="{00000000-0000-0000-0000-000000000000}"/>
          </ac:picMkLst>
        </pc:picChg>
        <pc:picChg chg="mod">
          <ac:chgData name="Michaelsen, Børje" userId="c36523e3-11ed-4011-9a41-1983019c0634" providerId="ADAL" clId="{4ECEBC79-A46B-4568-8804-11C09C6F2365}" dt="2023-09-15T11:15:00.506" v="622" actId="962"/>
          <ac:picMkLst>
            <pc:docMk/>
            <pc:sldMk cId="1380386693" sldId="260"/>
            <ac:picMk id="6" creationId="{00000000-0000-0000-0000-000000000000}"/>
          </ac:picMkLst>
        </pc:picChg>
      </pc:sldChg>
      <pc:sldChg chg="modSp mod">
        <pc:chgData name="Michaelsen, Børje" userId="c36523e3-11ed-4011-9a41-1983019c0634" providerId="ADAL" clId="{4ECEBC79-A46B-4568-8804-11C09C6F2365}" dt="2023-09-15T11:19:47.097" v="742" actId="962"/>
        <pc:sldMkLst>
          <pc:docMk/>
          <pc:sldMk cId="1502201355" sldId="262"/>
        </pc:sldMkLst>
        <pc:picChg chg="mod">
          <ac:chgData name="Michaelsen, Børje" userId="c36523e3-11ed-4011-9a41-1983019c0634" providerId="ADAL" clId="{4ECEBC79-A46B-4568-8804-11C09C6F2365}" dt="2023-09-15T11:19:33.659" v="735" actId="962"/>
          <ac:picMkLst>
            <pc:docMk/>
            <pc:sldMk cId="1502201355" sldId="262"/>
            <ac:picMk id="4" creationId="{00000000-0000-0000-0000-000000000000}"/>
          </ac:picMkLst>
        </pc:picChg>
        <pc:picChg chg="mod">
          <ac:chgData name="Michaelsen, Børje" userId="c36523e3-11ed-4011-9a41-1983019c0634" providerId="ADAL" clId="{4ECEBC79-A46B-4568-8804-11C09C6F2365}" dt="2023-09-15T11:19:35.357" v="736" actId="962"/>
          <ac:picMkLst>
            <pc:docMk/>
            <pc:sldMk cId="1502201355" sldId="262"/>
            <ac:picMk id="5" creationId="{00000000-0000-0000-0000-000000000000}"/>
          </ac:picMkLst>
        </pc:picChg>
        <pc:picChg chg="mod">
          <ac:chgData name="Michaelsen, Børje" userId="c36523e3-11ed-4011-9a41-1983019c0634" providerId="ADAL" clId="{4ECEBC79-A46B-4568-8804-11C09C6F2365}" dt="2023-09-15T11:19:37.815" v="737" actId="962"/>
          <ac:picMkLst>
            <pc:docMk/>
            <pc:sldMk cId="1502201355" sldId="262"/>
            <ac:picMk id="6" creationId="{00000000-0000-0000-0000-000000000000}"/>
          </ac:picMkLst>
        </pc:picChg>
        <pc:picChg chg="mod">
          <ac:chgData name="Michaelsen, Børje" userId="c36523e3-11ed-4011-9a41-1983019c0634" providerId="ADAL" clId="{4ECEBC79-A46B-4568-8804-11C09C6F2365}" dt="2023-09-15T11:19:39.116" v="738" actId="962"/>
          <ac:picMkLst>
            <pc:docMk/>
            <pc:sldMk cId="1502201355" sldId="262"/>
            <ac:picMk id="7" creationId="{00000000-0000-0000-0000-000000000000}"/>
          </ac:picMkLst>
        </pc:picChg>
        <pc:picChg chg="mod">
          <ac:chgData name="Michaelsen, Børje" userId="c36523e3-11ed-4011-9a41-1983019c0634" providerId="ADAL" clId="{4ECEBC79-A46B-4568-8804-11C09C6F2365}" dt="2023-09-15T11:19:40.773" v="739" actId="962"/>
          <ac:picMkLst>
            <pc:docMk/>
            <pc:sldMk cId="1502201355" sldId="262"/>
            <ac:picMk id="8" creationId="{00000000-0000-0000-0000-000000000000}"/>
          </ac:picMkLst>
        </pc:picChg>
        <pc:picChg chg="mod">
          <ac:chgData name="Michaelsen, Børje" userId="c36523e3-11ed-4011-9a41-1983019c0634" providerId="ADAL" clId="{4ECEBC79-A46B-4568-8804-11C09C6F2365}" dt="2023-09-15T11:19:42.413" v="740" actId="962"/>
          <ac:picMkLst>
            <pc:docMk/>
            <pc:sldMk cId="1502201355" sldId="262"/>
            <ac:picMk id="9" creationId="{00000000-0000-0000-0000-000000000000}"/>
          </ac:picMkLst>
        </pc:picChg>
        <pc:picChg chg="mod">
          <ac:chgData name="Michaelsen, Børje" userId="c36523e3-11ed-4011-9a41-1983019c0634" providerId="ADAL" clId="{4ECEBC79-A46B-4568-8804-11C09C6F2365}" dt="2023-09-15T11:19:43.884" v="741" actId="962"/>
          <ac:picMkLst>
            <pc:docMk/>
            <pc:sldMk cId="1502201355" sldId="262"/>
            <ac:picMk id="10" creationId="{00000000-0000-0000-0000-000000000000}"/>
          </ac:picMkLst>
        </pc:picChg>
        <pc:picChg chg="mod">
          <ac:chgData name="Michaelsen, Børje" userId="c36523e3-11ed-4011-9a41-1983019c0634" providerId="ADAL" clId="{4ECEBC79-A46B-4568-8804-11C09C6F2365}" dt="2023-09-15T11:19:47.097" v="742" actId="962"/>
          <ac:picMkLst>
            <pc:docMk/>
            <pc:sldMk cId="1502201355" sldId="262"/>
            <ac:picMk id="11" creationId="{00000000-0000-0000-0000-000000000000}"/>
          </ac:picMkLst>
        </pc:picChg>
      </pc:sldChg>
      <pc:sldChg chg="addSp delSp modSp mod">
        <pc:chgData name="Michaelsen, Børje" userId="c36523e3-11ed-4011-9a41-1983019c0634" providerId="ADAL" clId="{4ECEBC79-A46B-4568-8804-11C09C6F2365}" dt="2023-09-15T11:27:55.623" v="936"/>
        <pc:sldMkLst>
          <pc:docMk/>
          <pc:sldMk cId="3237931907" sldId="263"/>
        </pc:sldMkLst>
        <pc:spChg chg="mod">
          <ac:chgData name="Michaelsen, Børje" userId="c36523e3-11ed-4011-9a41-1983019c0634" providerId="ADAL" clId="{4ECEBC79-A46B-4568-8804-11C09C6F2365}" dt="2023-09-13T10:30:14.627" v="555" actId="20577"/>
          <ac:spMkLst>
            <pc:docMk/>
            <pc:sldMk cId="3237931907" sldId="263"/>
            <ac:spMk id="10" creationId="{00000000-0000-0000-0000-000000000000}"/>
          </ac:spMkLst>
        </pc:spChg>
        <pc:graphicFrameChg chg="add mod">
          <ac:chgData name="Michaelsen, Børje" userId="c36523e3-11ed-4011-9a41-1983019c0634" providerId="ADAL" clId="{4ECEBC79-A46B-4568-8804-11C09C6F2365}" dt="2023-09-15T11:27:55.623" v="936"/>
          <ac:graphicFrameMkLst>
            <pc:docMk/>
            <pc:sldMk cId="3237931907" sldId="263"/>
            <ac:graphicFrameMk id="3" creationId="{900796C7-9568-AA7D-48B1-D162673FAB3E}"/>
          </ac:graphicFrameMkLst>
        </pc:graphicFrameChg>
        <pc:graphicFrameChg chg="add mod">
          <ac:chgData name="Michaelsen, Børje" userId="c36523e3-11ed-4011-9a41-1983019c0634" providerId="ADAL" clId="{4ECEBC79-A46B-4568-8804-11C09C6F2365}" dt="2023-09-15T11:18:55.310" v="730" actId="962"/>
          <ac:graphicFrameMkLst>
            <pc:docMk/>
            <pc:sldMk cId="3237931907" sldId="263"/>
            <ac:graphicFrameMk id="4" creationId="{E5C71C2E-AF53-CAD5-0770-CF80592B48C1}"/>
          </ac:graphicFrameMkLst>
        </pc:graphicFrameChg>
        <pc:graphicFrameChg chg="del">
          <ac:chgData name="Michaelsen, Børje" userId="c36523e3-11ed-4011-9a41-1983019c0634" providerId="ADAL" clId="{4ECEBC79-A46B-4568-8804-11C09C6F2365}" dt="2023-09-13T10:30:39.798" v="556" actId="478"/>
          <ac:graphicFrameMkLst>
            <pc:docMk/>
            <pc:sldMk cId="3237931907" sldId="263"/>
            <ac:graphicFrameMk id="5" creationId="{00000000-0000-0000-0000-000000000000}"/>
          </ac:graphicFrameMkLst>
        </pc:graphicFrameChg>
        <pc:graphicFrameChg chg="add mod modGraphic">
          <ac:chgData name="Michaelsen, Børje" userId="c36523e3-11ed-4011-9a41-1983019c0634" providerId="ADAL" clId="{4ECEBC79-A46B-4568-8804-11C09C6F2365}" dt="2023-09-15T11:24:58.102" v="865" actId="113"/>
          <ac:graphicFrameMkLst>
            <pc:docMk/>
            <pc:sldMk cId="3237931907" sldId="263"/>
            <ac:graphicFrameMk id="6" creationId="{C6143EDE-8ACD-DDE0-BC95-C83D46E6B68F}"/>
          </ac:graphicFrameMkLst>
        </pc:graphicFrameChg>
        <pc:graphicFrameChg chg="del">
          <ac:chgData name="Michaelsen, Børje" userId="c36523e3-11ed-4011-9a41-1983019c0634" providerId="ADAL" clId="{4ECEBC79-A46B-4568-8804-11C09C6F2365}" dt="2023-09-13T10:28:09.588" v="532" actId="478"/>
          <ac:graphicFrameMkLst>
            <pc:docMk/>
            <pc:sldMk cId="3237931907" sldId="263"/>
            <ac:graphicFrameMk id="7" creationId="{00000000-0008-0000-0100-000002000000}"/>
          </ac:graphicFrameMkLst>
        </pc:graphicFrameChg>
        <pc:graphicFrameChg chg="del">
          <ac:chgData name="Michaelsen, Børje" userId="c36523e3-11ed-4011-9a41-1983019c0634" providerId="ADAL" clId="{4ECEBC79-A46B-4568-8804-11C09C6F2365}" dt="2023-09-13T10:29:13.728" v="536" actId="478"/>
          <ac:graphicFrameMkLst>
            <pc:docMk/>
            <pc:sldMk cId="3237931907" sldId="263"/>
            <ac:graphicFrameMk id="9" creationId="{00000000-0008-0000-0100-000005000000}"/>
          </ac:graphicFrameMkLst>
        </pc:graphicFrameChg>
      </pc:sldChg>
      <pc:sldChg chg="modSp mod">
        <pc:chgData name="Michaelsen, Børje" userId="c36523e3-11ed-4011-9a41-1983019c0634" providerId="ADAL" clId="{4ECEBC79-A46B-4568-8804-11C09C6F2365}" dt="2023-09-15T11:22:40.473" v="819" actId="962"/>
        <pc:sldMkLst>
          <pc:docMk/>
          <pc:sldMk cId="445425979" sldId="264"/>
        </pc:sldMkLst>
        <pc:picChg chg="mod">
          <ac:chgData name="Michaelsen, Børje" userId="c36523e3-11ed-4011-9a41-1983019c0634" providerId="ADAL" clId="{4ECEBC79-A46B-4568-8804-11C09C6F2365}" dt="2023-09-15T11:22:35.593" v="816" actId="962"/>
          <ac:picMkLst>
            <pc:docMk/>
            <pc:sldMk cId="445425979" sldId="264"/>
            <ac:picMk id="4" creationId="{00000000-0000-0000-0000-000000000000}"/>
          </ac:picMkLst>
        </pc:picChg>
        <pc:picChg chg="mod">
          <ac:chgData name="Michaelsen, Børje" userId="c36523e3-11ed-4011-9a41-1983019c0634" providerId="ADAL" clId="{4ECEBC79-A46B-4568-8804-11C09C6F2365}" dt="2023-09-15T11:22:37.512" v="817" actId="962"/>
          <ac:picMkLst>
            <pc:docMk/>
            <pc:sldMk cId="445425979" sldId="264"/>
            <ac:picMk id="5" creationId="{00000000-0000-0000-0000-000000000000}"/>
          </ac:picMkLst>
        </pc:picChg>
        <pc:picChg chg="mod">
          <ac:chgData name="Michaelsen, Børje" userId="c36523e3-11ed-4011-9a41-1983019c0634" providerId="ADAL" clId="{4ECEBC79-A46B-4568-8804-11C09C6F2365}" dt="2023-09-15T11:22:39.071" v="818" actId="962"/>
          <ac:picMkLst>
            <pc:docMk/>
            <pc:sldMk cId="445425979" sldId="264"/>
            <ac:picMk id="6" creationId="{00000000-0000-0000-0000-000000000000}"/>
          </ac:picMkLst>
        </pc:picChg>
        <pc:picChg chg="mod">
          <ac:chgData name="Michaelsen, Børje" userId="c36523e3-11ed-4011-9a41-1983019c0634" providerId="ADAL" clId="{4ECEBC79-A46B-4568-8804-11C09C6F2365}" dt="2023-09-15T11:22:40.473" v="819" actId="962"/>
          <ac:picMkLst>
            <pc:docMk/>
            <pc:sldMk cId="445425979" sldId="264"/>
            <ac:picMk id="7" creationId="{00000000-0000-0000-0000-000000000000}"/>
          </ac:picMkLst>
        </pc:picChg>
      </pc:sldChg>
      <pc:sldChg chg="modSp mod">
        <pc:chgData name="Michaelsen, Børje" userId="c36523e3-11ed-4011-9a41-1983019c0634" providerId="ADAL" clId="{4ECEBC79-A46B-4568-8804-11C09C6F2365}" dt="2023-09-15T11:17:37.268" v="701" actId="962"/>
        <pc:sldMkLst>
          <pc:docMk/>
          <pc:sldMk cId="2441531406" sldId="267"/>
        </pc:sldMkLst>
        <pc:picChg chg="mod">
          <ac:chgData name="Michaelsen, Børje" userId="c36523e3-11ed-4011-9a41-1983019c0634" providerId="ADAL" clId="{4ECEBC79-A46B-4568-8804-11C09C6F2365}" dt="2023-09-15T11:17:31.919" v="698" actId="962"/>
          <ac:picMkLst>
            <pc:docMk/>
            <pc:sldMk cId="2441531406" sldId="267"/>
            <ac:picMk id="4" creationId="{00000000-0000-0000-0000-000000000000}"/>
          </ac:picMkLst>
        </pc:picChg>
        <pc:picChg chg="mod">
          <ac:chgData name="Michaelsen, Børje" userId="c36523e3-11ed-4011-9a41-1983019c0634" providerId="ADAL" clId="{4ECEBC79-A46B-4568-8804-11C09C6F2365}" dt="2023-09-15T11:17:33.757" v="699" actId="962"/>
          <ac:picMkLst>
            <pc:docMk/>
            <pc:sldMk cId="2441531406" sldId="267"/>
            <ac:picMk id="5" creationId="{00000000-0000-0000-0000-000000000000}"/>
          </ac:picMkLst>
        </pc:picChg>
        <pc:picChg chg="mod">
          <ac:chgData name="Michaelsen, Børje" userId="c36523e3-11ed-4011-9a41-1983019c0634" providerId="ADAL" clId="{4ECEBC79-A46B-4568-8804-11C09C6F2365}" dt="2023-09-15T11:17:35.430" v="700" actId="962"/>
          <ac:picMkLst>
            <pc:docMk/>
            <pc:sldMk cId="2441531406" sldId="267"/>
            <ac:picMk id="6" creationId="{00000000-0000-0000-0000-000000000000}"/>
          </ac:picMkLst>
        </pc:picChg>
        <pc:picChg chg="mod">
          <ac:chgData name="Michaelsen, Børje" userId="c36523e3-11ed-4011-9a41-1983019c0634" providerId="ADAL" clId="{4ECEBC79-A46B-4568-8804-11C09C6F2365}" dt="2023-09-15T11:17:37.268" v="701" actId="962"/>
          <ac:picMkLst>
            <pc:docMk/>
            <pc:sldMk cId="2441531406" sldId="267"/>
            <ac:picMk id="7" creationId="{00000000-0000-0000-0000-000000000000}"/>
          </ac:picMkLst>
        </pc:picChg>
      </pc:sldChg>
      <pc:sldChg chg="addSp modSp mod">
        <pc:chgData name="Michaelsen, Børje" userId="c36523e3-11ed-4011-9a41-1983019c0634" providerId="ADAL" clId="{4ECEBC79-A46B-4568-8804-11C09C6F2365}" dt="2023-09-29T13:10:29.999" v="1265"/>
        <pc:sldMkLst>
          <pc:docMk/>
          <pc:sldMk cId="394652420" sldId="268"/>
        </pc:sldMkLst>
        <pc:spChg chg="add mod">
          <ac:chgData name="Michaelsen, Børje" userId="c36523e3-11ed-4011-9a41-1983019c0634" providerId="ADAL" clId="{4ECEBC79-A46B-4568-8804-11C09C6F2365}" dt="2023-09-29T13:10:29.999" v="1265"/>
          <ac:spMkLst>
            <pc:docMk/>
            <pc:sldMk cId="394652420" sldId="268"/>
            <ac:spMk id="6" creationId="{BC448115-3A78-537D-1B64-B8EC876227F5}"/>
          </ac:spMkLst>
        </pc:spChg>
        <pc:picChg chg="mod ord">
          <ac:chgData name="Michaelsen, Børje" userId="c36523e3-11ed-4011-9a41-1983019c0634" providerId="ADAL" clId="{4ECEBC79-A46B-4568-8804-11C09C6F2365}" dt="2023-09-15T11:29:28.432" v="953"/>
          <ac:picMkLst>
            <pc:docMk/>
            <pc:sldMk cId="394652420" sldId="268"/>
            <ac:picMk id="4" creationId="{00000000-0000-0000-0000-000000000000}"/>
          </ac:picMkLst>
        </pc:picChg>
      </pc:sldChg>
      <pc:sldChg chg="addSp delSp modSp mod modNotesTx">
        <pc:chgData name="Michaelsen, Børje" userId="c36523e3-11ed-4011-9a41-1983019c0634" providerId="ADAL" clId="{4ECEBC79-A46B-4568-8804-11C09C6F2365}" dt="2023-09-15T11:29:43.945" v="959" actId="962"/>
        <pc:sldMkLst>
          <pc:docMk/>
          <pc:sldMk cId="1763573476" sldId="269"/>
        </pc:sldMkLst>
        <pc:spChg chg="mod">
          <ac:chgData name="Michaelsen, Børje" userId="c36523e3-11ed-4011-9a41-1983019c0634" providerId="ADAL" clId="{4ECEBC79-A46B-4568-8804-11C09C6F2365}" dt="2023-08-30T07:30:41.581" v="167" actId="14100"/>
          <ac:spMkLst>
            <pc:docMk/>
            <pc:sldMk cId="1763573476" sldId="269"/>
            <ac:spMk id="3" creationId="{00000000-0000-0000-0000-000000000000}"/>
          </ac:spMkLst>
        </pc:spChg>
        <pc:spChg chg="add mod">
          <ac:chgData name="Michaelsen, Børje" userId="c36523e3-11ed-4011-9a41-1983019c0634" providerId="ADAL" clId="{4ECEBC79-A46B-4568-8804-11C09C6F2365}" dt="2023-08-30T07:30:42.411" v="168"/>
          <ac:spMkLst>
            <pc:docMk/>
            <pc:sldMk cId="1763573476" sldId="269"/>
            <ac:spMk id="4" creationId="{A3D0760E-6B5B-8D5A-E1CB-C21CC77074B8}"/>
          </ac:spMkLst>
        </pc:spChg>
        <pc:graphicFrameChg chg="add mod">
          <ac:chgData name="Michaelsen, Børje" userId="c36523e3-11ed-4011-9a41-1983019c0634" providerId="ADAL" clId="{4ECEBC79-A46B-4568-8804-11C09C6F2365}" dt="2023-09-15T11:29:36.585" v="954"/>
          <ac:graphicFrameMkLst>
            <pc:docMk/>
            <pc:sldMk cId="1763573476" sldId="269"/>
            <ac:graphicFrameMk id="6" creationId="{F21CF939-A3FE-A189-B5B1-A7C4B9E70752}"/>
          </ac:graphicFrameMkLst>
        </pc:graphicFrameChg>
        <pc:picChg chg="del">
          <ac:chgData name="Michaelsen, Børje" userId="c36523e3-11ed-4011-9a41-1983019c0634" providerId="ADAL" clId="{4ECEBC79-A46B-4568-8804-11C09C6F2365}" dt="2023-08-30T07:30:45.129" v="169" actId="478"/>
          <ac:picMkLst>
            <pc:docMk/>
            <pc:sldMk cId="1763573476" sldId="269"/>
            <ac:picMk id="5" creationId="{00000000-0000-0000-0000-000000000000}"/>
          </ac:picMkLst>
        </pc:picChg>
        <pc:picChg chg="add mod">
          <ac:chgData name="Michaelsen, Børje" userId="c36523e3-11ed-4011-9a41-1983019c0634" providerId="ADAL" clId="{4ECEBC79-A46B-4568-8804-11C09C6F2365}" dt="2023-09-15T11:29:40.993" v="955" actId="962"/>
          <ac:picMkLst>
            <pc:docMk/>
            <pc:sldMk cId="1763573476" sldId="269"/>
            <ac:picMk id="7" creationId="{C0E85173-7EE1-19AC-1096-ECF042ADD3DE}"/>
          </ac:picMkLst>
        </pc:picChg>
        <pc:picChg chg="add mod">
          <ac:chgData name="Michaelsen, Børje" userId="c36523e3-11ed-4011-9a41-1983019c0634" providerId="ADAL" clId="{4ECEBC79-A46B-4568-8804-11C09C6F2365}" dt="2023-09-15T11:29:41.761" v="956" actId="962"/>
          <ac:picMkLst>
            <pc:docMk/>
            <pc:sldMk cId="1763573476" sldId="269"/>
            <ac:picMk id="8" creationId="{5E9B98A0-4AE7-7C88-172C-3A8564DC68DC}"/>
          </ac:picMkLst>
        </pc:picChg>
        <pc:picChg chg="add mod">
          <ac:chgData name="Michaelsen, Børje" userId="c36523e3-11ed-4011-9a41-1983019c0634" providerId="ADAL" clId="{4ECEBC79-A46B-4568-8804-11C09C6F2365}" dt="2023-09-15T11:29:42.481" v="957" actId="962"/>
          <ac:picMkLst>
            <pc:docMk/>
            <pc:sldMk cId="1763573476" sldId="269"/>
            <ac:picMk id="9" creationId="{5113FD2F-F9D6-E25A-6B63-1E6F974951C3}"/>
          </ac:picMkLst>
        </pc:picChg>
        <pc:picChg chg="add mod">
          <ac:chgData name="Michaelsen, Børje" userId="c36523e3-11ed-4011-9a41-1983019c0634" providerId="ADAL" clId="{4ECEBC79-A46B-4568-8804-11C09C6F2365}" dt="2023-09-15T11:29:43.294" v="958" actId="962"/>
          <ac:picMkLst>
            <pc:docMk/>
            <pc:sldMk cId="1763573476" sldId="269"/>
            <ac:picMk id="10" creationId="{D25E3F6B-5709-6E32-932C-60FB9E86A26B}"/>
          </ac:picMkLst>
        </pc:picChg>
        <pc:picChg chg="add mod">
          <ac:chgData name="Michaelsen, Børje" userId="c36523e3-11ed-4011-9a41-1983019c0634" providerId="ADAL" clId="{4ECEBC79-A46B-4568-8804-11C09C6F2365}" dt="2023-09-15T11:29:43.945" v="959" actId="962"/>
          <ac:picMkLst>
            <pc:docMk/>
            <pc:sldMk cId="1763573476" sldId="269"/>
            <ac:picMk id="11" creationId="{D1D3493C-C631-9624-B2EF-5144774537B9}"/>
          </ac:picMkLst>
        </pc:picChg>
      </pc:sldChg>
      <pc:sldChg chg="addSp delSp modSp mod">
        <pc:chgData name="Michaelsen, Børje" userId="c36523e3-11ed-4011-9a41-1983019c0634" providerId="ADAL" clId="{4ECEBC79-A46B-4568-8804-11C09C6F2365}" dt="2023-09-15T11:24:47.533" v="863" actId="12385"/>
        <pc:sldMkLst>
          <pc:docMk/>
          <pc:sldMk cId="1348694183" sldId="272"/>
        </pc:sldMkLst>
        <pc:spChg chg="mod">
          <ac:chgData name="Michaelsen, Børje" userId="c36523e3-11ed-4011-9a41-1983019c0634" providerId="ADAL" clId="{4ECEBC79-A46B-4568-8804-11C09C6F2365}" dt="2023-08-28T07:15:48.294" v="132" actId="1036"/>
          <ac:spMkLst>
            <pc:docMk/>
            <pc:sldMk cId="1348694183" sldId="272"/>
            <ac:spMk id="5" creationId="{00000000-0000-0000-0000-000000000000}"/>
          </ac:spMkLst>
        </pc:spChg>
        <pc:spChg chg="del">
          <ac:chgData name="Michaelsen, Børje" userId="c36523e3-11ed-4011-9a41-1983019c0634" providerId="ADAL" clId="{4ECEBC79-A46B-4568-8804-11C09C6F2365}" dt="2023-08-28T07:12:58.007" v="49" actId="478"/>
          <ac:spMkLst>
            <pc:docMk/>
            <pc:sldMk cId="1348694183" sldId="272"/>
            <ac:spMk id="7" creationId="{00000000-0000-0000-0000-000000000000}"/>
          </ac:spMkLst>
        </pc:spChg>
        <pc:spChg chg="add mod">
          <ac:chgData name="Michaelsen, Børje" userId="c36523e3-11ed-4011-9a41-1983019c0634" providerId="ADAL" clId="{4ECEBC79-A46B-4568-8804-11C09C6F2365}" dt="2023-08-28T07:15:36.950" v="116" actId="1035"/>
          <ac:spMkLst>
            <pc:docMk/>
            <pc:sldMk cId="1348694183" sldId="272"/>
            <ac:spMk id="8" creationId="{05E8110D-9015-4B8B-245F-8DA3D731B386}"/>
          </ac:spMkLst>
        </pc:spChg>
        <pc:graphicFrameChg chg="mod modGraphic">
          <ac:chgData name="Michaelsen, Børje" userId="c36523e3-11ed-4011-9a41-1983019c0634" providerId="ADAL" clId="{4ECEBC79-A46B-4568-8804-11C09C6F2365}" dt="2023-09-15T11:24:47.533" v="863" actId="12385"/>
          <ac:graphicFrameMkLst>
            <pc:docMk/>
            <pc:sldMk cId="1348694183" sldId="272"/>
            <ac:graphicFrameMk id="6" creationId="{00000000-0000-0000-0000-000000000000}"/>
          </ac:graphicFrameMkLst>
        </pc:graphicFrameChg>
        <pc:picChg chg="del">
          <ac:chgData name="Michaelsen, Børje" userId="c36523e3-11ed-4011-9a41-1983019c0634" providerId="ADAL" clId="{4ECEBC79-A46B-4568-8804-11C09C6F2365}" dt="2023-08-28T07:12:59.998" v="50" actId="478"/>
          <ac:picMkLst>
            <pc:docMk/>
            <pc:sldMk cId="1348694183" sldId="272"/>
            <ac:picMk id="3" creationId="{00000000-0000-0000-0000-000000000000}"/>
          </ac:picMkLst>
        </pc:picChg>
        <pc:picChg chg="add mod">
          <ac:chgData name="Michaelsen, Børje" userId="c36523e3-11ed-4011-9a41-1983019c0634" providerId="ADAL" clId="{4ECEBC79-A46B-4568-8804-11C09C6F2365}" dt="2023-09-15T11:17:50.165" v="703" actId="962"/>
          <ac:picMkLst>
            <pc:docMk/>
            <pc:sldMk cId="1348694183" sldId="272"/>
            <ac:picMk id="4" creationId="{D7FA5ABA-CF27-123C-2225-D7C5DFA61994}"/>
          </ac:picMkLst>
        </pc:picChg>
      </pc:sldChg>
      <pc:sldChg chg="modSp mod">
        <pc:chgData name="Michaelsen, Børje" userId="c36523e3-11ed-4011-9a41-1983019c0634" providerId="ADAL" clId="{4ECEBC79-A46B-4568-8804-11C09C6F2365}" dt="2023-09-22T08:52:52.995" v="1071" actId="962"/>
        <pc:sldMkLst>
          <pc:docMk/>
          <pc:sldMk cId="2044844844" sldId="273"/>
        </pc:sldMkLst>
        <pc:spChg chg="ord">
          <ac:chgData name="Michaelsen, Børje" userId="c36523e3-11ed-4011-9a41-1983019c0634" providerId="ADAL" clId="{4ECEBC79-A46B-4568-8804-11C09C6F2365}" dt="2023-09-15T11:26:02.758" v="878"/>
          <ac:spMkLst>
            <pc:docMk/>
            <pc:sldMk cId="2044844844" sldId="273"/>
            <ac:spMk id="5" creationId="{00000000-0000-0000-0000-000000000000}"/>
          </ac:spMkLst>
        </pc:spChg>
        <pc:picChg chg="mod">
          <ac:chgData name="Michaelsen, Børje" userId="c36523e3-11ed-4011-9a41-1983019c0634" providerId="ADAL" clId="{4ECEBC79-A46B-4568-8804-11C09C6F2365}" dt="2023-09-22T08:52:52.995" v="1071" actId="962"/>
          <ac:picMkLst>
            <pc:docMk/>
            <pc:sldMk cId="2044844844" sldId="273"/>
            <ac:picMk id="4" creationId="{00000000-0000-0000-0000-000000000000}"/>
          </ac:picMkLst>
        </pc:picChg>
      </pc:sldChg>
      <pc:sldChg chg="addSp modSp mod">
        <pc:chgData name="Michaelsen, Børje" userId="c36523e3-11ed-4011-9a41-1983019c0634" providerId="ADAL" clId="{4ECEBC79-A46B-4568-8804-11C09C6F2365}" dt="2023-09-29T13:09:41.623" v="1238"/>
        <pc:sldMkLst>
          <pc:docMk/>
          <pc:sldMk cId="340623003" sldId="274"/>
        </pc:sldMkLst>
        <pc:spChg chg="add mod">
          <ac:chgData name="Michaelsen, Børje" userId="c36523e3-11ed-4011-9a41-1983019c0634" providerId="ADAL" clId="{4ECEBC79-A46B-4568-8804-11C09C6F2365}" dt="2023-09-29T13:09:41.623" v="1238"/>
          <ac:spMkLst>
            <pc:docMk/>
            <pc:sldMk cId="340623003" sldId="274"/>
            <ac:spMk id="5" creationId="{062C5A7D-E23C-4CF2-F182-B57F4227608A}"/>
          </ac:spMkLst>
        </pc:spChg>
        <pc:graphicFrameChg chg="mod">
          <ac:chgData name="Michaelsen, Børje" userId="c36523e3-11ed-4011-9a41-1983019c0634" providerId="ADAL" clId="{4ECEBC79-A46B-4568-8804-11C09C6F2365}" dt="2023-09-15T11:25:52.621" v="876"/>
          <ac:graphicFrameMkLst>
            <pc:docMk/>
            <pc:sldMk cId="340623003" sldId="274"/>
            <ac:graphicFrameMk id="7" creationId="{00000000-0008-0000-0100-000002000000}"/>
          </ac:graphicFrameMkLst>
        </pc:graphicFrameChg>
        <pc:picChg chg="mod ord">
          <ac:chgData name="Michaelsen, Børje" userId="c36523e3-11ed-4011-9a41-1983019c0634" providerId="ADAL" clId="{4ECEBC79-A46B-4568-8804-11C09C6F2365}" dt="2023-09-15T11:25:56.207" v="877"/>
          <ac:picMkLst>
            <pc:docMk/>
            <pc:sldMk cId="340623003" sldId="274"/>
            <ac:picMk id="3" creationId="{00000000-0000-0000-0000-000000000000}"/>
          </ac:picMkLst>
        </pc:picChg>
      </pc:sldChg>
      <pc:sldChg chg="addSp delSp modSp mod modNotesTx">
        <pc:chgData name="Michaelsen, Børje" userId="c36523e3-11ed-4011-9a41-1983019c0634" providerId="ADAL" clId="{4ECEBC79-A46B-4568-8804-11C09C6F2365}" dt="2023-09-15T11:29:00.728" v="949"/>
        <pc:sldMkLst>
          <pc:docMk/>
          <pc:sldMk cId="4110371661" sldId="275"/>
        </pc:sldMkLst>
        <pc:spChg chg="add mod">
          <ac:chgData name="Michaelsen, Børje" userId="c36523e3-11ed-4011-9a41-1983019c0634" providerId="ADAL" clId="{4ECEBC79-A46B-4568-8804-11C09C6F2365}" dt="2023-08-29T07:10:21.190" v="160" actId="1076"/>
          <ac:spMkLst>
            <pc:docMk/>
            <pc:sldMk cId="4110371661" sldId="275"/>
            <ac:spMk id="4" creationId="{23977D37-2BB1-E21F-5A12-B3C2F39A590F}"/>
          </ac:spMkLst>
        </pc:spChg>
        <pc:spChg chg="del">
          <ac:chgData name="Michaelsen, Børje" userId="c36523e3-11ed-4011-9a41-1983019c0634" providerId="ADAL" clId="{4ECEBC79-A46B-4568-8804-11C09C6F2365}" dt="2023-08-29T07:10:09.558" v="158" actId="478"/>
          <ac:spMkLst>
            <pc:docMk/>
            <pc:sldMk cId="4110371661" sldId="275"/>
            <ac:spMk id="9" creationId="{00000000-0000-0000-0000-000000000000}"/>
          </ac:spMkLst>
        </pc:spChg>
        <pc:graphicFrameChg chg="add mod">
          <ac:chgData name="Michaelsen, Børje" userId="c36523e3-11ed-4011-9a41-1983019c0634" providerId="ADAL" clId="{4ECEBC79-A46B-4568-8804-11C09C6F2365}" dt="2023-09-15T11:29:00.728" v="949"/>
          <ac:graphicFrameMkLst>
            <pc:docMk/>
            <pc:sldMk cId="4110371661" sldId="275"/>
            <ac:graphicFrameMk id="5" creationId="{A9AB4960-5BA5-6AF9-F3ED-65DFE4591263}"/>
          </ac:graphicFrameMkLst>
        </pc:graphicFrameChg>
        <pc:graphicFrameChg chg="del">
          <ac:chgData name="Michaelsen, Børje" userId="c36523e3-11ed-4011-9a41-1983019c0634" providerId="ADAL" clId="{4ECEBC79-A46B-4568-8804-11C09C6F2365}" dt="2023-08-29T07:10:53.531" v="162" actId="478"/>
          <ac:graphicFrameMkLst>
            <pc:docMk/>
            <pc:sldMk cId="4110371661" sldId="275"/>
            <ac:graphicFrameMk id="6" creationId="{00000000-0000-0000-0000-000000000000}"/>
          </ac:graphicFrameMkLst>
        </pc:graphicFrameChg>
      </pc:sldChg>
      <pc:sldChg chg="addSp delSp modSp mod">
        <pc:chgData name="Michaelsen, Børje" userId="c36523e3-11ed-4011-9a41-1983019c0634" providerId="ADAL" clId="{4ECEBC79-A46B-4568-8804-11C09C6F2365}" dt="2023-10-10T10:32:59.970" v="1270" actId="1076"/>
        <pc:sldMkLst>
          <pc:docMk/>
          <pc:sldMk cId="768537486" sldId="276"/>
        </pc:sldMkLst>
        <pc:spChg chg="mod ord">
          <ac:chgData name="Michaelsen, Børje" userId="c36523e3-11ed-4011-9a41-1983019c0634" providerId="ADAL" clId="{4ECEBC79-A46B-4568-8804-11C09C6F2365}" dt="2023-10-10T10:32:59.970" v="1270" actId="1076"/>
          <ac:spMkLst>
            <pc:docMk/>
            <pc:sldMk cId="768537486" sldId="276"/>
            <ac:spMk id="2" creationId="{00000000-0000-0000-0000-000000000000}"/>
          </ac:spMkLst>
        </pc:spChg>
        <pc:spChg chg="add mod">
          <ac:chgData name="Michaelsen, Børje" userId="c36523e3-11ed-4011-9a41-1983019c0634" providerId="ADAL" clId="{4ECEBC79-A46B-4568-8804-11C09C6F2365}" dt="2023-08-28T08:35:08.620" v="144" actId="1036"/>
          <ac:spMkLst>
            <pc:docMk/>
            <pc:sldMk cId="768537486" sldId="276"/>
            <ac:spMk id="5" creationId="{5C294197-5AFA-DEA1-4F55-6277232AE243}"/>
          </ac:spMkLst>
        </pc:spChg>
        <pc:spChg chg="del">
          <ac:chgData name="Michaelsen, Børje" userId="c36523e3-11ed-4011-9a41-1983019c0634" providerId="ADAL" clId="{4ECEBC79-A46B-4568-8804-11C09C6F2365}" dt="2023-08-28T08:34:57.668" v="137" actId="478"/>
          <ac:spMkLst>
            <pc:docMk/>
            <pc:sldMk cId="768537486" sldId="276"/>
            <ac:spMk id="7" creationId="{00000000-0000-0000-0000-000000000000}"/>
          </ac:spMkLst>
        </pc:spChg>
        <pc:spChg chg="mod ord">
          <ac:chgData name="Michaelsen, Børje" userId="c36523e3-11ed-4011-9a41-1983019c0634" providerId="ADAL" clId="{4ECEBC79-A46B-4568-8804-11C09C6F2365}" dt="2023-09-15T11:28:50.690" v="948"/>
          <ac:spMkLst>
            <pc:docMk/>
            <pc:sldMk cId="768537486" sldId="276"/>
            <ac:spMk id="9" creationId="{00000000-0000-0000-0000-000000000000}"/>
          </ac:spMkLst>
        </pc:spChg>
        <pc:graphicFrameChg chg="mod modGraphic">
          <ac:chgData name="Michaelsen, Børje" userId="c36523e3-11ed-4011-9a41-1983019c0634" providerId="ADAL" clId="{4ECEBC79-A46B-4568-8804-11C09C6F2365}" dt="2023-09-15T11:25:03.509" v="866" actId="12385"/>
          <ac:graphicFrameMkLst>
            <pc:docMk/>
            <pc:sldMk cId="768537486" sldId="276"/>
            <ac:graphicFrameMk id="8" creationId="{00000000-0000-0000-0000-000000000000}"/>
          </ac:graphicFrameMkLst>
        </pc:graphicFrameChg>
        <pc:picChg chg="add mod">
          <ac:chgData name="Michaelsen, Børje" userId="c36523e3-11ed-4011-9a41-1983019c0634" providerId="ADAL" clId="{4ECEBC79-A46B-4568-8804-11C09C6F2365}" dt="2023-09-15T11:21:15.550" v="783" actId="962"/>
          <ac:picMkLst>
            <pc:docMk/>
            <pc:sldMk cId="768537486" sldId="276"/>
            <ac:picMk id="3" creationId="{09AE0273-5F08-3B93-9FE4-52B93F4ADAC4}"/>
          </ac:picMkLst>
        </pc:picChg>
        <pc:picChg chg="del">
          <ac:chgData name="Michaelsen, Børje" userId="c36523e3-11ed-4011-9a41-1983019c0634" providerId="ADAL" clId="{4ECEBC79-A46B-4568-8804-11C09C6F2365}" dt="2023-08-28T08:34:40.739" v="134" actId="478"/>
          <ac:picMkLst>
            <pc:docMk/>
            <pc:sldMk cId="768537486" sldId="276"/>
            <ac:picMk id="4" creationId="{00000000-0000-0000-0000-000000000000}"/>
          </ac:picMkLst>
        </pc:picChg>
      </pc:sldChg>
      <pc:sldChg chg="addSp delSp modSp mod">
        <pc:chgData name="Michaelsen, Børje" userId="c36523e3-11ed-4011-9a41-1983019c0634" providerId="ADAL" clId="{4ECEBC79-A46B-4568-8804-11C09C6F2365}" dt="2023-09-15T11:29:07.527" v="950"/>
        <pc:sldMkLst>
          <pc:docMk/>
          <pc:sldMk cId="2721633966" sldId="277"/>
        </pc:sldMkLst>
        <pc:spChg chg="add mod">
          <ac:chgData name="Michaelsen, Børje" userId="c36523e3-11ed-4011-9a41-1983019c0634" providerId="ADAL" clId="{4ECEBC79-A46B-4568-8804-11C09C6F2365}" dt="2023-09-01T13:25:35.065" v="329"/>
          <ac:spMkLst>
            <pc:docMk/>
            <pc:sldMk cId="2721633966" sldId="277"/>
            <ac:spMk id="4" creationId="{393B801F-4E87-4E9B-DC0F-967704E3A96C}"/>
          </ac:spMkLst>
        </pc:spChg>
        <pc:spChg chg="del">
          <ac:chgData name="Michaelsen, Børje" userId="c36523e3-11ed-4011-9a41-1983019c0634" providerId="ADAL" clId="{4ECEBC79-A46B-4568-8804-11C09C6F2365}" dt="2023-09-01T13:25:33.970" v="328" actId="478"/>
          <ac:spMkLst>
            <pc:docMk/>
            <pc:sldMk cId="2721633966" sldId="277"/>
            <ac:spMk id="9" creationId="{00000000-0000-0000-0000-000000000000}"/>
          </ac:spMkLst>
        </pc:spChg>
        <pc:graphicFrameChg chg="add mod">
          <ac:chgData name="Michaelsen, Børje" userId="c36523e3-11ed-4011-9a41-1983019c0634" providerId="ADAL" clId="{4ECEBC79-A46B-4568-8804-11C09C6F2365}" dt="2023-09-15T11:29:07.527" v="950"/>
          <ac:graphicFrameMkLst>
            <pc:docMk/>
            <pc:sldMk cId="2721633966" sldId="277"/>
            <ac:graphicFrameMk id="5" creationId="{1E871170-F82D-1EDA-BE6F-558892AFB706}"/>
          </ac:graphicFrameMkLst>
        </pc:graphicFrameChg>
        <pc:graphicFrameChg chg="del">
          <ac:chgData name="Michaelsen, Børje" userId="c36523e3-11ed-4011-9a41-1983019c0634" providerId="ADAL" clId="{4ECEBC79-A46B-4568-8804-11C09C6F2365}" dt="2023-09-01T13:25:39.781" v="330" actId="478"/>
          <ac:graphicFrameMkLst>
            <pc:docMk/>
            <pc:sldMk cId="2721633966" sldId="277"/>
            <ac:graphicFrameMk id="6" creationId="{00000000-0000-0000-0000-000000000000}"/>
          </ac:graphicFrameMkLst>
        </pc:graphicFrameChg>
      </pc:sldChg>
      <pc:sldChg chg="del">
        <pc:chgData name="Michaelsen, Børje" userId="c36523e3-11ed-4011-9a41-1983019c0634" providerId="ADAL" clId="{4ECEBC79-A46B-4568-8804-11C09C6F2365}" dt="2023-08-30T07:31:31.729" v="180" actId="47"/>
        <pc:sldMkLst>
          <pc:docMk/>
          <pc:sldMk cId="1321071006" sldId="278"/>
        </pc:sldMkLst>
      </pc:sldChg>
      <pc:sldChg chg="addSp delSp modSp mod">
        <pc:chgData name="Michaelsen, Børje" userId="c36523e3-11ed-4011-9a41-1983019c0634" providerId="ADAL" clId="{4ECEBC79-A46B-4568-8804-11C09C6F2365}" dt="2023-09-29T13:10:04.109" v="1240"/>
        <pc:sldMkLst>
          <pc:docMk/>
          <pc:sldMk cId="662108869" sldId="279"/>
        </pc:sldMkLst>
        <pc:spChg chg="mod">
          <ac:chgData name="Michaelsen, Børje" userId="c36523e3-11ed-4011-9a41-1983019c0634" providerId="ADAL" clId="{4ECEBC79-A46B-4568-8804-11C09C6F2365}" dt="2023-09-13T10:32:17.870" v="603" actId="20577"/>
          <ac:spMkLst>
            <pc:docMk/>
            <pc:sldMk cId="662108869" sldId="279"/>
            <ac:spMk id="2" creationId="{00000000-0000-0000-0000-000000000000}"/>
          </ac:spMkLst>
        </pc:spChg>
        <pc:spChg chg="add mod">
          <ac:chgData name="Michaelsen, Børje" userId="c36523e3-11ed-4011-9a41-1983019c0634" providerId="ADAL" clId="{4ECEBC79-A46B-4568-8804-11C09C6F2365}" dt="2023-09-29T13:10:04.109" v="1240"/>
          <ac:spMkLst>
            <pc:docMk/>
            <pc:sldMk cId="662108869" sldId="279"/>
            <ac:spMk id="5" creationId="{82E6C4AF-C63D-F2F9-CD1B-69BE4FB15A30}"/>
          </ac:spMkLst>
        </pc:spChg>
        <pc:spChg chg="mod">
          <ac:chgData name="Michaelsen, Børje" userId="c36523e3-11ed-4011-9a41-1983019c0634" providerId="ADAL" clId="{4ECEBC79-A46B-4568-8804-11C09C6F2365}" dt="2023-09-26T09:14:20.051" v="1237" actId="207"/>
          <ac:spMkLst>
            <pc:docMk/>
            <pc:sldMk cId="662108869" sldId="279"/>
            <ac:spMk id="10" creationId="{00000000-0000-0000-0000-000000000000}"/>
          </ac:spMkLst>
        </pc:spChg>
        <pc:graphicFrameChg chg="add mod ord">
          <ac:chgData name="Michaelsen, Børje" userId="c36523e3-11ed-4011-9a41-1983019c0634" providerId="ADAL" clId="{4ECEBC79-A46B-4568-8804-11C09C6F2365}" dt="2023-09-15T11:28:07.655" v="937"/>
          <ac:graphicFrameMkLst>
            <pc:docMk/>
            <pc:sldMk cId="662108869" sldId="279"/>
            <ac:graphicFrameMk id="3" creationId="{CAA1CB3D-938F-067F-8DA9-50299143B277}"/>
          </ac:graphicFrameMkLst>
        </pc:graphicFrameChg>
        <pc:graphicFrameChg chg="add mod">
          <ac:chgData name="Michaelsen, Børje" userId="c36523e3-11ed-4011-9a41-1983019c0634" providerId="ADAL" clId="{4ECEBC79-A46B-4568-8804-11C09C6F2365}" dt="2023-09-15T11:28:10.495" v="938"/>
          <ac:graphicFrameMkLst>
            <pc:docMk/>
            <pc:sldMk cId="662108869" sldId="279"/>
            <ac:graphicFrameMk id="4" creationId="{24E4A504-A222-3225-2904-7772932E33DE}"/>
          </ac:graphicFrameMkLst>
        </pc:graphicFrameChg>
        <pc:graphicFrameChg chg="del">
          <ac:chgData name="Michaelsen, Børje" userId="c36523e3-11ed-4011-9a41-1983019c0634" providerId="ADAL" clId="{4ECEBC79-A46B-4568-8804-11C09C6F2365}" dt="2023-09-13T10:31:51.090" v="584" actId="478"/>
          <ac:graphicFrameMkLst>
            <pc:docMk/>
            <pc:sldMk cId="662108869" sldId="279"/>
            <ac:graphicFrameMk id="8" creationId="{00000000-0008-0000-0600-000005000000}"/>
          </ac:graphicFrameMkLst>
        </pc:graphicFrameChg>
        <pc:graphicFrameChg chg="del">
          <ac:chgData name="Michaelsen, Børje" userId="c36523e3-11ed-4011-9a41-1983019c0634" providerId="ADAL" clId="{4ECEBC79-A46B-4568-8804-11C09C6F2365}" dt="2023-09-13T10:33:58.441" v="606" actId="478"/>
          <ac:graphicFrameMkLst>
            <pc:docMk/>
            <pc:sldMk cId="662108869" sldId="279"/>
            <ac:graphicFrameMk id="9" creationId="{00000000-0008-0000-0300-000002000000}"/>
          </ac:graphicFrameMkLst>
        </pc:graphicFrameChg>
      </pc:sldChg>
      <pc:sldChg chg="addSp delSp modSp mod">
        <pc:chgData name="Michaelsen, Børje" userId="c36523e3-11ed-4011-9a41-1983019c0634" providerId="ADAL" clId="{4ECEBC79-A46B-4568-8804-11C09C6F2365}" dt="2023-09-15T11:28:22.072" v="939"/>
        <pc:sldMkLst>
          <pc:docMk/>
          <pc:sldMk cId="835482435" sldId="282"/>
        </pc:sldMkLst>
        <pc:spChg chg="mod">
          <ac:chgData name="Michaelsen, Børje" userId="c36523e3-11ed-4011-9a41-1983019c0634" providerId="ADAL" clId="{4ECEBC79-A46B-4568-8804-11C09C6F2365}" dt="2023-09-07T12:59:52.935" v="435" actId="20577"/>
          <ac:spMkLst>
            <pc:docMk/>
            <pc:sldMk cId="835482435" sldId="282"/>
            <ac:spMk id="3" creationId="{00000000-0000-0000-0000-000000000000}"/>
          </ac:spMkLst>
        </pc:spChg>
        <pc:spChg chg="add mod">
          <ac:chgData name="Michaelsen, Børje" userId="c36523e3-11ed-4011-9a41-1983019c0634" providerId="ADAL" clId="{4ECEBC79-A46B-4568-8804-11C09C6F2365}" dt="2023-09-07T12:59:57.685" v="455" actId="1037"/>
          <ac:spMkLst>
            <pc:docMk/>
            <pc:sldMk cId="835482435" sldId="282"/>
            <ac:spMk id="4" creationId="{B3E58FBC-C0AF-4374-16F2-686FC97E6E23}"/>
          </ac:spMkLst>
        </pc:spChg>
        <pc:graphicFrameChg chg="del">
          <ac:chgData name="Michaelsen, Børje" userId="c36523e3-11ed-4011-9a41-1983019c0634" providerId="ADAL" clId="{4ECEBC79-A46B-4568-8804-11C09C6F2365}" dt="2023-09-01T14:30:15.738" v="376" actId="478"/>
          <ac:graphicFrameMkLst>
            <pc:docMk/>
            <pc:sldMk cId="835482435" sldId="282"/>
            <ac:graphicFrameMk id="5" creationId="{00000000-0000-0000-0000-000000000000}"/>
          </ac:graphicFrameMkLst>
        </pc:graphicFrameChg>
        <pc:graphicFrameChg chg="add mod">
          <ac:chgData name="Michaelsen, Børje" userId="c36523e3-11ed-4011-9a41-1983019c0634" providerId="ADAL" clId="{4ECEBC79-A46B-4568-8804-11C09C6F2365}" dt="2023-09-15T11:28:22.072" v="939"/>
          <ac:graphicFrameMkLst>
            <pc:docMk/>
            <pc:sldMk cId="835482435" sldId="282"/>
            <ac:graphicFrameMk id="6" creationId="{78039546-200C-51F9-A3B8-CF9627E87368}"/>
          </ac:graphicFrameMkLst>
        </pc:graphicFrameChg>
      </pc:sldChg>
      <pc:sldChg chg="addSp delSp modSp mod modNotesTx">
        <pc:chgData name="Michaelsen, Børje" userId="c36523e3-11ed-4011-9a41-1983019c0634" providerId="ADAL" clId="{4ECEBC79-A46B-4568-8804-11C09C6F2365}" dt="2023-09-21T11:24:01.981" v="1069" actId="20577"/>
        <pc:sldMkLst>
          <pc:docMk/>
          <pc:sldMk cId="4206418978" sldId="283"/>
        </pc:sldMkLst>
        <pc:spChg chg="mod">
          <ac:chgData name="Michaelsen, Børje" userId="c36523e3-11ed-4011-9a41-1983019c0634" providerId="ADAL" clId="{4ECEBC79-A46B-4568-8804-11C09C6F2365}" dt="2023-09-21T11:24:01.981" v="1069" actId="20577"/>
          <ac:spMkLst>
            <pc:docMk/>
            <pc:sldMk cId="4206418978" sldId="283"/>
            <ac:spMk id="12" creationId="{00000000-0000-0000-0000-000000000000}"/>
          </ac:spMkLst>
        </pc:spChg>
        <pc:graphicFrameChg chg="add mod">
          <ac:chgData name="Michaelsen, Børje" userId="c36523e3-11ed-4011-9a41-1983019c0634" providerId="ADAL" clId="{4ECEBC79-A46B-4568-8804-11C09C6F2365}" dt="2023-09-21T11:22:57.006" v="989"/>
          <ac:graphicFrameMkLst>
            <pc:docMk/>
            <pc:sldMk cId="4206418978" sldId="283"/>
            <ac:graphicFrameMk id="2" creationId="{70B54D44-AF00-A1B9-B556-8C27B6ACAC32}"/>
          </ac:graphicFrameMkLst>
        </pc:graphicFrameChg>
        <pc:graphicFrameChg chg="add mod">
          <ac:chgData name="Michaelsen, Børje" userId="c36523e3-11ed-4011-9a41-1983019c0634" providerId="ADAL" clId="{4ECEBC79-A46B-4568-8804-11C09C6F2365}" dt="2023-09-21T11:23:04.845" v="990"/>
          <ac:graphicFrameMkLst>
            <pc:docMk/>
            <pc:sldMk cId="4206418978" sldId="283"/>
            <ac:graphicFrameMk id="3" creationId="{36DED2CC-9ACD-DE09-CED5-6D4CEE15DBA9}"/>
          </ac:graphicFrameMkLst>
        </pc:graphicFrameChg>
        <pc:graphicFrameChg chg="del mod">
          <ac:chgData name="Michaelsen, Børje" userId="c36523e3-11ed-4011-9a41-1983019c0634" providerId="ADAL" clId="{4ECEBC79-A46B-4568-8804-11C09C6F2365}" dt="2023-09-21T11:22:26.841" v="985" actId="478"/>
          <ac:graphicFrameMkLst>
            <pc:docMk/>
            <pc:sldMk cId="4206418978" sldId="283"/>
            <ac:graphicFrameMk id="6" creationId="{00000000-0000-0000-0000-000000000000}"/>
          </ac:graphicFrameMkLst>
        </pc:graphicFrameChg>
        <pc:graphicFrameChg chg="del mod">
          <ac:chgData name="Michaelsen, Børje" userId="c36523e3-11ed-4011-9a41-1983019c0634" providerId="ADAL" clId="{4ECEBC79-A46B-4568-8804-11C09C6F2365}" dt="2023-09-21T11:22:20.585" v="983" actId="478"/>
          <ac:graphicFrameMkLst>
            <pc:docMk/>
            <pc:sldMk cId="4206418978" sldId="283"/>
            <ac:graphicFrameMk id="7" creationId="{00000000-0000-0000-0000-000000000000}"/>
          </ac:graphicFrameMkLst>
        </pc:graphicFrameChg>
      </pc:sldChg>
      <pc:sldChg chg="addSp delSp modSp mod modNotesTx">
        <pc:chgData name="Michaelsen, Børje" userId="c36523e3-11ed-4011-9a41-1983019c0634" providerId="ADAL" clId="{4ECEBC79-A46B-4568-8804-11C09C6F2365}" dt="2023-09-29T13:09:53.340" v="1239"/>
        <pc:sldMkLst>
          <pc:docMk/>
          <pc:sldMk cId="3156779651" sldId="284"/>
        </pc:sldMkLst>
        <pc:spChg chg="ord">
          <ac:chgData name="Michaelsen, Børje" userId="c36523e3-11ed-4011-9a41-1983019c0634" providerId="ADAL" clId="{4ECEBC79-A46B-4568-8804-11C09C6F2365}" dt="2023-09-15T11:27:02.616" v="902"/>
          <ac:spMkLst>
            <pc:docMk/>
            <pc:sldMk cId="3156779651" sldId="284"/>
            <ac:spMk id="2" creationId="{00000000-0000-0000-0000-000000000000}"/>
          </ac:spMkLst>
        </pc:spChg>
        <pc:spChg chg="mod ord">
          <ac:chgData name="Michaelsen, Børje" userId="c36523e3-11ed-4011-9a41-1983019c0634" providerId="ADAL" clId="{4ECEBC79-A46B-4568-8804-11C09C6F2365}" dt="2023-09-15T11:27:38.501" v="934" actId="14100"/>
          <ac:spMkLst>
            <pc:docMk/>
            <pc:sldMk cId="3156779651" sldId="284"/>
            <ac:spMk id="3" creationId="{00000000-0000-0000-0000-000000000000}"/>
          </ac:spMkLst>
        </pc:spChg>
        <pc:spChg chg="add mod">
          <ac:chgData name="Michaelsen, Børje" userId="c36523e3-11ed-4011-9a41-1983019c0634" providerId="ADAL" clId="{4ECEBC79-A46B-4568-8804-11C09C6F2365}" dt="2023-09-29T13:09:53.340" v="1239"/>
          <ac:spMkLst>
            <pc:docMk/>
            <pc:sldMk cId="3156779651" sldId="284"/>
            <ac:spMk id="6" creationId="{27184C61-64A8-E17F-9C28-FD3BDE9AB94B}"/>
          </ac:spMkLst>
        </pc:spChg>
        <pc:spChg chg="mod ord">
          <ac:chgData name="Michaelsen, Børje" userId="c36523e3-11ed-4011-9a41-1983019c0634" providerId="ADAL" clId="{4ECEBC79-A46B-4568-8804-11C09C6F2365}" dt="2023-09-15T11:27:16.694" v="929"/>
          <ac:spMkLst>
            <pc:docMk/>
            <pc:sldMk cId="3156779651" sldId="284"/>
            <ac:spMk id="29" creationId="{00000000-0000-0000-0000-000000000000}"/>
          </ac:spMkLst>
        </pc:spChg>
        <pc:grpChg chg="mod">
          <ac:chgData name="Michaelsen, Børje" userId="c36523e3-11ed-4011-9a41-1983019c0634" providerId="ADAL" clId="{4ECEBC79-A46B-4568-8804-11C09C6F2365}" dt="2023-09-15T11:18:08.532" v="706" actId="962"/>
          <ac:grpSpMkLst>
            <pc:docMk/>
            <pc:sldMk cId="3156779651" sldId="284"/>
            <ac:grpSpMk id="31" creationId="{00000000-0000-0000-0000-000000000000}"/>
          </ac:grpSpMkLst>
        </pc:grpChg>
        <pc:picChg chg="del">
          <ac:chgData name="Michaelsen, Børje" userId="c36523e3-11ed-4011-9a41-1983019c0634" providerId="ADAL" clId="{4ECEBC79-A46B-4568-8804-11C09C6F2365}" dt="2023-09-01T08:58:21.879" v="313" actId="478"/>
          <ac:picMkLst>
            <pc:docMk/>
            <pc:sldMk cId="3156779651" sldId="284"/>
            <ac:picMk id="6" creationId="{00000000-0000-0000-0000-000000000000}"/>
          </ac:picMkLst>
        </pc:picChg>
        <pc:picChg chg="add mod ord">
          <ac:chgData name="Michaelsen, Børje" userId="c36523e3-11ed-4011-9a41-1983019c0634" providerId="ADAL" clId="{4ECEBC79-A46B-4568-8804-11C09C6F2365}" dt="2023-09-15T11:27:43.981" v="935" actId="14100"/>
          <ac:picMkLst>
            <pc:docMk/>
            <pc:sldMk cId="3156779651" sldId="284"/>
            <ac:picMk id="41" creationId="{DCE818C2-E6A0-635F-DDCD-4EC70D1BEB65}"/>
          </ac:picMkLst>
        </pc:picChg>
        <pc:picChg chg="mod">
          <ac:chgData name="Michaelsen, Børje" userId="c36523e3-11ed-4011-9a41-1983019c0634" providerId="ADAL" clId="{4ECEBC79-A46B-4568-8804-11C09C6F2365}" dt="2023-09-15T11:18:04.092" v="705" actId="962"/>
          <ac:picMkLst>
            <pc:docMk/>
            <pc:sldMk cId="3156779651" sldId="284"/>
            <ac:picMk id="2050" creationId="{00000000-0000-0000-0000-000000000000}"/>
          </ac:picMkLst>
        </pc:picChg>
      </pc:sldChg>
      <pc:sldChg chg="addSp delSp modSp mod modNotesTx">
        <pc:chgData name="Michaelsen, Børje" userId="c36523e3-11ed-4011-9a41-1983019c0634" providerId="ADAL" clId="{4ECEBC79-A46B-4568-8804-11C09C6F2365}" dt="2023-09-25T12:39:29.307" v="1165"/>
        <pc:sldMkLst>
          <pc:docMk/>
          <pc:sldMk cId="4268334138" sldId="285"/>
        </pc:sldMkLst>
        <pc:spChg chg="mod">
          <ac:chgData name="Michaelsen, Børje" userId="c36523e3-11ed-4011-9a41-1983019c0634" providerId="ADAL" clId="{4ECEBC79-A46B-4568-8804-11C09C6F2365}" dt="2023-09-25T12:38:51.275" v="1161" actId="20577"/>
          <ac:spMkLst>
            <pc:docMk/>
            <pc:sldMk cId="4268334138" sldId="285"/>
            <ac:spMk id="3" creationId="{0E208661-40B4-4483-9A05-FE473BED7235}"/>
          </ac:spMkLst>
        </pc:spChg>
        <pc:spChg chg="add mod">
          <ac:chgData name="Michaelsen, Børje" userId="c36523e3-11ed-4011-9a41-1983019c0634" providerId="ADAL" clId="{4ECEBC79-A46B-4568-8804-11C09C6F2365}" dt="2023-09-25T12:37:57.181" v="1147"/>
          <ac:spMkLst>
            <pc:docMk/>
            <pc:sldMk cId="4268334138" sldId="285"/>
            <ac:spMk id="4" creationId="{93971CA4-FDD6-42D0-5CFA-BD1B43EE7E19}"/>
          </ac:spMkLst>
        </pc:spChg>
        <pc:spChg chg="del">
          <ac:chgData name="Michaelsen, Børje" userId="c36523e3-11ed-4011-9a41-1983019c0634" providerId="ADAL" clId="{4ECEBC79-A46B-4568-8804-11C09C6F2365}" dt="2023-09-15T11:20:14.252" v="775" actId="478"/>
          <ac:spMkLst>
            <pc:docMk/>
            <pc:sldMk cId="4268334138" sldId="285"/>
            <ac:spMk id="7" creationId="{A6D52CC4-017C-4342-80C6-B635DE3CFF15}"/>
          </ac:spMkLst>
        </pc:spChg>
        <pc:spChg chg="ord">
          <ac:chgData name="Michaelsen, Børje" userId="c36523e3-11ed-4011-9a41-1983019c0634" providerId="ADAL" clId="{4ECEBC79-A46B-4568-8804-11C09C6F2365}" dt="2023-09-15T11:28:28.504" v="940"/>
          <ac:spMkLst>
            <pc:docMk/>
            <pc:sldMk cId="4268334138" sldId="285"/>
            <ac:spMk id="8" creationId="{00000000-0000-0000-0000-000000000000}"/>
          </ac:spMkLst>
        </pc:spChg>
        <pc:graphicFrameChg chg="del">
          <ac:chgData name="Michaelsen, Børje" userId="c36523e3-11ed-4011-9a41-1983019c0634" providerId="ADAL" clId="{4ECEBC79-A46B-4568-8804-11C09C6F2365}" dt="2023-09-13T14:24:10.211" v="615" actId="478"/>
          <ac:graphicFrameMkLst>
            <pc:docMk/>
            <pc:sldMk cId="4268334138" sldId="285"/>
            <ac:graphicFrameMk id="4" creationId="{00000000-0000-0000-0000-000000000000}"/>
          </ac:graphicFrameMkLst>
        </pc:graphicFrameChg>
        <pc:graphicFrameChg chg="add mod ord modGraphic">
          <ac:chgData name="Michaelsen, Børje" userId="c36523e3-11ed-4011-9a41-1983019c0634" providerId="ADAL" clId="{4ECEBC79-A46B-4568-8804-11C09C6F2365}" dt="2023-09-25T12:37:52.613" v="1146" actId="1076"/>
          <ac:graphicFrameMkLst>
            <pc:docMk/>
            <pc:sldMk cId="4268334138" sldId="285"/>
            <ac:graphicFrameMk id="5" creationId="{FA7F2812-A94E-B97B-BAE7-D40EFFCEC2D3}"/>
          </ac:graphicFrameMkLst>
        </pc:graphicFrameChg>
        <pc:graphicFrameChg chg="add mod">
          <ac:chgData name="Michaelsen, Børje" userId="c36523e3-11ed-4011-9a41-1983019c0634" providerId="ADAL" clId="{4ECEBC79-A46B-4568-8804-11C09C6F2365}" dt="2023-09-25T12:39:29.307" v="1165"/>
          <ac:graphicFrameMkLst>
            <pc:docMk/>
            <pc:sldMk cId="4268334138" sldId="285"/>
            <ac:graphicFrameMk id="6" creationId="{18197FB1-9372-F1DC-4225-665AF0196003}"/>
          </ac:graphicFrameMkLst>
        </pc:graphicFrameChg>
        <pc:graphicFrameChg chg="del mod">
          <ac:chgData name="Michaelsen, Børje" userId="c36523e3-11ed-4011-9a41-1983019c0634" providerId="ADAL" clId="{4ECEBC79-A46B-4568-8804-11C09C6F2365}" dt="2023-09-25T12:38:24.325" v="1149" actId="478"/>
          <ac:graphicFrameMkLst>
            <pc:docMk/>
            <pc:sldMk cId="4268334138" sldId="285"/>
            <ac:graphicFrameMk id="10" creationId="{00000000-0000-0000-0000-000000000000}"/>
          </ac:graphicFrameMkLst>
        </pc:graphicFrameChg>
      </pc:sldChg>
      <pc:sldChg chg="modSp del mod">
        <pc:chgData name="Michaelsen, Børje" userId="c36523e3-11ed-4011-9a41-1983019c0634" providerId="ADAL" clId="{4ECEBC79-A46B-4568-8804-11C09C6F2365}" dt="2023-10-10T10:33:23.606" v="1272" actId="47"/>
        <pc:sldMkLst>
          <pc:docMk/>
          <pc:sldMk cId="2226705274" sldId="286"/>
        </pc:sldMkLst>
        <pc:spChg chg="ord">
          <ac:chgData name="Michaelsen, Børje" userId="c36523e3-11ed-4011-9a41-1983019c0634" providerId="ADAL" clId="{4ECEBC79-A46B-4568-8804-11C09C6F2365}" dt="2023-09-15T11:30:36.790" v="973"/>
          <ac:spMkLst>
            <pc:docMk/>
            <pc:sldMk cId="2226705274" sldId="286"/>
            <ac:spMk id="8" creationId="{00000000-0000-0000-0000-000000000000}"/>
          </ac:spMkLst>
        </pc:spChg>
        <pc:spChg chg="ord">
          <ac:chgData name="Michaelsen, Børje" userId="c36523e3-11ed-4011-9a41-1983019c0634" providerId="ADAL" clId="{4ECEBC79-A46B-4568-8804-11C09C6F2365}" dt="2023-09-15T11:30:44.457" v="979"/>
          <ac:spMkLst>
            <pc:docMk/>
            <pc:sldMk cId="2226705274" sldId="286"/>
            <ac:spMk id="9" creationId="{00000000-0000-0000-0000-000000000000}"/>
          </ac:spMkLst>
        </pc:spChg>
        <pc:graphicFrameChg chg="ord modGraphic">
          <ac:chgData name="Michaelsen, Børje" userId="c36523e3-11ed-4011-9a41-1983019c0634" providerId="ADAL" clId="{4ECEBC79-A46B-4568-8804-11C09C6F2365}" dt="2023-09-15T11:30:48.472" v="981"/>
          <ac:graphicFrameMkLst>
            <pc:docMk/>
            <pc:sldMk cId="2226705274" sldId="286"/>
            <ac:graphicFrameMk id="2" creationId="{00000000-0000-0000-0000-000000000000}"/>
          </ac:graphicFrameMkLst>
        </pc:graphicFrameChg>
        <pc:graphicFrameChg chg="mod">
          <ac:chgData name="Michaelsen, Børje" userId="c36523e3-11ed-4011-9a41-1983019c0634" providerId="ADAL" clId="{4ECEBC79-A46B-4568-8804-11C09C6F2365}" dt="2023-09-15T11:30:41.166" v="977"/>
          <ac:graphicFrameMkLst>
            <pc:docMk/>
            <pc:sldMk cId="2226705274" sldId="286"/>
            <ac:graphicFrameMk id="11" creationId="{00000000-0008-0000-0200-000002000000}"/>
          </ac:graphicFrameMkLst>
        </pc:graphicFrameChg>
        <pc:picChg chg="mod">
          <ac:chgData name="Michaelsen, Børje" userId="c36523e3-11ed-4011-9a41-1983019c0634" providerId="ADAL" clId="{4ECEBC79-A46B-4568-8804-11C09C6F2365}" dt="2023-09-15T11:24:09.375" v="855" actId="962"/>
          <ac:picMkLst>
            <pc:docMk/>
            <pc:sldMk cId="2226705274" sldId="286"/>
            <ac:picMk id="5" creationId="{00000000-0000-0000-0000-000000000000}"/>
          </ac:picMkLst>
        </pc:picChg>
      </pc:sldChg>
      <pc:sldChg chg="addSp delSp modSp mod">
        <pc:chgData name="Michaelsen, Børje" userId="c36523e3-11ed-4011-9a41-1983019c0634" providerId="ADAL" clId="{4ECEBC79-A46B-4568-8804-11C09C6F2365}" dt="2023-09-22T08:57:22.691" v="1143"/>
        <pc:sldMkLst>
          <pc:docMk/>
          <pc:sldMk cId="2154520298" sldId="287"/>
        </pc:sldMkLst>
        <pc:spChg chg="mod">
          <ac:chgData name="Michaelsen, Børje" userId="c36523e3-11ed-4011-9a41-1983019c0634" providerId="ADAL" clId="{4ECEBC79-A46B-4568-8804-11C09C6F2365}" dt="2023-09-22T08:56:54.019" v="1140" actId="20577"/>
          <ac:spMkLst>
            <pc:docMk/>
            <pc:sldMk cId="2154520298" sldId="287"/>
            <ac:spMk id="10" creationId="{00000000-0000-0000-0000-000000000000}"/>
          </ac:spMkLst>
        </pc:spChg>
        <pc:picChg chg="del">
          <ac:chgData name="Michaelsen, Børje" userId="c36523e3-11ed-4011-9a41-1983019c0634" providerId="ADAL" clId="{4ECEBC79-A46B-4568-8804-11C09C6F2365}" dt="2023-09-22T08:56:35.106" v="1117" actId="478"/>
          <ac:picMkLst>
            <pc:docMk/>
            <pc:sldMk cId="2154520298" sldId="287"/>
            <ac:picMk id="4" creationId="{0BAFA7FA-889B-C04A-0AC7-74432ADF39FB}"/>
          </ac:picMkLst>
        </pc:picChg>
        <pc:picChg chg="add mod ord">
          <ac:chgData name="Michaelsen, Børje" userId="c36523e3-11ed-4011-9a41-1983019c0634" providerId="ADAL" clId="{4ECEBC79-A46B-4568-8804-11C09C6F2365}" dt="2023-09-22T08:57:22.691" v="1143"/>
          <ac:picMkLst>
            <pc:docMk/>
            <pc:sldMk cId="2154520298" sldId="287"/>
            <ac:picMk id="5" creationId="{C611E4ED-3DB5-2A29-BD9F-600CD7ED3ECF}"/>
          </ac:picMkLst>
        </pc:picChg>
      </pc:sldChg>
      <pc:sldChg chg="addSp delSp modSp mod">
        <pc:chgData name="Michaelsen, Børje" userId="c36523e3-11ed-4011-9a41-1983019c0634" providerId="ADAL" clId="{4ECEBC79-A46B-4568-8804-11C09C6F2365}" dt="2023-09-29T13:10:19.627" v="1264" actId="1035"/>
        <pc:sldMkLst>
          <pc:docMk/>
          <pc:sldMk cId="1736272724" sldId="289"/>
        </pc:sldMkLst>
        <pc:spChg chg="add mod">
          <ac:chgData name="Michaelsen, Børje" userId="c36523e3-11ed-4011-9a41-1983019c0634" providerId="ADAL" clId="{4ECEBC79-A46B-4568-8804-11C09C6F2365}" dt="2023-09-29T13:10:19.627" v="1264" actId="1035"/>
          <ac:spMkLst>
            <pc:docMk/>
            <pc:sldMk cId="1736272724" sldId="289"/>
            <ac:spMk id="7" creationId="{FDC1BF6D-9C47-0CFC-19FD-1E1C02C6C4F1}"/>
          </ac:spMkLst>
        </pc:spChg>
        <pc:graphicFrameChg chg="add mod">
          <ac:chgData name="Michaelsen, Børje" userId="c36523e3-11ed-4011-9a41-1983019c0634" providerId="ADAL" clId="{4ECEBC79-A46B-4568-8804-11C09C6F2365}" dt="2023-09-15T11:22:05.023" v="811" actId="962"/>
          <ac:graphicFrameMkLst>
            <pc:docMk/>
            <pc:sldMk cId="1736272724" sldId="289"/>
            <ac:graphicFrameMk id="4" creationId="{00000000-0008-0000-0200-000002000000}"/>
          </ac:graphicFrameMkLst>
        </pc:graphicFrameChg>
        <pc:graphicFrameChg chg="add mod">
          <ac:chgData name="Michaelsen, Børje" userId="c36523e3-11ed-4011-9a41-1983019c0634" providerId="ADAL" clId="{4ECEBC79-A46B-4568-8804-11C09C6F2365}" dt="2023-09-15T11:29:14.255" v="951"/>
          <ac:graphicFrameMkLst>
            <pc:docMk/>
            <pc:sldMk cId="1736272724" sldId="289"/>
            <ac:graphicFrameMk id="5" creationId="{00000000-0008-0000-0000-000002000000}"/>
          </ac:graphicFrameMkLst>
        </pc:graphicFrameChg>
        <pc:graphicFrameChg chg="add mod">
          <ac:chgData name="Michaelsen, Børje" userId="c36523e3-11ed-4011-9a41-1983019c0634" providerId="ADAL" clId="{4ECEBC79-A46B-4568-8804-11C09C6F2365}" dt="2023-09-15T11:29:17.208" v="952"/>
          <ac:graphicFrameMkLst>
            <pc:docMk/>
            <pc:sldMk cId="1736272724" sldId="289"/>
            <ac:graphicFrameMk id="6" creationId="{00000000-0008-0000-0000-000002000000}"/>
          </ac:graphicFrameMkLst>
        </pc:graphicFrameChg>
        <pc:graphicFrameChg chg="del">
          <ac:chgData name="Michaelsen, Børje" userId="c36523e3-11ed-4011-9a41-1983019c0634" providerId="ADAL" clId="{4ECEBC79-A46B-4568-8804-11C09C6F2365}" dt="2023-09-11T11:21:24.915" v="511" actId="478"/>
          <ac:graphicFrameMkLst>
            <pc:docMk/>
            <pc:sldMk cId="1736272724" sldId="289"/>
            <ac:graphicFrameMk id="7" creationId="{00000000-0000-0000-0000-000000000000}"/>
          </ac:graphicFrameMkLst>
        </pc:graphicFrameChg>
        <pc:graphicFrameChg chg="del mod">
          <ac:chgData name="Michaelsen, Børje" userId="c36523e3-11ed-4011-9a41-1983019c0634" providerId="ADAL" clId="{4ECEBC79-A46B-4568-8804-11C09C6F2365}" dt="2023-09-11T11:42:15.576" v="527" actId="478"/>
          <ac:graphicFrameMkLst>
            <pc:docMk/>
            <pc:sldMk cId="1736272724" sldId="289"/>
            <ac:graphicFrameMk id="9" creationId="{00000000-0000-0000-0000-000000000000}"/>
          </ac:graphicFrameMkLst>
        </pc:graphicFrameChg>
        <pc:graphicFrameChg chg="del">
          <ac:chgData name="Michaelsen, Børje" userId="c36523e3-11ed-4011-9a41-1983019c0634" providerId="ADAL" clId="{4ECEBC79-A46B-4568-8804-11C09C6F2365}" dt="2023-09-11T11:22:00.201" v="522" actId="478"/>
          <ac:graphicFrameMkLst>
            <pc:docMk/>
            <pc:sldMk cId="1736272724" sldId="289"/>
            <ac:graphicFrameMk id="10" creationId="{00000000-0000-0000-0000-000000000000}"/>
          </ac:graphicFrameMkLst>
        </pc:graphicFrameChg>
      </pc:sldChg>
      <pc:sldChg chg="addSp delSp modSp mod">
        <pc:chgData name="Michaelsen, Børje" userId="c36523e3-11ed-4011-9a41-1983019c0634" providerId="ADAL" clId="{4ECEBC79-A46B-4568-8804-11C09C6F2365}" dt="2023-09-15T11:26:44.727" v="901"/>
        <pc:sldMkLst>
          <pc:docMk/>
          <pc:sldMk cId="3663715429" sldId="292"/>
        </pc:sldMkLst>
        <pc:spChg chg="mod">
          <ac:chgData name="Michaelsen, Børje" userId="c36523e3-11ed-4011-9a41-1983019c0634" providerId="ADAL" clId="{4ECEBC79-A46B-4568-8804-11C09C6F2365}" dt="2023-09-15T11:26:15.110" v="881" actId="14100"/>
          <ac:spMkLst>
            <pc:docMk/>
            <pc:sldMk cId="3663715429" sldId="292"/>
            <ac:spMk id="2" creationId="{00000000-0000-0000-0000-000000000000}"/>
          </ac:spMkLst>
        </pc:spChg>
        <pc:spChg chg="add mod">
          <ac:chgData name="Michaelsen, Børje" userId="c36523e3-11ed-4011-9a41-1983019c0634" providerId="ADAL" clId="{4ECEBC79-A46B-4568-8804-11C09C6F2365}" dt="2023-09-08T12:49:24.708" v="510" actId="1038"/>
          <ac:spMkLst>
            <pc:docMk/>
            <pc:sldMk cId="3663715429" sldId="292"/>
            <ac:spMk id="5" creationId="{C3CDD6D1-FA43-4F0B-DF94-471A756E1B28}"/>
          </ac:spMkLst>
        </pc:spChg>
        <pc:spChg chg="add mod ord">
          <ac:chgData name="Michaelsen, Børje" userId="c36523e3-11ed-4011-9a41-1983019c0634" providerId="ADAL" clId="{4ECEBC79-A46B-4568-8804-11C09C6F2365}" dt="2023-09-15T11:26:44.727" v="901"/>
          <ac:spMkLst>
            <pc:docMk/>
            <pc:sldMk cId="3663715429" sldId="292"/>
            <ac:spMk id="6" creationId="{69389A2E-6864-593F-69C2-5FFFDC4E3936}"/>
          </ac:spMkLst>
        </pc:spChg>
        <pc:spChg chg="mod">
          <ac:chgData name="Michaelsen, Børje" userId="c36523e3-11ed-4011-9a41-1983019c0634" providerId="ADAL" clId="{4ECEBC79-A46B-4568-8804-11C09C6F2365}" dt="2023-09-08T12:48:09.599" v="470" actId="20577"/>
          <ac:spMkLst>
            <pc:docMk/>
            <pc:sldMk cId="3663715429" sldId="292"/>
            <ac:spMk id="7" creationId="{00000000-0000-0000-0000-000000000000}"/>
          </ac:spMkLst>
        </pc:spChg>
        <pc:spChg chg="mod">
          <ac:chgData name="Michaelsen, Børje" userId="c36523e3-11ed-4011-9a41-1983019c0634" providerId="ADAL" clId="{4ECEBC79-A46B-4568-8804-11C09C6F2365}" dt="2023-09-08T12:48:39.058" v="474" actId="20577"/>
          <ac:spMkLst>
            <pc:docMk/>
            <pc:sldMk cId="3663715429" sldId="292"/>
            <ac:spMk id="18" creationId="{00000000-0000-0000-0000-000000000000}"/>
          </ac:spMkLst>
        </pc:spChg>
        <pc:graphicFrameChg chg="add mod">
          <ac:chgData name="Michaelsen, Børje" userId="c36523e3-11ed-4011-9a41-1983019c0634" providerId="ADAL" clId="{4ECEBC79-A46B-4568-8804-11C09C6F2365}" dt="2023-09-15T11:26:40.590" v="898"/>
          <ac:graphicFrameMkLst>
            <pc:docMk/>
            <pc:sldMk cId="3663715429" sldId="292"/>
            <ac:graphicFrameMk id="3" creationId="{00000000-0008-0000-0100-000002000000}"/>
          </ac:graphicFrameMkLst>
        </pc:graphicFrameChg>
        <pc:graphicFrameChg chg="add mod">
          <ac:chgData name="Michaelsen, Børje" userId="c36523e3-11ed-4011-9a41-1983019c0634" providerId="ADAL" clId="{4ECEBC79-A46B-4568-8804-11C09C6F2365}" dt="2023-09-15T11:17:26.185" v="697" actId="962"/>
          <ac:graphicFrameMkLst>
            <pc:docMk/>
            <pc:sldMk cId="3663715429" sldId="292"/>
            <ac:graphicFrameMk id="4" creationId="{00000000-0008-0000-0300-000003000000}"/>
          </ac:graphicFrameMkLst>
        </pc:graphicFrameChg>
        <pc:graphicFrameChg chg="del">
          <ac:chgData name="Michaelsen, Børje" userId="c36523e3-11ed-4011-9a41-1983019c0634" providerId="ADAL" clId="{4ECEBC79-A46B-4568-8804-11C09C6F2365}" dt="2023-09-08T12:47:09.588" v="456" actId="478"/>
          <ac:graphicFrameMkLst>
            <pc:docMk/>
            <pc:sldMk cId="3663715429" sldId="292"/>
            <ac:graphicFrameMk id="8" creationId="{00000000-0000-0000-0000-000000000000}"/>
          </ac:graphicFrameMkLst>
        </pc:graphicFrameChg>
        <pc:graphicFrameChg chg="del">
          <ac:chgData name="Michaelsen, Børje" userId="c36523e3-11ed-4011-9a41-1983019c0634" providerId="ADAL" clId="{4ECEBC79-A46B-4568-8804-11C09C6F2365}" dt="2023-09-08T12:48:51.753" v="475" actId="478"/>
          <ac:graphicFrameMkLst>
            <pc:docMk/>
            <pc:sldMk cId="3663715429" sldId="292"/>
            <ac:graphicFrameMk id="9" creationId="{00000000-0000-0000-0000-000000000000}"/>
          </ac:graphicFrameMkLst>
        </pc:graphicFrameChg>
      </pc:sldChg>
      <pc:sldChg chg="delSp modSp add mod modNotesTx">
        <pc:chgData name="Michaelsen, Børje" userId="c36523e3-11ed-4011-9a41-1983019c0634" providerId="ADAL" clId="{4ECEBC79-A46B-4568-8804-11C09C6F2365}" dt="2023-09-15T11:30:13.183" v="971"/>
        <pc:sldMkLst>
          <pc:docMk/>
          <pc:sldMk cId="559240798" sldId="1093"/>
        </pc:sldMkLst>
        <pc:spChg chg="del">
          <ac:chgData name="Michaelsen, Børje" userId="c36523e3-11ed-4011-9a41-1983019c0634" providerId="ADAL" clId="{4ECEBC79-A46B-4568-8804-11C09C6F2365}" dt="2023-09-15T11:24:37.142" v="861" actId="478"/>
          <ac:spMkLst>
            <pc:docMk/>
            <pc:sldMk cId="559240798" sldId="1093"/>
            <ac:spMk id="2" creationId="{A9CA4F69-0A00-457E-97C8-8D999E84DC62}"/>
          </ac:spMkLst>
        </pc:spChg>
        <pc:spChg chg="del">
          <ac:chgData name="Michaelsen, Børje" userId="c36523e3-11ed-4011-9a41-1983019c0634" providerId="ADAL" clId="{4ECEBC79-A46B-4568-8804-11C09C6F2365}" dt="2023-09-15T11:30:00.431" v="965" actId="478"/>
          <ac:spMkLst>
            <pc:docMk/>
            <pc:sldMk cId="559240798" sldId="1093"/>
            <ac:spMk id="3" creationId="{3C75413D-B741-4BCE-8D4A-86EFA4899773}"/>
          </ac:spMkLst>
        </pc:spChg>
        <pc:spChg chg="mod ord">
          <ac:chgData name="Michaelsen, Børje" userId="c36523e3-11ed-4011-9a41-1983019c0634" providerId="ADAL" clId="{4ECEBC79-A46B-4568-8804-11C09C6F2365}" dt="2023-09-15T11:29:54.272" v="961"/>
          <ac:spMkLst>
            <pc:docMk/>
            <pc:sldMk cId="559240798" sldId="1093"/>
            <ac:spMk id="6" creationId="{E6AD9810-77AD-40A7-B695-CF94C0980126}"/>
          </ac:spMkLst>
        </pc:spChg>
        <pc:spChg chg="ord">
          <ac:chgData name="Michaelsen, Børje" userId="c36523e3-11ed-4011-9a41-1983019c0634" providerId="ADAL" clId="{4ECEBC79-A46B-4568-8804-11C09C6F2365}" dt="2023-09-15T11:30:10.192" v="968"/>
          <ac:spMkLst>
            <pc:docMk/>
            <pc:sldMk cId="559240798" sldId="1093"/>
            <ac:spMk id="13" creationId="{0CE86C2E-3F6D-47F7-BCB9-A448CABB2558}"/>
          </ac:spMkLst>
        </pc:spChg>
        <pc:picChg chg="ord">
          <ac:chgData name="Michaelsen, Børje" userId="c36523e3-11ed-4011-9a41-1983019c0634" providerId="ADAL" clId="{4ECEBC79-A46B-4568-8804-11C09C6F2365}" dt="2023-09-15T11:29:51.328" v="960"/>
          <ac:picMkLst>
            <pc:docMk/>
            <pc:sldMk cId="559240798" sldId="1093"/>
            <ac:picMk id="5" creationId="{ED8D46D5-65B2-4C20-A99F-362A277E9657}"/>
          </ac:picMkLst>
        </pc:picChg>
        <pc:picChg chg="mod ord">
          <ac:chgData name="Michaelsen, Børje" userId="c36523e3-11ed-4011-9a41-1983019c0634" providerId="ADAL" clId="{4ECEBC79-A46B-4568-8804-11C09C6F2365}" dt="2023-09-15T11:29:57.647" v="964"/>
          <ac:picMkLst>
            <pc:docMk/>
            <pc:sldMk cId="559240798" sldId="1093"/>
            <ac:picMk id="14" creationId="{AFE39890-E0BD-EEAE-3170-71184D6F2C2B}"/>
          </ac:picMkLst>
        </pc:picChg>
        <pc:picChg chg="mod ord">
          <ac:chgData name="Michaelsen, Børje" userId="c36523e3-11ed-4011-9a41-1983019c0634" providerId="ADAL" clId="{4ECEBC79-A46B-4568-8804-11C09C6F2365}" dt="2023-09-15T11:30:06.912" v="966"/>
          <ac:picMkLst>
            <pc:docMk/>
            <pc:sldMk cId="559240798" sldId="1093"/>
            <ac:picMk id="15" creationId="{EA89B8F5-15DF-C283-A0E8-1D9717D2B174}"/>
          </ac:picMkLst>
        </pc:picChg>
        <pc:picChg chg="mod">
          <ac:chgData name="Michaelsen, Børje" userId="c36523e3-11ed-4011-9a41-1983019c0634" providerId="ADAL" clId="{4ECEBC79-A46B-4568-8804-11C09C6F2365}" dt="2023-09-15T11:23:45.591" v="851" actId="962"/>
          <ac:picMkLst>
            <pc:docMk/>
            <pc:sldMk cId="559240798" sldId="1093"/>
            <ac:picMk id="16" creationId="{2BB03A96-76B1-82E4-E5DB-5C757652F9B6}"/>
          </ac:picMkLst>
        </pc:picChg>
        <pc:picChg chg="mod ord">
          <ac:chgData name="Michaelsen, Børje" userId="c36523e3-11ed-4011-9a41-1983019c0634" providerId="ADAL" clId="{4ECEBC79-A46B-4568-8804-11C09C6F2365}" dt="2023-09-15T11:30:13.183" v="971"/>
          <ac:picMkLst>
            <pc:docMk/>
            <pc:sldMk cId="559240798" sldId="1093"/>
            <ac:picMk id="17" creationId="{1444DF47-7685-82FB-7661-71EEF6668D7E}"/>
          </ac:picMkLst>
        </pc:picChg>
      </pc:sldChg>
      <pc:sldChg chg="addSp delSp modSp add mod">
        <pc:chgData name="Michaelsen, Børje" userId="c36523e3-11ed-4011-9a41-1983019c0634" providerId="ADAL" clId="{4ECEBC79-A46B-4568-8804-11C09C6F2365}" dt="2023-09-29T13:11:05.559" v="1269"/>
        <pc:sldMkLst>
          <pc:docMk/>
          <pc:sldMk cId="2611775227" sldId="1095"/>
        </pc:sldMkLst>
        <pc:spChg chg="mod">
          <ac:chgData name="Michaelsen, Børje" userId="c36523e3-11ed-4011-9a41-1983019c0634" providerId="ADAL" clId="{4ECEBC79-A46B-4568-8804-11C09C6F2365}" dt="2023-09-29T13:10:53.842" v="1268" actId="14100"/>
          <ac:spMkLst>
            <pc:docMk/>
            <pc:sldMk cId="2611775227" sldId="1095"/>
            <ac:spMk id="2" creationId="{F435C770-84CE-FE99-7F0F-1CBC0D10658C}"/>
          </ac:spMkLst>
        </pc:spChg>
        <pc:spChg chg="add mod">
          <ac:chgData name="Michaelsen, Børje" userId="c36523e3-11ed-4011-9a41-1983019c0634" providerId="ADAL" clId="{4ECEBC79-A46B-4568-8804-11C09C6F2365}" dt="2023-09-29T13:11:05.559" v="1269"/>
          <ac:spMkLst>
            <pc:docMk/>
            <pc:sldMk cId="2611775227" sldId="1095"/>
            <ac:spMk id="3" creationId="{F7A24B51-D8D1-C6FD-49EE-9A7C55DB0AAE}"/>
          </ac:spMkLst>
        </pc:spChg>
        <pc:spChg chg="mod">
          <ac:chgData name="Michaelsen, Børje" userId="c36523e3-11ed-4011-9a41-1983019c0634" providerId="ADAL" clId="{4ECEBC79-A46B-4568-8804-11C09C6F2365}" dt="2023-09-26T08:50:27.641" v="1205" actId="20577"/>
          <ac:spMkLst>
            <pc:docMk/>
            <pc:sldMk cId="2611775227" sldId="1095"/>
            <ac:spMk id="4" creationId="{5E03F8CB-2FC6-6289-5575-EDBBBBB03428}"/>
          </ac:spMkLst>
        </pc:spChg>
        <pc:picChg chg="del">
          <ac:chgData name="Michaelsen, Børje" userId="c36523e3-11ed-4011-9a41-1983019c0634" providerId="ADAL" clId="{4ECEBC79-A46B-4568-8804-11C09C6F2365}" dt="2023-09-26T08:49:08.086" v="1167" actId="478"/>
          <ac:picMkLst>
            <pc:docMk/>
            <pc:sldMk cId="2611775227" sldId="1095"/>
            <ac:picMk id="5" creationId="{8FD902E4-DF3C-27ED-02C8-4A3F73E439EC}"/>
          </ac:picMkLst>
        </pc:picChg>
        <pc:picChg chg="add mod">
          <ac:chgData name="Michaelsen, Børje" userId="c36523e3-11ed-4011-9a41-1983019c0634" providerId="ADAL" clId="{4ECEBC79-A46B-4568-8804-11C09C6F2365}" dt="2023-09-29T13:10:44.564" v="1267" actId="962"/>
          <ac:picMkLst>
            <pc:docMk/>
            <pc:sldMk cId="2611775227" sldId="1095"/>
            <ac:picMk id="6" creationId="{5415738C-BFF3-A248-5E0C-C53130ED71DE}"/>
          </ac:picMkLst>
        </pc:picChg>
      </pc:sldChg>
      <pc:sldChg chg="addSp delSp modSp add mod">
        <pc:chgData name="Michaelsen, Børje" userId="c36523e3-11ed-4011-9a41-1983019c0634" providerId="ADAL" clId="{4ECEBC79-A46B-4568-8804-11C09C6F2365}" dt="2023-10-10T10:36:28.563" v="1367" actId="13244"/>
        <pc:sldMkLst>
          <pc:docMk/>
          <pc:sldMk cId="1610994730" sldId="1096"/>
        </pc:sldMkLst>
        <pc:spChg chg="mod">
          <ac:chgData name="Michaelsen, Børje" userId="c36523e3-11ed-4011-9a41-1983019c0634" providerId="ADAL" clId="{4ECEBC79-A46B-4568-8804-11C09C6F2365}" dt="2023-10-10T10:33:46.237" v="1293" actId="20577"/>
          <ac:spMkLst>
            <pc:docMk/>
            <pc:sldMk cId="1610994730" sldId="1096"/>
            <ac:spMk id="7" creationId="{00000000-0000-0000-0000-000000000000}"/>
          </ac:spMkLst>
        </pc:spChg>
        <pc:spChg chg="mod">
          <ac:chgData name="Michaelsen, Børje" userId="c36523e3-11ed-4011-9a41-1983019c0634" providerId="ADAL" clId="{4ECEBC79-A46B-4568-8804-11C09C6F2365}" dt="2023-10-10T10:35:56.952" v="1364" actId="20577"/>
          <ac:spMkLst>
            <pc:docMk/>
            <pc:sldMk cId="1610994730" sldId="1096"/>
            <ac:spMk id="16" creationId="{01B63842-A613-4DE2-23CF-65894B874DE1}"/>
          </ac:spMkLst>
        </pc:spChg>
        <pc:graphicFrameChg chg="mod">
          <ac:chgData name="Michaelsen, Børje" userId="c36523e3-11ed-4011-9a41-1983019c0634" providerId="ADAL" clId="{4ECEBC79-A46B-4568-8804-11C09C6F2365}" dt="2023-10-10T10:34:32.505" v="1297" actId="14100"/>
          <ac:graphicFrameMkLst>
            <pc:docMk/>
            <pc:sldMk cId="1610994730" sldId="1096"/>
            <ac:graphicFrameMk id="12" creationId="{02F3DED4-52B2-ED4A-F002-268A294A1591}"/>
          </ac:graphicFrameMkLst>
        </pc:graphicFrameChg>
        <pc:picChg chg="del">
          <ac:chgData name="Michaelsen, Børje" userId="c36523e3-11ed-4011-9a41-1983019c0634" providerId="ADAL" clId="{4ECEBC79-A46B-4568-8804-11C09C6F2365}" dt="2023-10-10T10:34:12.737" v="1294" actId="478"/>
          <ac:picMkLst>
            <pc:docMk/>
            <pc:sldMk cId="1610994730" sldId="1096"/>
            <ac:picMk id="4" creationId="{F6835613-0859-555F-1993-ED905A26FCBC}"/>
          </ac:picMkLst>
        </pc:picChg>
        <pc:picChg chg="add mod ord">
          <ac:chgData name="Michaelsen, Børje" userId="c36523e3-11ed-4011-9a41-1983019c0634" providerId="ADAL" clId="{4ECEBC79-A46B-4568-8804-11C09C6F2365}" dt="2023-10-10T10:36:28.563" v="1367" actId="13244"/>
          <ac:picMkLst>
            <pc:docMk/>
            <pc:sldMk cId="1610994730" sldId="1096"/>
            <ac:picMk id="5" creationId="{CD468C88-1443-5499-7E4C-9380B0B543E0}"/>
          </ac:picMkLst>
        </pc:picChg>
      </pc:sldChg>
    </pc:docChg>
  </pc:docChgLst>
  <pc:docChgLst>
    <pc:chgData name="Michaelsen, Børje" userId="S::borje.michaelsen@agderfk.no::c36523e3-11ed-4011-9a41-1983019c0634" providerId="AD" clId="Web-{216D1B05-E1C2-2D11-AED4-6BC7C3C1B3FD}"/>
    <pc:docChg chg="modSld">
      <pc:chgData name="Michaelsen, Børje" userId="S::borje.michaelsen@agderfk.no::c36523e3-11ed-4011-9a41-1983019c0634" providerId="AD" clId="Web-{216D1B05-E1C2-2D11-AED4-6BC7C3C1B3FD}" dt="2024-08-13T13:47:30.658" v="17"/>
      <pc:docMkLst>
        <pc:docMk/>
      </pc:docMkLst>
      <pc:sldChg chg="addSp delSp modSp modNotes">
        <pc:chgData name="Michaelsen, Børje" userId="S::borje.michaelsen@agderfk.no::c36523e3-11ed-4011-9a41-1983019c0634" providerId="AD" clId="Web-{216D1B05-E1C2-2D11-AED4-6BC7C3C1B3FD}" dt="2024-08-13T13:47:30.658" v="17"/>
        <pc:sldMkLst>
          <pc:docMk/>
          <pc:sldMk cId="340623003" sldId="274"/>
        </pc:sldMkLst>
        <pc:spChg chg="mod">
          <ac:chgData name="Michaelsen, Børje" userId="S::borje.michaelsen@agderfk.no::c36523e3-11ed-4011-9a41-1983019c0634" providerId="AD" clId="Web-{216D1B05-E1C2-2D11-AED4-6BC7C3C1B3FD}" dt="2024-08-13T13:47:03.220" v="13" actId="20577"/>
          <ac:spMkLst>
            <pc:docMk/>
            <pc:sldMk cId="340623003" sldId="274"/>
            <ac:spMk id="4" creationId="{00000000-0000-0000-0000-000000000000}"/>
          </ac:spMkLst>
        </pc:spChg>
        <pc:graphicFrameChg chg="del">
          <ac:chgData name="Michaelsen, Børje" userId="S::borje.michaelsen@agderfk.no::c36523e3-11ed-4011-9a41-1983019c0634" providerId="AD" clId="Web-{216D1B05-E1C2-2D11-AED4-6BC7C3C1B3FD}" dt="2024-08-13T13:45:59.985" v="0"/>
          <ac:graphicFrameMkLst>
            <pc:docMk/>
            <pc:sldMk cId="340623003" sldId="274"/>
            <ac:graphicFrameMk id="7" creationId="{00000000-0008-0000-0100-000002000000}"/>
          </ac:graphicFrameMkLst>
        </pc:graphicFrameChg>
        <pc:picChg chg="add mod">
          <ac:chgData name="Michaelsen, Børje" userId="S::borje.michaelsen@agderfk.no::c36523e3-11ed-4011-9a41-1983019c0634" providerId="AD" clId="Web-{216D1B05-E1C2-2D11-AED4-6BC7C3C1B3FD}" dt="2024-08-13T13:47:30.658" v="17"/>
          <ac:picMkLst>
            <pc:docMk/>
            <pc:sldMk cId="340623003" sldId="274"/>
            <ac:picMk id="6" creationId="{FA902AC8-C2E2-2AB7-F02D-0E333CFB272F}"/>
          </ac:picMkLst>
        </pc:picChg>
      </pc:sldChg>
    </pc:docChg>
  </pc:docChgLst>
  <pc:docChgLst>
    <pc:chgData name="Michaelsen, Børje" userId="c36523e3-11ed-4011-9a41-1983019c0634" providerId="ADAL" clId="{9EF47B4C-7298-4E7B-AD73-6D4BB99AE359}"/>
    <pc:docChg chg="custSel modSld">
      <pc:chgData name="Michaelsen, Børje" userId="c36523e3-11ed-4011-9a41-1983019c0634" providerId="ADAL" clId="{9EF47B4C-7298-4E7B-AD73-6D4BB99AE359}" dt="2024-11-11T09:01:48.154" v="53" actId="6549"/>
      <pc:docMkLst>
        <pc:docMk/>
      </pc:docMkLst>
      <pc:sldChg chg="addSp delSp modSp mod">
        <pc:chgData name="Michaelsen, Børje" userId="c36523e3-11ed-4011-9a41-1983019c0634" providerId="ADAL" clId="{9EF47B4C-7298-4E7B-AD73-6D4BB99AE359}" dt="2024-10-29T20:36:23.609" v="17"/>
        <pc:sldMkLst>
          <pc:docMk/>
          <pc:sldMk cId="3237931907" sldId="263"/>
        </pc:sldMkLst>
        <pc:graphicFrameChg chg="add mod">
          <ac:chgData name="Michaelsen, Børje" userId="c36523e3-11ed-4011-9a41-1983019c0634" providerId="ADAL" clId="{9EF47B4C-7298-4E7B-AD73-6D4BB99AE359}" dt="2024-10-29T20:35:50.522" v="10" actId="1076"/>
          <ac:graphicFrameMkLst>
            <pc:docMk/>
            <pc:sldMk cId="3237931907" sldId="263"/>
            <ac:graphicFrameMk id="3" creationId="{900796C7-9568-AA7D-48B1-D162673FAB3E}"/>
          </ac:graphicFrameMkLst>
        </pc:graphicFrameChg>
        <pc:graphicFrameChg chg="add mod">
          <ac:chgData name="Michaelsen, Børje" userId="c36523e3-11ed-4011-9a41-1983019c0634" providerId="ADAL" clId="{9EF47B4C-7298-4E7B-AD73-6D4BB99AE359}" dt="2024-10-29T20:36:23.609" v="17"/>
          <ac:graphicFrameMkLst>
            <pc:docMk/>
            <pc:sldMk cId="3237931907" sldId="263"/>
            <ac:graphicFrameMk id="4" creationId="{E5C71C2E-AF53-CAD5-0770-CF80592B48C1}"/>
          </ac:graphicFrameMkLst>
        </pc:graphicFrameChg>
        <pc:graphicFrameChg chg="del">
          <ac:chgData name="Michaelsen, Børje" userId="c36523e3-11ed-4011-9a41-1983019c0634" providerId="ADAL" clId="{9EF47B4C-7298-4E7B-AD73-6D4BB99AE359}" dt="2024-10-29T20:35:44.934" v="8" actId="478"/>
          <ac:graphicFrameMkLst>
            <pc:docMk/>
            <pc:sldMk cId="3237931907" sldId="263"/>
            <ac:graphicFrameMk id="5" creationId="{900796C7-9568-AA7D-48B1-D162673FAB3E}"/>
          </ac:graphicFrameMkLst>
        </pc:graphicFrameChg>
        <pc:graphicFrameChg chg="del">
          <ac:chgData name="Michaelsen, Børje" userId="c36523e3-11ed-4011-9a41-1983019c0634" providerId="ADAL" clId="{9EF47B4C-7298-4E7B-AD73-6D4BB99AE359}" dt="2024-10-29T20:36:06.118" v="11" actId="478"/>
          <ac:graphicFrameMkLst>
            <pc:docMk/>
            <pc:sldMk cId="3237931907" sldId="263"/>
            <ac:graphicFrameMk id="7" creationId="{E5C71C2E-AF53-CAD5-0770-CF80592B48C1}"/>
          </ac:graphicFrameMkLst>
        </pc:graphicFrameChg>
      </pc:sldChg>
      <pc:sldChg chg="addSp delSp modSp mod">
        <pc:chgData name="Michaelsen, Børje" userId="c36523e3-11ed-4011-9a41-1983019c0634" providerId="ADAL" clId="{9EF47B4C-7298-4E7B-AD73-6D4BB99AE359}" dt="2024-10-29T20:38:48.441" v="25" actId="14100"/>
        <pc:sldMkLst>
          <pc:docMk/>
          <pc:sldMk cId="4110371661" sldId="275"/>
        </pc:sldMkLst>
        <pc:graphicFrameChg chg="add mod">
          <ac:chgData name="Michaelsen, Børje" userId="c36523e3-11ed-4011-9a41-1983019c0634" providerId="ADAL" clId="{9EF47B4C-7298-4E7B-AD73-6D4BB99AE359}" dt="2024-10-29T20:38:48.441" v="25" actId="14100"/>
          <ac:graphicFrameMkLst>
            <pc:docMk/>
            <pc:sldMk cId="4110371661" sldId="275"/>
            <ac:graphicFrameMk id="5" creationId="{A9AB4960-5BA5-6AF9-F3ED-65DFE4591263}"/>
          </ac:graphicFrameMkLst>
        </pc:graphicFrameChg>
        <pc:graphicFrameChg chg="del">
          <ac:chgData name="Michaelsen, Børje" userId="c36523e3-11ed-4011-9a41-1983019c0634" providerId="ADAL" clId="{9EF47B4C-7298-4E7B-AD73-6D4BB99AE359}" dt="2024-10-29T20:38:39.206" v="22" actId="478"/>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9EF47B4C-7298-4E7B-AD73-6D4BB99AE359}" dt="2024-10-29T20:39:14.414" v="28" actId="1076"/>
        <pc:sldMkLst>
          <pc:docMk/>
          <pc:sldMk cId="2721633966" sldId="277"/>
        </pc:sldMkLst>
        <pc:graphicFrameChg chg="add mod">
          <ac:chgData name="Michaelsen, Børje" userId="c36523e3-11ed-4011-9a41-1983019c0634" providerId="ADAL" clId="{9EF47B4C-7298-4E7B-AD73-6D4BB99AE359}" dt="2024-10-29T20:39:14.414" v="28" actId="1076"/>
          <ac:graphicFrameMkLst>
            <pc:docMk/>
            <pc:sldMk cId="2721633966" sldId="277"/>
            <ac:graphicFrameMk id="5" creationId="{1E871170-F82D-1EDA-BE6F-558892AFB706}"/>
          </ac:graphicFrameMkLst>
        </pc:graphicFrameChg>
        <pc:graphicFrameChg chg="del">
          <ac:chgData name="Michaelsen, Børje" userId="c36523e3-11ed-4011-9a41-1983019c0634" providerId="ADAL" clId="{9EF47B4C-7298-4E7B-AD73-6D4BB99AE359}" dt="2024-10-29T20:38:55.278" v="26" actId="478"/>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9EF47B4C-7298-4E7B-AD73-6D4BB99AE359}" dt="2024-10-29T20:37:54.896" v="21" actId="14100"/>
        <pc:sldMkLst>
          <pc:docMk/>
          <pc:sldMk cId="662108869" sldId="279"/>
        </pc:sldMkLst>
        <pc:graphicFrameChg chg="add mod">
          <ac:chgData name="Michaelsen, Børje" userId="c36523e3-11ed-4011-9a41-1983019c0634" providerId="ADAL" clId="{9EF47B4C-7298-4E7B-AD73-6D4BB99AE359}" dt="2024-10-29T20:37:54.896" v="21" actId="14100"/>
          <ac:graphicFrameMkLst>
            <pc:docMk/>
            <pc:sldMk cId="662108869" sldId="279"/>
            <ac:graphicFrameMk id="3" creationId="{24E4A504-A222-3225-2904-7772932E33DE}"/>
          </ac:graphicFrameMkLst>
        </pc:graphicFrameChg>
        <pc:graphicFrameChg chg="del">
          <ac:chgData name="Michaelsen, Børje" userId="c36523e3-11ed-4011-9a41-1983019c0634" providerId="ADAL" clId="{9EF47B4C-7298-4E7B-AD73-6D4BB99AE359}" dt="2024-10-29T20:37:42.032" v="18" actId="478"/>
          <ac:graphicFrameMkLst>
            <pc:docMk/>
            <pc:sldMk cId="662108869" sldId="279"/>
            <ac:graphicFrameMk id="7" creationId="{24E4A504-A222-3225-2904-7772932E33DE}"/>
          </ac:graphicFrameMkLst>
        </pc:graphicFrameChg>
      </pc:sldChg>
      <pc:sldChg chg="addSp delSp modSp mod modNotesTx">
        <pc:chgData name="Michaelsen, Børje" userId="c36523e3-11ed-4011-9a41-1983019c0634" providerId="ADAL" clId="{9EF47B4C-7298-4E7B-AD73-6D4BB99AE359}" dt="2024-11-11T09:01:48.154" v="53" actId="6549"/>
        <pc:sldMkLst>
          <pc:docMk/>
          <pc:sldMk cId="4206418978" sldId="283"/>
        </pc:sldMkLst>
        <pc:spChg chg="mod">
          <ac:chgData name="Michaelsen, Børje" userId="c36523e3-11ed-4011-9a41-1983019c0634" providerId="ADAL" clId="{9EF47B4C-7298-4E7B-AD73-6D4BB99AE359}" dt="2024-11-11T09:00:49.310" v="50" actId="20577"/>
          <ac:spMkLst>
            <pc:docMk/>
            <pc:sldMk cId="4206418978" sldId="283"/>
            <ac:spMk id="12" creationId="{00000000-0000-0000-0000-000000000000}"/>
          </ac:spMkLst>
        </pc:spChg>
        <pc:graphicFrameChg chg="del">
          <ac:chgData name="Michaelsen, Børje" userId="c36523e3-11ed-4011-9a41-1983019c0634" providerId="ADAL" clId="{9EF47B4C-7298-4E7B-AD73-6D4BB99AE359}" dt="2024-11-11T08:59:43.911" v="29" actId="478"/>
          <ac:graphicFrameMkLst>
            <pc:docMk/>
            <pc:sldMk cId="4206418978" sldId="283"/>
            <ac:graphicFrameMk id="2" creationId="{70B54D44-AF00-A1B9-B556-8C27B6ACAC32}"/>
          </ac:graphicFrameMkLst>
        </pc:graphicFrameChg>
        <pc:graphicFrameChg chg="add mod">
          <ac:chgData name="Michaelsen, Børje" userId="c36523e3-11ed-4011-9a41-1983019c0634" providerId="ADAL" clId="{9EF47B4C-7298-4E7B-AD73-6D4BB99AE359}" dt="2024-11-11T09:00:09.142" v="32"/>
          <ac:graphicFrameMkLst>
            <pc:docMk/>
            <pc:sldMk cId="4206418978" sldId="283"/>
            <ac:graphicFrameMk id="4" creationId="{E4313311-24BD-E18D-ED45-C664198B2A9D}"/>
          </ac:graphicFrameMkLst>
        </pc:graphicFrameChg>
      </pc:sldChg>
      <pc:sldChg chg="addSp delSp modSp mod">
        <pc:chgData name="Michaelsen, Børje" userId="c36523e3-11ed-4011-9a41-1983019c0634" providerId="ADAL" clId="{9EF47B4C-7298-4E7B-AD73-6D4BB99AE359}" dt="2024-10-29T20:35:17.591" v="7" actId="14100"/>
        <pc:sldMkLst>
          <pc:docMk/>
          <pc:sldMk cId="3663715429" sldId="292"/>
        </pc:sldMkLst>
        <pc:spChg chg="mod">
          <ac:chgData name="Michaelsen, Børje" userId="c36523e3-11ed-4011-9a41-1983019c0634" providerId="ADAL" clId="{9EF47B4C-7298-4E7B-AD73-6D4BB99AE359}" dt="2024-10-29T20:34:48.350" v="3" actId="1076"/>
          <ac:spMkLst>
            <pc:docMk/>
            <pc:sldMk cId="3663715429" sldId="292"/>
            <ac:spMk id="5" creationId="{C3CDD6D1-FA43-4F0B-DF94-471A756E1B28}"/>
          </ac:spMkLst>
        </pc:spChg>
        <pc:graphicFrameChg chg="add mod">
          <ac:chgData name="Michaelsen, Børje" userId="c36523e3-11ed-4011-9a41-1983019c0634" providerId="ADAL" clId="{9EF47B4C-7298-4E7B-AD73-6D4BB99AE359}" dt="2024-10-29T20:34:43.721" v="2" actId="1076"/>
          <ac:graphicFrameMkLst>
            <pc:docMk/>
            <pc:sldMk cId="3663715429" sldId="292"/>
            <ac:graphicFrameMk id="3" creationId="{00000000-0008-0000-0100-000002000000}"/>
          </ac:graphicFrameMkLst>
        </pc:graphicFrameChg>
        <pc:graphicFrameChg chg="add mod">
          <ac:chgData name="Michaelsen, Børje" userId="c36523e3-11ed-4011-9a41-1983019c0634" providerId="ADAL" clId="{9EF47B4C-7298-4E7B-AD73-6D4BB99AE359}" dt="2024-10-29T20:35:17.591" v="7" actId="14100"/>
          <ac:graphicFrameMkLst>
            <pc:docMk/>
            <pc:sldMk cId="3663715429" sldId="292"/>
            <ac:graphicFrameMk id="4" creationId="{00000000-0008-0000-0300-000003000000}"/>
          </ac:graphicFrameMkLst>
        </pc:graphicFrameChg>
        <pc:graphicFrameChg chg="del">
          <ac:chgData name="Michaelsen, Børje" userId="c36523e3-11ed-4011-9a41-1983019c0634" providerId="ADAL" clId="{9EF47B4C-7298-4E7B-AD73-6D4BB99AE359}" dt="2024-10-29T20:34:37.163" v="0" actId="478"/>
          <ac:graphicFrameMkLst>
            <pc:docMk/>
            <pc:sldMk cId="3663715429" sldId="292"/>
            <ac:graphicFrameMk id="8" creationId="{00000000-0008-0000-0100-000002000000}"/>
          </ac:graphicFrameMkLst>
        </pc:graphicFrameChg>
        <pc:graphicFrameChg chg="del">
          <ac:chgData name="Michaelsen, Børje" userId="c36523e3-11ed-4011-9a41-1983019c0634" providerId="ADAL" clId="{9EF47B4C-7298-4E7B-AD73-6D4BB99AE359}" dt="2024-10-29T20:35:08.109" v="4" actId="478"/>
          <ac:graphicFrameMkLst>
            <pc:docMk/>
            <pc:sldMk cId="3663715429" sldId="292"/>
            <ac:graphicFrameMk id="9" creationId="{00000000-0008-0000-0300-000003000000}"/>
          </ac:graphicFrameMkLst>
        </pc:graphicFrameChg>
      </pc:sldChg>
    </pc:docChg>
  </pc:docChgLst>
  <pc:docChgLst>
    <pc:chgData name="Lindaas, Gunnar Ogwyn" userId="9f116345-df17-4e62-ba90-3f104129b024" providerId="ADAL" clId="{478B40E9-C85F-4A49-8E0E-4924F24E8D3B}"/>
    <pc:docChg chg="modSld">
      <pc:chgData name="Lindaas, Gunnar Ogwyn" userId="9f116345-df17-4e62-ba90-3f104129b024" providerId="ADAL" clId="{478B40E9-C85F-4A49-8E0E-4924F24E8D3B}" dt="2022-08-16T20:01:48.936" v="11" actId="14826"/>
      <pc:docMkLst>
        <pc:docMk/>
      </pc:docMkLst>
      <pc:sldChg chg="modSp mod">
        <pc:chgData name="Lindaas, Gunnar Ogwyn" userId="9f116345-df17-4e62-ba90-3f104129b024" providerId="ADAL" clId="{478B40E9-C85F-4A49-8E0E-4924F24E8D3B}" dt="2022-08-16T20:01:48.936" v="11" actId="14826"/>
        <pc:sldMkLst>
          <pc:docMk/>
          <pc:sldMk cId="2044844844" sldId="273"/>
        </pc:sldMkLst>
        <pc:spChg chg="mod">
          <ac:chgData name="Lindaas, Gunnar Ogwyn" userId="9f116345-df17-4e62-ba90-3f104129b024" providerId="ADAL" clId="{478B40E9-C85F-4A49-8E0E-4924F24E8D3B}" dt="2022-08-16T20:01:22.358" v="10" actId="20577"/>
          <ac:spMkLst>
            <pc:docMk/>
            <pc:sldMk cId="2044844844" sldId="273"/>
            <ac:spMk id="5" creationId="{00000000-0000-0000-0000-000000000000}"/>
          </ac:spMkLst>
        </pc:spChg>
        <pc:picChg chg="mod">
          <ac:chgData name="Lindaas, Gunnar Ogwyn" userId="9f116345-df17-4e62-ba90-3f104129b024" providerId="ADAL" clId="{478B40E9-C85F-4A49-8E0E-4924F24E8D3B}" dt="2022-08-16T20:01:48.936" v="11" actId="14826"/>
          <ac:picMkLst>
            <pc:docMk/>
            <pc:sldMk cId="2044844844" sldId="273"/>
            <ac:picMk id="4" creationId="{00000000-0000-0000-0000-000000000000}"/>
          </ac:picMkLst>
        </pc:picChg>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graphicFrameChg chg="mod modGraphic">
          <ac:chgData name="Frøystein, Oddmund" userId="S::oddmund.froystein@agderfk.no::f26153e0-b432-43d6-86cb-ef0c15d1b72a" providerId="AD" clId="Web-{2817EC67-4363-4DCA-A6A2-90B94EDC1A90}" dt="2021-09-20T11:44:57.286" v="249"/>
          <ac:graphicFrameMkLst>
            <pc:docMk/>
            <pc:sldMk cId="1380386693" sldId="260"/>
            <ac:graphicFrameMk id="9" creationId="{00000000-0000-0000-0000-000000000000}"/>
          </ac:graphicFrameMkLst>
        </pc:graphicFrameChg>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pChg chg="del">
          <ac:chgData name="Danielsen, Inger-Johanne" userId="S::inger-johanne.danielsen@agderfk.no::0ea002c9-de1c-4a7f-9aab-7b2dadba6978" providerId="AD" clId="Web-{C0C2B869-D039-47F6-B978-ED888E87D3C6}" dt="2021-09-20T11:37:12.930" v="3"/>
          <ac:spMkLst>
            <pc:docMk/>
            <pc:sldMk cId="317289737" sldId="265"/>
            <ac:spMk id="2" creationId="{00000000-0000-0000-0000-000000000000}"/>
          </ac:spMkLst>
        </pc:spChg>
        <pc:spChg chg="del">
          <ac:chgData name="Danielsen, Inger-Johanne" userId="S::inger-johanne.danielsen@agderfk.no::0ea002c9-de1c-4a7f-9aab-7b2dadba6978" providerId="AD" clId="Web-{C0C2B869-D039-47F6-B978-ED888E87D3C6}" dt="2021-09-20T11:36:53.399" v="0"/>
          <ac:spMkLst>
            <pc:docMk/>
            <pc:sldMk cId="317289737" sldId="265"/>
            <ac:spMk id="3" creationId="{00000000-0000-0000-0000-000000000000}"/>
          </ac:spMkLst>
        </pc:spChg>
        <pc:spChg chg="add mod">
          <ac:chgData name="Danielsen, Inger-Johanne" userId="S::inger-johanne.danielsen@agderfk.no::0ea002c9-de1c-4a7f-9aab-7b2dadba6978" providerId="AD" clId="Web-{C0C2B869-D039-47F6-B978-ED888E87D3C6}" dt="2021-09-20T11:44:12.407" v="39" actId="1076"/>
          <ac:spMkLst>
            <pc:docMk/>
            <pc:sldMk cId="317289737" sldId="265"/>
            <ac:spMk id="6" creationId="{FCC9E5C7-FD57-4AA7-8F9C-F16EAF39D42D}"/>
          </ac:spMkLst>
        </pc:spChg>
        <pc:spChg chg="add mod">
          <ac:chgData name="Danielsen, Inger-Johanne" userId="S::inger-johanne.danielsen@agderfk.no::0ea002c9-de1c-4a7f-9aab-7b2dadba6978" providerId="AD" clId="Web-{C0C2B869-D039-47F6-B978-ED888E87D3C6}" dt="2021-09-20T11:43:44.438" v="34"/>
          <ac:spMkLst>
            <pc:docMk/>
            <pc:sldMk cId="317289737" sldId="265"/>
            <ac:spMk id="7" creationId="{20B803A4-135B-4450-BECA-58E3E4C52598}"/>
          </ac:spMkLst>
        </pc:spChg>
        <pc:picChg chg="add mod ord">
          <ac:chgData name="Danielsen, Inger-Johanne" userId="S::inger-johanne.danielsen@agderfk.no::0ea002c9-de1c-4a7f-9aab-7b2dadba6978" providerId="AD" clId="Web-{C0C2B869-D039-47F6-B978-ED888E87D3C6}" dt="2021-09-20T11:44:08.797" v="38" actId="1076"/>
          <ac:picMkLst>
            <pc:docMk/>
            <pc:sldMk cId="317289737" sldId="265"/>
            <ac:picMk id="4" creationId="{849A1CC5-BE38-41BE-AB4F-D0E461885513}"/>
          </ac:picMkLst>
        </pc:picChg>
        <pc:picChg chg="add del mod ord">
          <ac:chgData name="Danielsen, Inger-Johanne" userId="S::inger-johanne.danielsen@agderfk.no::0ea002c9-de1c-4a7f-9aab-7b2dadba6978" providerId="AD" clId="Web-{C0C2B869-D039-47F6-B978-ED888E87D3C6}" dt="2021-09-20T11:40:37.247" v="25"/>
          <ac:picMkLst>
            <pc:docMk/>
            <pc:sldMk cId="317289737" sldId="265"/>
            <ac:picMk id="5" creationId="{D4A9B6B3-C465-4E37-B7E0-7ED695403596}"/>
          </ac:picMkLst>
        </pc:picChg>
      </pc:sldChg>
    </pc:docChg>
  </pc:docChgLst>
  <pc:docChgLst>
    <pc:chgData name="Michaelsen, Børje" userId="c36523e3-11ed-4011-9a41-1983019c0634" providerId="ADAL" clId="{A61A042A-AE15-47FC-8FA6-3725844D3B73}"/>
    <pc:docChg chg="custSel modSld">
      <pc:chgData name="Michaelsen, Børje" userId="c36523e3-11ed-4011-9a41-1983019c0634" providerId="ADAL" clId="{A61A042A-AE15-47FC-8FA6-3725844D3B73}" dt="2024-09-20T09:04:51.536" v="40" actId="20577"/>
      <pc:docMkLst>
        <pc:docMk/>
      </pc:docMkLst>
      <pc:sldChg chg="modSp mod">
        <pc:chgData name="Michaelsen, Børje" userId="c36523e3-11ed-4011-9a41-1983019c0634" providerId="ADAL" clId="{A61A042A-AE15-47FC-8FA6-3725844D3B73}" dt="2024-09-20T09:04:01.461" v="16" actId="13238"/>
        <pc:sldMkLst>
          <pc:docMk/>
          <pc:sldMk cId="3237931907" sldId="263"/>
        </pc:sldMkLst>
        <pc:graphicFrameChg chg="modGraphic">
          <ac:chgData name="Michaelsen, Børje" userId="c36523e3-11ed-4011-9a41-1983019c0634" providerId="ADAL" clId="{A61A042A-AE15-47FC-8FA6-3725844D3B73}" dt="2024-09-20T09:04:01.461" v="16" actId="13238"/>
          <ac:graphicFrameMkLst>
            <pc:docMk/>
            <pc:sldMk cId="3237931907" sldId="263"/>
            <ac:graphicFrameMk id="8" creationId="{A1DF4E46-42E6-0C92-2D3E-B0D380E47067}"/>
          </ac:graphicFrameMkLst>
        </pc:graphicFrameChg>
      </pc:sldChg>
      <pc:sldChg chg="modSp">
        <pc:chgData name="Michaelsen, Børje" userId="c36523e3-11ed-4011-9a41-1983019c0634" providerId="ADAL" clId="{A61A042A-AE15-47FC-8FA6-3725844D3B73}" dt="2024-09-20T09:04:11.789" v="18" actId="962"/>
        <pc:sldMkLst>
          <pc:docMk/>
          <pc:sldMk cId="1763573476" sldId="269"/>
        </pc:sldMkLst>
        <pc:graphicFrameChg chg="mod">
          <ac:chgData name="Michaelsen, Børje" userId="c36523e3-11ed-4011-9a41-1983019c0634" providerId="ADAL" clId="{A61A042A-AE15-47FC-8FA6-3725844D3B73}" dt="2024-09-20T09:04:11.789" v="18" actId="962"/>
          <ac:graphicFrameMkLst>
            <pc:docMk/>
            <pc:sldMk cId="1763573476" sldId="269"/>
            <ac:graphicFrameMk id="5" creationId="{53FAF2E6-882C-D7B0-865E-339F3CD324C7}"/>
          </ac:graphicFrameMkLst>
        </pc:graphicFrameChg>
      </pc:sldChg>
      <pc:sldChg chg="addSp delSp modSp mod">
        <pc:chgData name="Michaelsen, Børje" userId="c36523e3-11ed-4011-9a41-1983019c0634" providerId="ADAL" clId="{A61A042A-AE15-47FC-8FA6-3725844D3B73}" dt="2024-09-13T07:34:58.565" v="15" actId="962"/>
        <pc:sldMkLst>
          <pc:docMk/>
          <pc:sldMk cId="340623003" sldId="274"/>
        </pc:sldMkLst>
        <pc:spChg chg="mod">
          <ac:chgData name="Michaelsen, Børje" userId="c36523e3-11ed-4011-9a41-1983019c0634" providerId="ADAL" clId="{A61A042A-AE15-47FC-8FA6-3725844D3B73}" dt="2024-09-13T07:34:26.899" v="9" actId="14100"/>
          <ac:spMkLst>
            <pc:docMk/>
            <pc:sldMk cId="340623003" sldId="274"/>
            <ac:spMk id="4" creationId="{00000000-0000-0000-0000-000000000000}"/>
          </ac:spMkLst>
        </pc:spChg>
        <pc:spChg chg="mod">
          <ac:chgData name="Michaelsen, Børje" userId="c36523e3-11ed-4011-9a41-1983019c0634" providerId="ADAL" clId="{A61A042A-AE15-47FC-8FA6-3725844D3B73}" dt="2024-09-13T07:34:36.739" v="13" actId="20577"/>
          <ac:spMkLst>
            <pc:docMk/>
            <pc:sldMk cId="340623003" sldId="274"/>
            <ac:spMk id="8" creationId="{00000000-0000-0000-0000-000000000000}"/>
          </ac:spMkLst>
        </pc:spChg>
        <pc:picChg chg="del">
          <ac:chgData name="Michaelsen, Børje" userId="c36523e3-11ed-4011-9a41-1983019c0634" providerId="ADAL" clId="{A61A042A-AE15-47FC-8FA6-3725844D3B73}" dt="2024-09-13T07:33:46.098" v="0" actId="478"/>
          <ac:picMkLst>
            <pc:docMk/>
            <pc:sldMk cId="340623003" sldId="274"/>
            <ac:picMk id="3" creationId="{00000000-0000-0000-0000-000000000000}"/>
          </ac:picMkLst>
        </pc:picChg>
        <pc:picChg chg="mod">
          <ac:chgData name="Michaelsen, Børje" userId="c36523e3-11ed-4011-9a41-1983019c0634" providerId="ADAL" clId="{A61A042A-AE15-47FC-8FA6-3725844D3B73}" dt="2024-09-13T07:34:22.042" v="7" actId="14100"/>
          <ac:picMkLst>
            <pc:docMk/>
            <pc:sldMk cId="340623003" sldId="274"/>
            <ac:picMk id="6" creationId="{FA902AC8-C2E2-2AB7-F02D-0E333CFB272F}"/>
          </ac:picMkLst>
        </pc:picChg>
        <pc:picChg chg="add mod">
          <ac:chgData name="Michaelsen, Børje" userId="c36523e3-11ed-4011-9a41-1983019c0634" providerId="ADAL" clId="{A61A042A-AE15-47FC-8FA6-3725844D3B73}" dt="2024-09-13T07:34:58.565" v="15" actId="962"/>
          <ac:picMkLst>
            <pc:docMk/>
            <pc:sldMk cId="340623003" sldId="274"/>
            <ac:picMk id="9" creationId="{3CB65503-A0A0-E04B-1DFE-7F502115AABA}"/>
          </ac:picMkLst>
        </pc:picChg>
      </pc:sldChg>
      <pc:sldChg chg="modSp mod">
        <pc:chgData name="Michaelsen, Børje" userId="c36523e3-11ed-4011-9a41-1983019c0634" providerId="ADAL" clId="{A61A042A-AE15-47FC-8FA6-3725844D3B73}" dt="2024-09-20T09:04:41.763" v="24" actId="962"/>
        <pc:sldMkLst>
          <pc:docMk/>
          <pc:sldMk cId="559240798" sldId="1093"/>
        </pc:sldMkLst>
        <pc:picChg chg="mod">
          <ac:chgData name="Michaelsen, Børje" userId="c36523e3-11ed-4011-9a41-1983019c0634" providerId="ADAL" clId="{A61A042A-AE15-47FC-8FA6-3725844D3B73}" dt="2024-09-20T09:04:26.066" v="20" actId="962"/>
          <ac:picMkLst>
            <pc:docMk/>
            <pc:sldMk cId="559240798" sldId="1093"/>
            <ac:picMk id="2" creationId="{991FB7DF-C097-8BF1-CA62-D4AD2D7247F7}"/>
          </ac:picMkLst>
        </pc:picChg>
        <pc:picChg chg="mod">
          <ac:chgData name="Michaelsen, Børje" userId="c36523e3-11ed-4011-9a41-1983019c0634" providerId="ADAL" clId="{A61A042A-AE15-47FC-8FA6-3725844D3B73}" dt="2024-09-20T09:04:41.763" v="24" actId="962"/>
          <ac:picMkLst>
            <pc:docMk/>
            <pc:sldMk cId="559240798" sldId="1093"/>
            <ac:picMk id="3" creationId="{134EAED9-E5C9-21FC-BBEC-5C15A8577E38}"/>
          </ac:picMkLst>
        </pc:picChg>
        <pc:picChg chg="mod">
          <ac:chgData name="Michaelsen, Børje" userId="c36523e3-11ed-4011-9a41-1983019c0634" providerId="ADAL" clId="{A61A042A-AE15-47FC-8FA6-3725844D3B73}" dt="2024-09-20T09:04:41.763" v="24" actId="962"/>
          <ac:picMkLst>
            <pc:docMk/>
            <pc:sldMk cId="559240798" sldId="1093"/>
            <ac:picMk id="4" creationId="{F8AD183D-4072-B20A-5B6F-5926A9045644}"/>
          </ac:picMkLst>
        </pc:picChg>
      </pc:sldChg>
      <pc:sldChg chg="modNotesTx">
        <pc:chgData name="Michaelsen, Børje" userId="c36523e3-11ed-4011-9a41-1983019c0634" providerId="ADAL" clId="{A61A042A-AE15-47FC-8FA6-3725844D3B73}" dt="2024-09-20T09:04:51.536" v="40" actId="20577"/>
        <pc:sldMkLst>
          <pc:docMk/>
          <pc:sldMk cId="2611775227" sldId="1095"/>
        </pc:sldMkLst>
      </pc:sldChg>
    </pc:docChg>
  </pc:docChgLst>
  <pc:docChgLst>
    <pc:chgData name="Michaelsen, Børje" userId="c36523e3-11ed-4011-9a41-1983019c0634" providerId="ADAL" clId="{1D1EA628-E873-4387-8780-F99449505477}"/>
    <pc:docChg chg="custSel modSld">
      <pc:chgData name="Michaelsen, Børje" userId="c36523e3-11ed-4011-9a41-1983019c0634" providerId="ADAL" clId="{1D1EA628-E873-4387-8780-F99449505477}" dt="2024-08-28T11:17:47.276" v="871" actId="1076"/>
      <pc:docMkLst>
        <pc:docMk/>
      </pc:docMkLst>
      <pc:sldChg chg="modSp mod modNotesTx">
        <pc:chgData name="Michaelsen, Børje" userId="c36523e3-11ed-4011-9a41-1983019c0634" providerId="ADAL" clId="{1D1EA628-E873-4387-8780-F99449505477}" dt="2024-08-06T09:15:32.585" v="265" actId="20577"/>
        <pc:sldMkLst>
          <pc:docMk/>
          <pc:sldMk cId="1380386693" sldId="260"/>
        </pc:sldMkLst>
        <pc:graphicFrameChg chg="modGraphic">
          <ac:chgData name="Michaelsen, Børje" userId="c36523e3-11ed-4011-9a41-1983019c0634" providerId="ADAL" clId="{1D1EA628-E873-4387-8780-F99449505477}" dt="2024-08-06T08:59:48.351" v="235" actId="20577"/>
          <ac:graphicFrameMkLst>
            <pc:docMk/>
            <pc:sldMk cId="1380386693" sldId="260"/>
            <ac:graphicFrameMk id="3" creationId="{00000000-0000-0000-0000-000000000000}"/>
          </ac:graphicFrameMkLst>
        </pc:graphicFrameChg>
        <pc:graphicFrameChg chg="modGraphic">
          <ac:chgData name="Michaelsen, Børje" userId="c36523e3-11ed-4011-9a41-1983019c0634" providerId="ADAL" clId="{1D1EA628-E873-4387-8780-F99449505477}" dt="2024-08-06T09:15:32.585" v="265" actId="20577"/>
          <ac:graphicFrameMkLst>
            <pc:docMk/>
            <pc:sldMk cId="1380386693" sldId="260"/>
            <ac:graphicFrameMk id="8" creationId="{00000000-0000-0000-0000-000000000000}"/>
          </ac:graphicFrameMkLst>
        </pc:graphicFrameChg>
        <pc:graphicFrameChg chg="modGraphic">
          <ac:chgData name="Michaelsen, Børje" userId="c36523e3-11ed-4011-9a41-1983019c0634" providerId="ADAL" clId="{1D1EA628-E873-4387-8780-F99449505477}" dt="2024-08-06T09:14:31.737" v="255" actId="20577"/>
          <ac:graphicFrameMkLst>
            <pc:docMk/>
            <pc:sldMk cId="1380386693" sldId="260"/>
            <ac:graphicFrameMk id="9" creationId="{00000000-0000-0000-0000-000000000000}"/>
          </ac:graphicFrameMkLst>
        </pc:graphicFrameChg>
        <pc:graphicFrameChg chg="modGraphic">
          <ac:chgData name="Michaelsen, Børje" userId="c36523e3-11ed-4011-9a41-1983019c0634" providerId="ADAL" clId="{1D1EA628-E873-4387-8780-F99449505477}" dt="2024-08-06T09:14:58.744" v="261" actId="20577"/>
          <ac:graphicFrameMkLst>
            <pc:docMk/>
            <pc:sldMk cId="1380386693" sldId="260"/>
            <ac:graphicFrameMk id="10" creationId="{00000000-0000-0000-0000-000000000000}"/>
          </ac:graphicFrameMkLst>
        </pc:graphicFrameChg>
      </pc:sldChg>
      <pc:sldChg chg="addSp delSp modSp mod">
        <pc:chgData name="Michaelsen, Børje" userId="c36523e3-11ed-4011-9a41-1983019c0634" providerId="ADAL" clId="{1D1EA628-E873-4387-8780-F99449505477}" dt="2024-08-07T14:17:04.266" v="581" actId="27918"/>
        <pc:sldMkLst>
          <pc:docMk/>
          <pc:sldMk cId="3237931907" sldId="263"/>
        </pc:sldMkLst>
        <pc:spChg chg="mod">
          <ac:chgData name="Michaelsen, Børje" userId="c36523e3-11ed-4011-9a41-1983019c0634" providerId="ADAL" clId="{1D1EA628-E873-4387-8780-F99449505477}" dt="2024-08-07T12:17:39.137" v="505" actId="1035"/>
          <ac:spMkLst>
            <pc:docMk/>
            <pc:sldMk cId="3237931907" sldId="263"/>
            <ac:spMk id="10" creationId="{00000000-0000-0000-0000-000000000000}"/>
          </ac:spMkLst>
        </pc:spChg>
        <pc:graphicFrameChg chg="del">
          <ac:chgData name="Michaelsen, Børje" userId="c36523e3-11ed-4011-9a41-1983019c0634" providerId="ADAL" clId="{1D1EA628-E873-4387-8780-F99449505477}" dt="2024-08-07T12:14:25.245" v="379" actId="478"/>
          <ac:graphicFrameMkLst>
            <pc:docMk/>
            <pc:sldMk cId="3237931907" sldId="263"/>
            <ac:graphicFrameMk id="3" creationId="{900796C7-9568-AA7D-48B1-D162673FAB3E}"/>
          </ac:graphicFrameMkLst>
        </pc:graphicFrameChg>
        <pc:graphicFrameChg chg="del">
          <ac:chgData name="Michaelsen, Børje" userId="c36523e3-11ed-4011-9a41-1983019c0634" providerId="ADAL" clId="{1D1EA628-E873-4387-8780-F99449505477}" dt="2024-08-07T12:14:56.652" v="384" actId="478"/>
          <ac:graphicFrameMkLst>
            <pc:docMk/>
            <pc:sldMk cId="3237931907" sldId="263"/>
            <ac:graphicFrameMk id="4" creationId="{E5C71C2E-AF53-CAD5-0770-CF80592B48C1}"/>
          </ac:graphicFrameMkLst>
        </pc:graphicFrameChg>
        <pc:graphicFrameChg chg="add mod">
          <ac:chgData name="Michaelsen, Børje" userId="c36523e3-11ed-4011-9a41-1983019c0634" providerId="ADAL" clId="{1D1EA628-E873-4387-8780-F99449505477}" dt="2024-08-07T12:17:43.849" v="513" actId="1035"/>
          <ac:graphicFrameMkLst>
            <pc:docMk/>
            <pc:sldMk cId="3237931907" sldId="263"/>
            <ac:graphicFrameMk id="5" creationId="{900796C7-9568-AA7D-48B1-D162673FAB3E}"/>
          </ac:graphicFrameMkLst>
        </pc:graphicFrameChg>
        <pc:graphicFrameChg chg="del">
          <ac:chgData name="Michaelsen, Børje" userId="c36523e3-11ed-4011-9a41-1983019c0634" providerId="ADAL" clId="{1D1EA628-E873-4387-8780-F99449505477}" dt="2024-08-07T12:15:09.788" v="389" actId="478"/>
          <ac:graphicFrameMkLst>
            <pc:docMk/>
            <pc:sldMk cId="3237931907" sldId="263"/>
            <ac:graphicFrameMk id="6" creationId="{C6143EDE-8ACD-DDE0-BC95-C83D46E6B68F}"/>
          </ac:graphicFrameMkLst>
        </pc:graphicFrameChg>
        <pc:graphicFrameChg chg="add mod">
          <ac:chgData name="Michaelsen, Børje" userId="c36523e3-11ed-4011-9a41-1983019c0634" providerId="ADAL" clId="{1D1EA628-E873-4387-8780-F99449505477}" dt="2024-08-07T12:15:04.367" v="388" actId="14100"/>
          <ac:graphicFrameMkLst>
            <pc:docMk/>
            <pc:sldMk cId="3237931907" sldId="263"/>
            <ac:graphicFrameMk id="7" creationId="{E5C71C2E-AF53-CAD5-0770-CF80592B48C1}"/>
          </ac:graphicFrameMkLst>
        </pc:graphicFrameChg>
        <pc:graphicFrameChg chg="add mod modGraphic">
          <ac:chgData name="Michaelsen, Børje" userId="c36523e3-11ed-4011-9a41-1983019c0634" providerId="ADAL" clId="{1D1EA628-E873-4387-8780-F99449505477}" dt="2024-08-07T12:16:02.298" v="401" actId="14734"/>
          <ac:graphicFrameMkLst>
            <pc:docMk/>
            <pc:sldMk cId="3237931907" sldId="263"/>
            <ac:graphicFrameMk id="8" creationId="{A1DF4E46-42E6-0C92-2D3E-B0D380E47067}"/>
          </ac:graphicFrameMkLst>
        </pc:graphicFrameChg>
      </pc:sldChg>
      <pc:sldChg chg="addSp delSp modSp mod modNotesTx">
        <pc:chgData name="Michaelsen, Børje" userId="c36523e3-11ed-4011-9a41-1983019c0634" providerId="ADAL" clId="{1D1EA628-E873-4387-8780-F99449505477}" dt="2024-08-28T11:17:47.276" v="871" actId="1076"/>
        <pc:sldMkLst>
          <pc:docMk/>
          <pc:sldMk cId="394652420" sldId="268"/>
        </pc:sldMkLst>
        <pc:spChg chg="mod">
          <ac:chgData name="Michaelsen, Børje" userId="c36523e3-11ed-4011-9a41-1983019c0634" providerId="ADAL" clId="{1D1EA628-E873-4387-8780-F99449505477}" dt="2024-08-28T11:17:37.469" v="870" actId="20577"/>
          <ac:spMkLst>
            <pc:docMk/>
            <pc:sldMk cId="394652420" sldId="268"/>
            <ac:spMk id="3" creationId="{00000000-0000-0000-0000-000000000000}"/>
          </ac:spMkLst>
        </pc:spChg>
        <pc:spChg chg="mod">
          <ac:chgData name="Michaelsen, Børje" userId="c36523e3-11ed-4011-9a41-1983019c0634" providerId="ADAL" clId="{1D1EA628-E873-4387-8780-F99449505477}" dt="2024-08-28T10:10:53.267" v="837" actId="6549"/>
          <ac:spMkLst>
            <pc:docMk/>
            <pc:sldMk cId="394652420" sldId="268"/>
            <ac:spMk id="5" creationId="{00000000-0000-0000-0000-000000000000}"/>
          </ac:spMkLst>
        </pc:spChg>
        <pc:graphicFrameChg chg="add mod">
          <ac:chgData name="Michaelsen, Børje" userId="c36523e3-11ed-4011-9a41-1983019c0634" providerId="ADAL" clId="{1D1EA628-E873-4387-8780-F99449505477}" dt="2024-08-28T11:17:47.276" v="871" actId="1076"/>
          <ac:graphicFrameMkLst>
            <pc:docMk/>
            <pc:sldMk cId="394652420" sldId="268"/>
            <ac:graphicFrameMk id="7" creationId="{D005A174-951D-5523-A50A-72D519C22056}"/>
          </ac:graphicFrameMkLst>
        </pc:graphicFrameChg>
        <pc:picChg chg="del">
          <ac:chgData name="Michaelsen, Børje" userId="c36523e3-11ed-4011-9a41-1983019c0634" providerId="ADAL" clId="{1D1EA628-E873-4387-8780-F99449505477}" dt="2024-08-28T10:09:26.131" v="808" actId="478"/>
          <ac:picMkLst>
            <pc:docMk/>
            <pc:sldMk cId="394652420" sldId="268"/>
            <ac:picMk id="4" creationId="{00000000-0000-0000-0000-000000000000}"/>
          </ac:picMkLst>
        </pc:picChg>
      </pc:sldChg>
      <pc:sldChg chg="addSp delSp modSp mod modNotesTx">
        <pc:chgData name="Michaelsen, Børje" userId="c36523e3-11ed-4011-9a41-1983019c0634" providerId="ADAL" clId="{1D1EA628-E873-4387-8780-F99449505477}" dt="2024-08-05T09:31:07.516" v="56" actId="207"/>
        <pc:sldMkLst>
          <pc:docMk/>
          <pc:sldMk cId="1763573476" sldId="269"/>
        </pc:sldMkLst>
        <pc:graphicFrameChg chg="add mod">
          <ac:chgData name="Michaelsen, Børje" userId="c36523e3-11ed-4011-9a41-1983019c0634" providerId="ADAL" clId="{1D1EA628-E873-4387-8780-F99449505477}" dt="2024-08-05T09:31:07.516" v="56" actId="207"/>
          <ac:graphicFrameMkLst>
            <pc:docMk/>
            <pc:sldMk cId="1763573476" sldId="269"/>
            <ac:graphicFrameMk id="5" creationId="{53FAF2E6-882C-D7B0-865E-339F3CD324C7}"/>
          </ac:graphicFrameMkLst>
        </pc:graphicFrameChg>
        <pc:graphicFrameChg chg="del">
          <ac:chgData name="Michaelsen, Børje" userId="c36523e3-11ed-4011-9a41-1983019c0634" providerId="ADAL" clId="{1D1EA628-E873-4387-8780-F99449505477}" dt="2024-08-05T09:30:13.319" v="44" actId="478"/>
          <ac:graphicFrameMkLst>
            <pc:docMk/>
            <pc:sldMk cId="1763573476" sldId="269"/>
            <ac:graphicFrameMk id="6" creationId="{F21CF939-A3FE-A189-B5B1-A7C4B9E70752}"/>
          </ac:graphicFrameMkLst>
        </pc:graphicFrameChg>
      </pc:sldChg>
      <pc:sldChg chg="addSp delSp modSp mod modNotesTx">
        <pc:chgData name="Michaelsen, Børje" userId="c36523e3-11ed-4011-9a41-1983019c0634" providerId="ADAL" clId="{1D1EA628-E873-4387-8780-F99449505477}" dt="2024-08-08T11:37:09.517" v="707" actId="6549"/>
        <pc:sldMkLst>
          <pc:docMk/>
          <pc:sldMk cId="1348694183" sldId="272"/>
        </pc:sldMkLst>
        <pc:spChg chg="mod">
          <ac:chgData name="Michaelsen, Børje" userId="c36523e3-11ed-4011-9a41-1983019c0634" providerId="ADAL" clId="{1D1EA628-E873-4387-8780-F99449505477}" dt="2024-08-08T11:37:09.517" v="707" actId="6549"/>
          <ac:spMkLst>
            <pc:docMk/>
            <pc:sldMk cId="1348694183" sldId="272"/>
            <ac:spMk id="5" creationId="{00000000-0000-0000-0000-000000000000}"/>
          </ac:spMkLst>
        </pc:spChg>
        <pc:graphicFrameChg chg="mod modGraphic">
          <ac:chgData name="Michaelsen, Børje" userId="c36523e3-11ed-4011-9a41-1983019c0634" providerId="ADAL" clId="{1D1EA628-E873-4387-8780-F99449505477}" dt="2024-08-08T11:36:54.020" v="695" actId="20577"/>
          <ac:graphicFrameMkLst>
            <pc:docMk/>
            <pc:sldMk cId="1348694183" sldId="272"/>
            <ac:graphicFrameMk id="6" creationId="{00000000-0000-0000-0000-000000000000}"/>
          </ac:graphicFrameMkLst>
        </pc:graphicFrameChg>
        <pc:picChg chg="add mod">
          <ac:chgData name="Michaelsen, Børje" userId="c36523e3-11ed-4011-9a41-1983019c0634" providerId="ADAL" clId="{1D1EA628-E873-4387-8780-F99449505477}" dt="2024-08-08T11:36:07.544" v="679"/>
          <ac:picMkLst>
            <pc:docMk/>
            <pc:sldMk cId="1348694183" sldId="272"/>
            <ac:picMk id="3" creationId="{02701045-AD30-3C6C-BF4D-8FE223DF7090}"/>
          </ac:picMkLst>
        </pc:picChg>
        <pc:picChg chg="del">
          <ac:chgData name="Michaelsen, Børje" userId="c36523e3-11ed-4011-9a41-1983019c0634" providerId="ADAL" clId="{1D1EA628-E873-4387-8780-F99449505477}" dt="2024-08-08T11:36:06.311" v="678" actId="478"/>
          <ac:picMkLst>
            <pc:docMk/>
            <pc:sldMk cId="1348694183" sldId="272"/>
            <ac:picMk id="4" creationId="{D7FA5ABA-CF27-123C-2225-D7C5DFA61994}"/>
          </ac:picMkLst>
        </pc:picChg>
      </pc:sldChg>
      <pc:sldChg chg="addSp delSp modSp mod modNotesTx">
        <pc:chgData name="Michaelsen, Børje" userId="c36523e3-11ed-4011-9a41-1983019c0634" providerId="ADAL" clId="{1D1EA628-E873-4387-8780-F99449505477}" dt="2024-08-05T13:02:31.458" v="152" actId="27918"/>
        <pc:sldMkLst>
          <pc:docMk/>
          <pc:sldMk cId="4110371661" sldId="275"/>
        </pc:sldMkLst>
        <pc:graphicFrameChg chg="del">
          <ac:chgData name="Michaelsen, Børje" userId="c36523e3-11ed-4011-9a41-1983019c0634" providerId="ADAL" clId="{1D1EA628-E873-4387-8780-F99449505477}" dt="2024-08-05T12:28:26.257" v="112" actId="478"/>
          <ac:graphicFrameMkLst>
            <pc:docMk/>
            <pc:sldMk cId="4110371661" sldId="275"/>
            <ac:graphicFrameMk id="5" creationId="{A9AB4960-5BA5-6AF9-F3ED-65DFE4591263}"/>
          </ac:graphicFrameMkLst>
        </pc:graphicFrameChg>
        <pc:graphicFrameChg chg="add mod">
          <ac:chgData name="Michaelsen, Børje" userId="c36523e3-11ed-4011-9a41-1983019c0634" providerId="ADAL" clId="{1D1EA628-E873-4387-8780-F99449505477}" dt="2024-08-05T12:28:36.941" v="116" actId="14100"/>
          <ac:graphicFrameMkLst>
            <pc:docMk/>
            <pc:sldMk cId="4110371661" sldId="275"/>
            <ac:graphicFrameMk id="6" creationId="{A9AB4960-5BA5-6AF9-F3ED-65DFE4591263}"/>
          </ac:graphicFrameMkLst>
        </pc:graphicFrameChg>
      </pc:sldChg>
      <pc:sldChg chg="addSp delSp modSp mod modNotesTx">
        <pc:chgData name="Michaelsen, Børje" userId="c36523e3-11ed-4011-9a41-1983019c0634" providerId="ADAL" clId="{1D1EA628-E873-4387-8780-F99449505477}" dt="2024-08-05T11:27:20.547" v="110" actId="20577"/>
        <pc:sldMkLst>
          <pc:docMk/>
          <pc:sldMk cId="768537486" sldId="276"/>
        </pc:sldMkLst>
        <pc:spChg chg="mod">
          <ac:chgData name="Michaelsen, Børje" userId="c36523e3-11ed-4011-9a41-1983019c0634" providerId="ADAL" clId="{1D1EA628-E873-4387-8780-F99449505477}" dt="2024-08-05T11:26:21.123" v="81" actId="1037"/>
          <ac:spMkLst>
            <pc:docMk/>
            <pc:sldMk cId="768537486" sldId="276"/>
            <ac:spMk id="5" creationId="{5C294197-5AFA-DEA1-4F55-6277232AE243}"/>
          </ac:spMkLst>
        </pc:spChg>
        <pc:spChg chg="add del mod">
          <ac:chgData name="Michaelsen, Børje" userId="c36523e3-11ed-4011-9a41-1983019c0634" providerId="ADAL" clId="{1D1EA628-E873-4387-8780-F99449505477}" dt="2024-08-05T11:24:53.486" v="58" actId="478"/>
          <ac:spMkLst>
            <pc:docMk/>
            <pc:sldMk cId="768537486" sldId="276"/>
            <ac:spMk id="6" creationId="{615CF0D5-0881-A78E-6FD5-A8CF2BE62DA0}"/>
          </ac:spMkLst>
        </pc:spChg>
        <pc:spChg chg="del">
          <ac:chgData name="Michaelsen, Børje" userId="c36523e3-11ed-4011-9a41-1983019c0634" providerId="ADAL" clId="{1D1EA628-E873-4387-8780-F99449505477}" dt="2024-08-05T11:24:51.359" v="57" actId="478"/>
          <ac:spMkLst>
            <pc:docMk/>
            <pc:sldMk cId="768537486" sldId="276"/>
            <ac:spMk id="9" creationId="{00000000-0000-0000-0000-000000000000}"/>
          </ac:spMkLst>
        </pc:spChg>
        <pc:graphicFrameChg chg="add mod modGraphic">
          <ac:chgData name="Michaelsen, Børje" userId="c36523e3-11ed-4011-9a41-1983019c0634" providerId="ADAL" clId="{1D1EA628-E873-4387-8780-F99449505477}" dt="2024-08-05T11:27:20.547" v="110" actId="20577"/>
          <ac:graphicFrameMkLst>
            <pc:docMk/>
            <pc:sldMk cId="768537486" sldId="276"/>
            <ac:graphicFrameMk id="7" creationId="{19E86644-5C35-ACED-9352-39579B720817}"/>
          </ac:graphicFrameMkLst>
        </pc:graphicFrameChg>
        <pc:graphicFrameChg chg="del">
          <ac:chgData name="Michaelsen, Børje" userId="c36523e3-11ed-4011-9a41-1983019c0634" providerId="ADAL" clId="{1D1EA628-E873-4387-8780-F99449505477}" dt="2024-08-05T11:24:57.660" v="59" actId="478"/>
          <ac:graphicFrameMkLst>
            <pc:docMk/>
            <pc:sldMk cId="768537486" sldId="276"/>
            <ac:graphicFrameMk id="8" creationId="{00000000-0000-0000-0000-000000000000}"/>
          </ac:graphicFrameMkLst>
        </pc:graphicFrameChg>
        <pc:picChg chg="del">
          <ac:chgData name="Michaelsen, Børje" userId="c36523e3-11ed-4011-9a41-1983019c0634" providerId="ADAL" clId="{1D1EA628-E873-4387-8780-F99449505477}" dt="2024-08-05T11:25:00.106" v="60" actId="478"/>
          <ac:picMkLst>
            <pc:docMk/>
            <pc:sldMk cId="768537486" sldId="276"/>
            <ac:picMk id="3" creationId="{09AE0273-5F08-3B93-9FE4-52B93F4ADAC4}"/>
          </ac:picMkLst>
        </pc:picChg>
        <pc:picChg chg="add mod">
          <ac:chgData name="Michaelsen, Børje" userId="c36523e3-11ed-4011-9a41-1983019c0634" providerId="ADAL" clId="{1D1EA628-E873-4387-8780-F99449505477}" dt="2024-08-05T11:26:13.316" v="63"/>
          <ac:picMkLst>
            <pc:docMk/>
            <pc:sldMk cId="768537486" sldId="276"/>
            <ac:picMk id="10" creationId="{507BEAC1-41CB-1E65-DDFD-A7B252343FD4}"/>
          </ac:picMkLst>
        </pc:picChg>
        <pc:picChg chg="add mod">
          <ac:chgData name="Michaelsen, Børje" userId="c36523e3-11ed-4011-9a41-1983019c0634" providerId="ADAL" clId="{1D1EA628-E873-4387-8780-F99449505477}" dt="2024-08-05T11:26:13.316" v="63"/>
          <ac:picMkLst>
            <pc:docMk/>
            <pc:sldMk cId="768537486" sldId="276"/>
            <ac:picMk id="11" creationId="{8A9F4012-3573-8AD6-1FD2-1961FD17C5AE}"/>
          </ac:picMkLst>
        </pc:picChg>
      </pc:sldChg>
      <pc:sldChg chg="addSp delSp modSp mod">
        <pc:chgData name="Michaelsen, Børje" userId="c36523e3-11ed-4011-9a41-1983019c0634" providerId="ADAL" clId="{1D1EA628-E873-4387-8780-F99449505477}" dt="2024-08-05T13:46:23.761" v="188" actId="27918"/>
        <pc:sldMkLst>
          <pc:docMk/>
          <pc:sldMk cId="2721633966" sldId="277"/>
        </pc:sldMkLst>
        <pc:graphicFrameChg chg="del">
          <ac:chgData name="Michaelsen, Børje" userId="c36523e3-11ed-4011-9a41-1983019c0634" providerId="ADAL" clId="{1D1EA628-E873-4387-8780-F99449505477}" dt="2024-08-05T13:22:55.938" v="153" actId="478"/>
          <ac:graphicFrameMkLst>
            <pc:docMk/>
            <pc:sldMk cId="2721633966" sldId="277"/>
            <ac:graphicFrameMk id="5" creationId="{1E871170-F82D-1EDA-BE6F-558892AFB706}"/>
          </ac:graphicFrameMkLst>
        </pc:graphicFrameChg>
        <pc:graphicFrameChg chg="add mod">
          <ac:chgData name="Michaelsen, Børje" userId="c36523e3-11ed-4011-9a41-1983019c0634" providerId="ADAL" clId="{1D1EA628-E873-4387-8780-F99449505477}" dt="2024-08-05T13:23:03.054" v="156" actId="1076"/>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1D1EA628-E873-4387-8780-F99449505477}" dt="2024-08-26T13:13:45.053" v="807" actId="13926"/>
        <pc:sldMkLst>
          <pc:docMk/>
          <pc:sldMk cId="662108869" sldId="279"/>
        </pc:sldMkLst>
        <pc:spChg chg="mod">
          <ac:chgData name="Michaelsen, Børje" userId="c36523e3-11ed-4011-9a41-1983019c0634" providerId="ADAL" clId="{1D1EA628-E873-4387-8780-F99449505477}" dt="2024-08-08T07:38:12.682" v="592" actId="20577"/>
          <ac:spMkLst>
            <pc:docMk/>
            <pc:sldMk cId="662108869" sldId="279"/>
            <ac:spMk id="2" creationId="{00000000-0000-0000-0000-000000000000}"/>
          </ac:spMkLst>
        </pc:spChg>
        <pc:spChg chg="mod">
          <ac:chgData name="Michaelsen, Børje" userId="c36523e3-11ed-4011-9a41-1983019c0634" providerId="ADAL" clId="{1D1EA628-E873-4387-8780-F99449505477}" dt="2024-08-26T13:13:45.053" v="807" actId="13926"/>
          <ac:spMkLst>
            <pc:docMk/>
            <pc:sldMk cId="662108869" sldId="279"/>
            <ac:spMk id="10" creationId="{00000000-0000-0000-0000-000000000000}"/>
          </ac:spMkLst>
        </pc:spChg>
        <pc:graphicFrameChg chg="del">
          <ac:chgData name="Michaelsen, Børje" userId="c36523e3-11ed-4011-9a41-1983019c0634" providerId="ADAL" clId="{1D1EA628-E873-4387-8780-F99449505477}" dt="2024-08-08T07:36:07.803" v="582" actId="478"/>
          <ac:graphicFrameMkLst>
            <pc:docMk/>
            <pc:sldMk cId="662108869" sldId="279"/>
            <ac:graphicFrameMk id="3" creationId="{CAA1CB3D-938F-067F-8DA9-50299143B277}"/>
          </ac:graphicFrameMkLst>
        </pc:graphicFrameChg>
        <pc:graphicFrameChg chg="del">
          <ac:chgData name="Michaelsen, Børje" userId="c36523e3-11ed-4011-9a41-1983019c0634" providerId="ADAL" clId="{1D1EA628-E873-4387-8780-F99449505477}" dt="2024-08-08T07:37:42.960" v="585" actId="478"/>
          <ac:graphicFrameMkLst>
            <pc:docMk/>
            <pc:sldMk cId="662108869" sldId="279"/>
            <ac:graphicFrameMk id="4" creationId="{24E4A504-A222-3225-2904-7772932E33DE}"/>
          </ac:graphicFrameMkLst>
        </pc:graphicFrameChg>
        <pc:graphicFrameChg chg="add mod">
          <ac:chgData name="Michaelsen, Børje" userId="c36523e3-11ed-4011-9a41-1983019c0634" providerId="ADAL" clId="{1D1EA628-E873-4387-8780-F99449505477}" dt="2024-08-08T07:36:16.325" v="584" actId="1076"/>
          <ac:graphicFrameMkLst>
            <pc:docMk/>
            <pc:sldMk cId="662108869" sldId="279"/>
            <ac:graphicFrameMk id="6" creationId="{54099CEB-1703-8B3F-4851-D73D649045F6}"/>
          </ac:graphicFrameMkLst>
        </pc:graphicFrameChg>
        <pc:graphicFrameChg chg="add mod">
          <ac:chgData name="Michaelsen, Børje" userId="c36523e3-11ed-4011-9a41-1983019c0634" providerId="ADAL" clId="{1D1EA628-E873-4387-8780-F99449505477}" dt="2024-08-08T07:38:01.434" v="590" actId="14100"/>
          <ac:graphicFrameMkLst>
            <pc:docMk/>
            <pc:sldMk cId="662108869" sldId="279"/>
            <ac:graphicFrameMk id="7" creationId="{24E4A504-A222-3225-2904-7772932E33DE}"/>
          </ac:graphicFrameMkLst>
        </pc:graphicFrameChg>
      </pc:sldChg>
      <pc:sldChg chg="addSp delSp modSp mod">
        <pc:chgData name="Michaelsen, Børje" userId="c36523e3-11ed-4011-9a41-1983019c0634" providerId="ADAL" clId="{1D1EA628-E873-4387-8780-F99449505477}" dt="2024-08-26T11:41:53.249" v="806" actId="20577"/>
        <pc:sldMkLst>
          <pc:docMk/>
          <pc:sldMk cId="835482435" sldId="282"/>
        </pc:sldMkLst>
        <pc:spChg chg="mod">
          <ac:chgData name="Michaelsen, Børje" userId="c36523e3-11ed-4011-9a41-1983019c0634" providerId="ADAL" clId="{1D1EA628-E873-4387-8780-F99449505477}" dt="2024-08-26T11:41:53.249" v="806" actId="20577"/>
          <ac:spMkLst>
            <pc:docMk/>
            <pc:sldMk cId="835482435" sldId="282"/>
            <ac:spMk id="3" creationId="{00000000-0000-0000-0000-000000000000}"/>
          </ac:spMkLst>
        </pc:spChg>
        <pc:graphicFrameChg chg="add mod">
          <ac:chgData name="Michaelsen, Børje" userId="c36523e3-11ed-4011-9a41-1983019c0634" providerId="ADAL" clId="{1D1EA628-E873-4387-8780-F99449505477}" dt="2024-08-26T11:41:37.454" v="800" actId="1076"/>
          <ac:graphicFrameMkLst>
            <pc:docMk/>
            <pc:sldMk cId="835482435" sldId="282"/>
            <ac:graphicFrameMk id="5" creationId="{78039546-200C-51F9-A3B8-CF9627E87368}"/>
          </ac:graphicFrameMkLst>
        </pc:graphicFrameChg>
        <pc:graphicFrameChg chg="del">
          <ac:chgData name="Michaelsen, Børje" userId="c36523e3-11ed-4011-9a41-1983019c0634" providerId="ADAL" clId="{1D1EA628-E873-4387-8780-F99449505477}" dt="2024-08-26T11:41:32.542" v="797" actId="478"/>
          <ac:graphicFrameMkLst>
            <pc:docMk/>
            <pc:sldMk cId="835482435" sldId="282"/>
            <ac:graphicFrameMk id="6" creationId="{78039546-200C-51F9-A3B8-CF9627E87368}"/>
          </ac:graphicFrameMkLst>
        </pc:graphicFrameChg>
      </pc:sldChg>
      <pc:sldChg chg="addSp delSp modSp mod modNotesTx">
        <pc:chgData name="Michaelsen, Børje" userId="c36523e3-11ed-4011-9a41-1983019c0634" providerId="ADAL" clId="{1D1EA628-E873-4387-8780-F99449505477}" dt="2024-08-12T09:40:48.252" v="732" actId="962"/>
        <pc:sldMkLst>
          <pc:docMk/>
          <pc:sldMk cId="3156779651" sldId="284"/>
        </pc:sldMkLst>
        <pc:spChg chg="mod">
          <ac:chgData name="Michaelsen, Børje" userId="c36523e3-11ed-4011-9a41-1983019c0634" providerId="ADAL" clId="{1D1EA628-E873-4387-8780-F99449505477}" dt="2024-08-12T09:38:08.301" v="718" actId="14100"/>
          <ac:spMkLst>
            <pc:docMk/>
            <pc:sldMk cId="3156779651" sldId="284"/>
            <ac:spMk id="3" creationId="{00000000-0000-0000-0000-000000000000}"/>
          </ac:spMkLst>
        </pc:spChg>
        <pc:spChg chg="mod">
          <ac:chgData name="Michaelsen, Børje" userId="c36523e3-11ed-4011-9a41-1983019c0634" providerId="ADAL" clId="{1D1EA628-E873-4387-8780-F99449505477}" dt="2024-08-12T09:40:28.365" v="730" actId="1076"/>
          <ac:spMkLst>
            <pc:docMk/>
            <pc:sldMk cId="3156779651" sldId="284"/>
            <ac:spMk id="29" creationId="{00000000-0000-0000-0000-000000000000}"/>
          </ac:spMkLst>
        </pc:spChg>
        <pc:picChg chg="del">
          <ac:chgData name="Michaelsen, Børje" userId="c36523e3-11ed-4011-9a41-1983019c0634" providerId="ADAL" clId="{1D1EA628-E873-4387-8780-F99449505477}" dt="2024-08-12T09:40:05.366" v="723" actId="478"/>
          <ac:picMkLst>
            <pc:docMk/>
            <pc:sldMk cId="3156779651" sldId="284"/>
            <ac:picMk id="41" creationId="{DCE818C2-E6A0-635F-DDCD-4EC70D1BEB65}"/>
          </ac:picMkLst>
        </pc:picChg>
        <pc:picChg chg="add mod ord">
          <ac:chgData name="Michaelsen, Børje" userId="c36523e3-11ed-4011-9a41-1983019c0634" providerId="ADAL" clId="{1D1EA628-E873-4387-8780-F99449505477}" dt="2024-08-12T09:40:48.252" v="732" actId="962"/>
          <ac:picMkLst>
            <pc:docMk/>
            <pc:sldMk cId="3156779651" sldId="284"/>
            <ac:picMk id="42" creationId="{DCD90677-7A69-C3A8-0F4C-46C1692CF90E}"/>
          </ac:picMkLst>
        </pc:picChg>
      </pc:sldChg>
      <pc:sldChg chg="addSp delSp modSp mod modNotesTx">
        <pc:chgData name="Michaelsen, Børje" userId="c36523e3-11ed-4011-9a41-1983019c0634" providerId="ADAL" clId="{1D1EA628-E873-4387-8780-F99449505477}" dt="2024-08-13T07:36:30.982" v="796" actId="6549"/>
        <pc:sldMkLst>
          <pc:docMk/>
          <pc:sldMk cId="4268334138" sldId="285"/>
        </pc:sldMkLst>
        <pc:spChg chg="mod">
          <ac:chgData name="Michaelsen, Børje" userId="c36523e3-11ed-4011-9a41-1983019c0634" providerId="ADAL" clId="{1D1EA628-E873-4387-8780-F99449505477}" dt="2024-08-13T07:36:30.982" v="796" actId="6549"/>
          <ac:spMkLst>
            <pc:docMk/>
            <pc:sldMk cId="4268334138" sldId="285"/>
            <ac:spMk id="3" creationId="{0E208661-40B4-4483-9A05-FE473BED7235}"/>
          </ac:spMkLst>
        </pc:spChg>
        <pc:graphicFrameChg chg="del">
          <ac:chgData name="Michaelsen, Børje" userId="c36523e3-11ed-4011-9a41-1983019c0634" providerId="ADAL" clId="{1D1EA628-E873-4387-8780-F99449505477}" dt="2024-08-13T07:35:30.301" v="736" actId="478"/>
          <ac:graphicFrameMkLst>
            <pc:docMk/>
            <pc:sldMk cId="4268334138" sldId="285"/>
            <ac:graphicFrameMk id="6" creationId="{18197FB1-9372-F1DC-4225-665AF0196003}"/>
          </ac:graphicFrameMkLst>
        </pc:graphicFrameChg>
        <pc:graphicFrameChg chg="add mod">
          <ac:chgData name="Michaelsen, Børje" userId="c36523e3-11ed-4011-9a41-1983019c0634" providerId="ADAL" clId="{1D1EA628-E873-4387-8780-F99449505477}" dt="2024-08-13T07:35:48.457" v="742" actId="14100"/>
          <ac:graphicFrameMkLst>
            <pc:docMk/>
            <pc:sldMk cId="4268334138" sldId="285"/>
            <ac:graphicFrameMk id="7" creationId="{20743EAD-2704-49A5-4317-249C8750BC66}"/>
          </ac:graphicFrameMkLst>
        </pc:graphicFrameChg>
      </pc:sldChg>
      <pc:sldChg chg="addSp delSp modSp mod">
        <pc:chgData name="Michaelsen, Børje" userId="c36523e3-11ed-4011-9a41-1983019c0634" providerId="ADAL" clId="{1D1EA628-E873-4387-8780-F99449505477}" dt="2024-08-06T06:54:01.603" v="206" actId="14100"/>
        <pc:sldMkLst>
          <pc:docMk/>
          <pc:sldMk cId="1736272724" sldId="289"/>
        </pc:sldMkLst>
        <pc:graphicFrameChg chg="del">
          <ac:chgData name="Michaelsen, Børje" userId="c36523e3-11ed-4011-9a41-1983019c0634" providerId="ADAL" clId="{1D1EA628-E873-4387-8780-F99449505477}" dt="2024-08-06T06:51:29.682" v="189" actId="478"/>
          <ac:graphicFrameMkLst>
            <pc:docMk/>
            <pc:sldMk cId="1736272724" sldId="289"/>
            <ac:graphicFrameMk id="4" creationId="{00000000-0008-0000-0200-000002000000}"/>
          </ac:graphicFrameMkLst>
        </pc:graphicFrameChg>
        <pc:graphicFrameChg chg="del">
          <ac:chgData name="Michaelsen, Børje" userId="c36523e3-11ed-4011-9a41-1983019c0634" providerId="ADAL" clId="{1D1EA628-E873-4387-8780-F99449505477}" dt="2024-08-06T06:52:48.535" v="194" actId="478"/>
          <ac:graphicFrameMkLst>
            <pc:docMk/>
            <pc:sldMk cId="1736272724" sldId="289"/>
            <ac:graphicFrameMk id="5" creationId="{00000000-0008-0000-0000-000002000000}"/>
          </ac:graphicFrameMkLst>
        </pc:graphicFrameChg>
        <pc:graphicFrameChg chg="del">
          <ac:chgData name="Michaelsen, Børje" userId="c36523e3-11ed-4011-9a41-1983019c0634" providerId="ADAL" clId="{1D1EA628-E873-4387-8780-F99449505477}" dt="2024-08-06T06:53:30.280" v="199" actId="478"/>
          <ac:graphicFrameMkLst>
            <pc:docMk/>
            <pc:sldMk cId="1736272724" sldId="289"/>
            <ac:graphicFrameMk id="6" creationId="{00000000-0008-0000-0000-000002000000}"/>
          </ac:graphicFrameMkLst>
        </pc:graphicFrameChg>
        <pc:graphicFrameChg chg="add mod">
          <ac:chgData name="Michaelsen, Børje" userId="c36523e3-11ed-4011-9a41-1983019c0634" providerId="ADAL" clId="{1D1EA628-E873-4387-8780-F99449505477}" dt="2024-08-06T06:51:45.283" v="193" actId="1076"/>
          <ac:graphicFrameMkLst>
            <pc:docMk/>
            <pc:sldMk cId="1736272724" sldId="289"/>
            <ac:graphicFrameMk id="8" creationId="{00000000-0008-0000-0200-000002000000}"/>
          </ac:graphicFrameMkLst>
        </pc:graphicFrameChg>
        <pc:graphicFrameChg chg="add mod">
          <ac:chgData name="Michaelsen, Børje" userId="c36523e3-11ed-4011-9a41-1983019c0634" providerId="ADAL" clId="{1D1EA628-E873-4387-8780-F99449505477}" dt="2024-08-06T06:54:01.603" v="206" actId="14100"/>
          <ac:graphicFrameMkLst>
            <pc:docMk/>
            <pc:sldMk cId="1736272724" sldId="289"/>
            <ac:graphicFrameMk id="9" creationId="{028D2252-F4B0-498F-AA99-FB6CF217ADD0}"/>
          </ac:graphicFrameMkLst>
        </pc:graphicFrameChg>
        <pc:graphicFrameChg chg="add mod">
          <ac:chgData name="Michaelsen, Børje" userId="c36523e3-11ed-4011-9a41-1983019c0634" providerId="ADAL" clId="{1D1EA628-E873-4387-8780-F99449505477}" dt="2024-08-06T06:53:58.747" v="205" actId="14100"/>
          <ac:graphicFrameMkLst>
            <pc:docMk/>
            <pc:sldMk cId="1736272724" sldId="289"/>
            <ac:graphicFrameMk id="10" creationId="{00000000-0008-0000-0000-000002000000}"/>
          </ac:graphicFrameMkLst>
        </pc:graphicFrameChg>
      </pc:sldChg>
      <pc:sldChg chg="addSp delSp modSp mod">
        <pc:chgData name="Michaelsen, Børje" userId="c36523e3-11ed-4011-9a41-1983019c0634" providerId="ADAL" clId="{1D1EA628-E873-4387-8780-F99449505477}" dt="2024-08-07T09:56:49.615" v="378" actId="27918"/>
        <pc:sldMkLst>
          <pc:docMk/>
          <pc:sldMk cId="3663715429" sldId="292"/>
        </pc:sldMkLst>
        <pc:spChg chg="mod">
          <ac:chgData name="Michaelsen, Børje" userId="c36523e3-11ed-4011-9a41-1983019c0634" providerId="ADAL" clId="{1D1EA628-E873-4387-8780-F99449505477}" dt="2024-08-06T12:45:15.963" v="274" actId="1035"/>
          <ac:spMkLst>
            <pc:docMk/>
            <pc:sldMk cId="3663715429" sldId="292"/>
            <ac:spMk id="5" creationId="{C3CDD6D1-FA43-4F0B-DF94-471A756E1B28}"/>
          </ac:spMkLst>
        </pc:spChg>
        <pc:spChg chg="mod">
          <ac:chgData name="Michaelsen, Børje" userId="c36523e3-11ed-4011-9a41-1983019c0634" providerId="ADAL" clId="{1D1EA628-E873-4387-8780-F99449505477}" dt="2024-08-06T13:11:57.041" v="334" actId="20577"/>
          <ac:spMkLst>
            <pc:docMk/>
            <pc:sldMk cId="3663715429" sldId="292"/>
            <ac:spMk id="7" creationId="{00000000-0000-0000-0000-000000000000}"/>
          </ac:spMkLst>
        </pc:spChg>
        <pc:spChg chg="mod">
          <ac:chgData name="Michaelsen, Børje" userId="c36523e3-11ed-4011-9a41-1983019c0634" providerId="ADAL" clId="{1D1EA628-E873-4387-8780-F99449505477}" dt="2024-08-06T12:47:07.621" v="310" actId="20577"/>
          <ac:spMkLst>
            <pc:docMk/>
            <pc:sldMk cId="3663715429" sldId="292"/>
            <ac:spMk id="18" creationId="{00000000-0000-0000-0000-000000000000}"/>
          </ac:spMkLst>
        </pc:spChg>
        <pc:graphicFrameChg chg="del">
          <ac:chgData name="Michaelsen, Børje" userId="c36523e3-11ed-4011-9a41-1983019c0634" providerId="ADAL" clId="{1D1EA628-E873-4387-8780-F99449505477}" dt="2024-08-06T12:44:59.495" v="266" actId="478"/>
          <ac:graphicFrameMkLst>
            <pc:docMk/>
            <pc:sldMk cId="3663715429" sldId="292"/>
            <ac:graphicFrameMk id="3" creationId="{00000000-0008-0000-0100-000002000000}"/>
          </ac:graphicFrameMkLst>
        </pc:graphicFrameChg>
        <pc:graphicFrameChg chg="del">
          <ac:chgData name="Michaelsen, Børje" userId="c36523e3-11ed-4011-9a41-1983019c0634" providerId="ADAL" clId="{1D1EA628-E873-4387-8780-F99449505477}" dt="2024-08-06T12:46:42.319" v="302" actId="478"/>
          <ac:graphicFrameMkLst>
            <pc:docMk/>
            <pc:sldMk cId="3663715429" sldId="292"/>
            <ac:graphicFrameMk id="4" creationId="{00000000-0008-0000-0300-000003000000}"/>
          </ac:graphicFrameMkLst>
        </pc:graphicFrameChg>
        <pc:graphicFrameChg chg="add mod">
          <ac:chgData name="Michaelsen, Børje" userId="c36523e3-11ed-4011-9a41-1983019c0634" providerId="ADAL" clId="{1D1EA628-E873-4387-8780-F99449505477}" dt="2024-08-06T13:12:01.352" v="339" actId="1036"/>
          <ac:graphicFrameMkLst>
            <pc:docMk/>
            <pc:sldMk cId="3663715429" sldId="292"/>
            <ac:graphicFrameMk id="8" creationId="{00000000-0008-0000-0100-000002000000}"/>
          </ac:graphicFrameMkLst>
        </pc:graphicFrameChg>
        <pc:graphicFrameChg chg="add mod">
          <ac:chgData name="Michaelsen, Børje" userId="c36523e3-11ed-4011-9a41-1983019c0634" providerId="ADAL" clId="{1D1EA628-E873-4387-8780-F99449505477}" dt="2024-08-06T13:12:09.063" v="340" actId="1076"/>
          <ac:graphicFrameMkLst>
            <pc:docMk/>
            <pc:sldMk cId="3663715429" sldId="292"/>
            <ac:graphicFrameMk id="9" creationId="{00000000-0008-0000-0300-000003000000}"/>
          </ac:graphicFrameMkLst>
        </pc:graphicFrameChg>
      </pc:sldChg>
      <pc:sldChg chg="addSp delSp modSp mod modNotesTx">
        <pc:chgData name="Michaelsen, Børje" userId="c36523e3-11ed-4011-9a41-1983019c0634" providerId="ADAL" clId="{1D1EA628-E873-4387-8780-F99449505477}" dt="2024-08-05T09:30:07.036" v="41" actId="20577"/>
        <pc:sldMkLst>
          <pc:docMk/>
          <pc:sldMk cId="559240798" sldId="1093"/>
        </pc:sldMkLst>
        <pc:picChg chg="add mod">
          <ac:chgData name="Michaelsen, Børje" userId="c36523e3-11ed-4011-9a41-1983019c0634" providerId="ADAL" clId="{1D1EA628-E873-4387-8780-F99449505477}" dt="2024-08-05T09:29:51.180" v="24" actId="1037"/>
          <ac:picMkLst>
            <pc:docMk/>
            <pc:sldMk cId="559240798" sldId="1093"/>
            <ac:picMk id="2" creationId="{991FB7DF-C097-8BF1-CA62-D4AD2D7247F7}"/>
          </ac:picMkLst>
        </pc:picChg>
        <pc:picChg chg="add mod">
          <ac:chgData name="Michaelsen, Børje" userId="c36523e3-11ed-4011-9a41-1983019c0634" providerId="ADAL" clId="{1D1EA628-E873-4387-8780-F99449505477}" dt="2024-08-05T09:29:46.787" v="5" actId="1037"/>
          <ac:picMkLst>
            <pc:docMk/>
            <pc:sldMk cId="559240798" sldId="1093"/>
            <ac:picMk id="3" creationId="{134EAED9-E5C9-21FC-BBEC-5C15A8577E38}"/>
          </ac:picMkLst>
        </pc:picChg>
        <pc:picChg chg="add mod">
          <ac:chgData name="Michaelsen, Børje" userId="c36523e3-11ed-4011-9a41-1983019c0634" providerId="ADAL" clId="{1D1EA628-E873-4387-8780-F99449505477}" dt="2024-08-05T09:30:00.878" v="39" actId="1037"/>
          <ac:picMkLst>
            <pc:docMk/>
            <pc:sldMk cId="559240798" sldId="1093"/>
            <ac:picMk id="4" creationId="{F8AD183D-4072-B20A-5B6F-5926A9045644}"/>
          </ac:picMkLst>
        </pc:picChg>
        <pc:picChg chg="del">
          <ac:chgData name="Michaelsen, Børje" userId="c36523e3-11ed-4011-9a41-1983019c0634" providerId="ADAL" clId="{1D1EA628-E873-4387-8780-F99449505477}" dt="2024-08-05T09:29:36.269" v="0" actId="478"/>
          <ac:picMkLst>
            <pc:docMk/>
            <pc:sldMk cId="559240798" sldId="1093"/>
            <ac:picMk id="15" creationId="{EA89B8F5-15DF-C283-A0E8-1D9717D2B174}"/>
          </ac:picMkLst>
        </pc:picChg>
        <pc:picChg chg="del">
          <ac:chgData name="Michaelsen, Børje" userId="c36523e3-11ed-4011-9a41-1983019c0634" providerId="ADAL" clId="{1D1EA628-E873-4387-8780-F99449505477}" dt="2024-08-05T09:29:36.269" v="0" actId="478"/>
          <ac:picMkLst>
            <pc:docMk/>
            <pc:sldMk cId="559240798" sldId="1093"/>
            <ac:picMk id="16" creationId="{2BB03A96-76B1-82E4-E5DB-5C757652F9B6}"/>
          </ac:picMkLst>
        </pc:picChg>
        <pc:picChg chg="del">
          <ac:chgData name="Michaelsen, Børje" userId="c36523e3-11ed-4011-9a41-1983019c0634" providerId="ADAL" clId="{1D1EA628-E873-4387-8780-F99449505477}" dt="2024-08-05T09:29:36.269" v="0" actId="478"/>
          <ac:picMkLst>
            <pc:docMk/>
            <pc:sldMk cId="559240798" sldId="1093"/>
            <ac:picMk id="17" creationId="{1444DF47-7685-82FB-7661-71EEF6668D7E}"/>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3.xlsx"/></Relationships>
</file>

<file path=ppt/charts/_rels/chart1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runnskolepoeng.xlsx" TargetMode="External"/><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jennomf&#248;ring_vgo.xlsx" TargetMode="External"/><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L&#230;rekontrakter_180923.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iktagder.sharepoint.com/teams/Analyseavdelingen/Shared%20Documents/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'[Igangsatt_bolig.xlsx]Bolig pivot'!$R$30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pivot'!$AA$30:$AF$30</c:f>
              <c:numCache>
                <c:formatCode>General</c:formatCode>
                <c:ptCount val="6"/>
                <c:pt idx="0">
                  <c:v>4</c:v>
                </c:pt>
                <c:pt idx="1">
                  <c:v>7</c:v>
                </c:pt>
                <c:pt idx="2">
                  <c:v>5</c:v>
                </c:pt>
                <c:pt idx="3">
                  <c:v>8</c:v>
                </c:pt>
                <c:pt idx="4">
                  <c:v>2</c:v>
                </c:pt>
                <c:pt idx="5">
                  <c:v>5</c:v>
                </c:pt>
              </c:numCache>
            </c:numRef>
          </c:val>
          <c:extLst>
            <c:ext xmlns:c16="http://schemas.microsoft.com/office/drawing/2014/chart" uri="{C3380CC4-5D6E-409C-BE32-E72D297353CC}">
              <c16:uniqueId val="{00000000-D6B9-4E17-A57C-611F12334886}"/>
            </c:ext>
          </c:extLst>
        </c:ser>
        <c:ser>
          <c:idx val="1"/>
          <c:order val="1"/>
          <c:tx>
            <c:strRef>
              <c:f>'[Igangsatt_bolig.xlsx]Bolig pivot'!$R$31</c:f>
              <c:strCache>
                <c:ptCount val="1"/>
                <c:pt idx="0">
                  <c:v>Tomannsbolig, rekkehus, småhus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pivot'!$AA$31:$AF$31</c:f>
              <c:numCache>
                <c:formatCode>General</c:formatCode>
                <c:ptCount val="6"/>
                <c:pt idx="0">
                  <c:v>8</c:v>
                </c:pt>
                <c:pt idx="1">
                  <c:v>4</c:v>
                </c:pt>
                <c:pt idx="2">
                  <c:v>2</c:v>
                </c:pt>
                <c:pt idx="3">
                  <c:v>0</c:v>
                </c:pt>
                <c:pt idx="4">
                  <c:v>4</c:v>
                </c:pt>
                <c:pt idx="5">
                  <c:v>6</c:v>
                </c:pt>
              </c:numCache>
            </c:numRef>
          </c:val>
          <c:extLst>
            <c:ext xmlns:c16="http://schemas.microsoft.com/office/drawing/2014/chart" uri="{C3380CC4-5D6E-409C-BE32-E72D297353CC}">
              <c16:uniqueId val="{00000001-D6B9-4E17-A57C-611F12334886}"/>
            </c:ext>
          </c:extLst>
        </c:ser>
        <c:ser>
          <c:idx val="2"/>
          <c:order val="2"/>
          <c:tx>
            <c:strRef>
              <c:f>'[Igangsatt_bolig.xlsx]Bolig pivot'!$R$32</c:f>
              <c:strCache>
                <c:ptCount val="1"/>
                <c:pt idx="0">
                  <c:v>Leilighetsbygg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pivot'!$AA$32:$AF$32</c:f>
              <c:numCache>
                <c:formatCode>General</c:formatCode>
                <c:ptCount val="6"/>
                <c:pt idx="0">
                  <c:v>0</c:v>
                </c:pt>
                <c:pt idx="1">
                  <c:v>0</c:v>
                </c:pt>
                <c:pt idx="2">
                  <c:v>0</c:v>
                </c:pt>
                <c:pt idx="3">
                  <c:v>0</c:v>
                </c:pt>
                <c:pt idx="4">
                  <c:v>0</c:v>
                </c:pt>
                <c:pt idx="5">
                  <c:v>8</c:v>
                </c:pt>
              </c:numCache>
            </c:numRef>
          </c:val>
          <c:extLst>
            <c:ext xmlns:c16="http://schemas.microsoft.com/office/drawing/2014/chart" uri="{C3380CC4-5D6E-409C-BE32-E72D297353CC}">
              <c16:uniqueId val="{00000002-D6B9-4E17-A57C-611F12334886}"/>
            </c:ext>
          </c:extLst>
        </c:ser>
        <c:ser>
          <c:idx val="3"/>
          <c:order val="3"/>
          <c:tx>
            <c:strRef>
              <c:f>'[Igangsatt_bolig.xlsx]Bolig pivot'!$R$33</c:f>
              <c:strCache>
                <c:ptCount val="1"/>
                <c:pt idx="0">
                  <c:v>Institusjon, studenthjem, bofellesskap</c:v>
                </c:pt>
              </c:strCache>
            </c:strRef>
          </c:tx>
          <c:spPr>
            <a:solidFill>
              <a:schemeClr val="accent4"/>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B9-4E17-A57C-611F12334886}"/>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B9-4E17-A57C-611F1233488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pivot'!$AA$33:$AF$33</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5-D6B9-4E17-A57C-611F12334886}"/>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73.3</c:v>
                </c:pt>
                <c:pt idx="1">
                  <c:v>80.7</c:v>
                </c:pt>
                <c:pt idx="2">
                  <c:v>53.3</c:v>
                </c:pt>
                <c:pt idx="3">
                  <c:v>35.299999999999997</c:v>
                </c:pt>
              </c:numCache>
            </c:numRef>
          </c:val>
          <c:extLst>
            <c:ext xmlns:c16="http://schemas.microsoft.com/office/drawing/2014/chart" uri="{C3380CC4-5D6E-409C-BE32-E72D297353CC}">
              <c16:uniqueId val="{00000000-3BB7-4B71-8CEC-A73A48F8C523}"/>
            </c:ext>
          </c:extLst>
        </c:ser>
        <c:ser>
          <c:idx val="1"/>
          <c:order val="1"/>
          <c:tx>
            <c:strRef>
              <c:f>Pivot!$C$3:$C$4</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72.7</c:v>
                </c:pt>
                <c:pt idx="1">
                  <c:v>79</c:v>
                </c:pt>
                <c:pt idx="2">
                  <c:v>59.4</c:v>
                </c:pt>
                <c:pt idx="3">
                  <c:v>47.7</c:v>
                </c:pt>
              </c:numCache>
            </c:numRef>
          </c:val>
          <c:extLst>
            <c:ext xmlns:c16="http://schemas.microsoft.com/office/drawing/2014/chart" uri="{C3380CC4-5D6E-409C-BE32-E72D297353CC}">
              <c16:uniqueId val="{00000001-3BB7-4B71-8CEC-A73A48F8C523}"/>
            </c:ext>
          </c:extLst>
        </c:ser>
        <c:ser>
          <c:idx val="2"/>
          <c:order val="2"/>
          <c:tx>
            <c:strRef>
              <c:f>Pivot!$D$3:$D$4</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71.7</c:v>
                </c:pt>
                <c:pt idx="1">
                  <c:v>79.8</c:v>
                </c:pt>
                <c:pt idx="2">
                  <c:v>51.2</c:v>
                </c:pt>
                <c:pt idx="3">
                  <c:v>55.8</c:v>
                </c:pt>
              </c:numCache>
            </c:numRef>
          </c:val>
          <c:extLst>
            <c:ext xmlns:c16="http://schemas.microsoft.com/office/drawing/2014/chart" uri="{C3380CC4-5D6E-409C-BE32-E72D297353CC}">
              <c16:uniqueId val="{00000002-3BB7-4B71-8CEC-A73A48F8C523}"/>
            </c:ext>
          </c:extLst>
        </c:ser>
        <c:ser>
          <c:idx val="3"/>
          <c:order val="3"/>
          <c:tx>
            <c:strRef>
              <c:f>Pivot!$E$3:$E$4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73.400000000000006</c:v>
                </c:pt>
                <c:pt idx="1">
                  <c:v>80.7</c:v>
                </c:pt>
                <c:pt idx="2">
                  <c:v>23.7</c:v>
                </c:pt>
                <c:pt idx="3">
                  <c:v>41.3</c:v>
                </c:pt>
              </c:numCache>
            </c:numRef>
          </c:val>
          <c:extLst>
            <c:ext xmlns:c16="http://schemas.microsoft.com/office/drawing/2014/chart" uri="{C3380CC4-5D6E-409C-BE32-E72D297353CC}">
              <c16:uniqueId val="{00000003-3BB7-4B71-8CEC-A73A48F8C523}"/>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[Vedvarende__lavinntekt.xlsx]Pivot_2022!Pivottabell3</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8"/>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1"/>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3"/>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5"/>
        <c:spPr>
          <a:solidFill>
            <a:schemeClr val="accent3"/>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6"/>
        <c:spPr>
          <a:solidFill>
            <a:schemeClr val="accent3"/>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7"/>
        <c:spPr>
          <a:solidFill>
            <a:schemeClr val="accent3"/>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8"/>
        <c:spPr>
          <a:solidFill>
            <a:schemeClr val="accent3"/>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9"/>
        <c:spPr>
          <a:solidFill>
            <a:schemeClr val="accent3"/>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0"/>
        <c:spPr>
          <a:solidFill>
            <a:schemeClr val="accent3"/>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4"/>
        <c:spPr>
          <a:solidFill>
            <a:schemeClr val="accent3"/>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5"/>
        <c:spPr>
          <a:solidFill>
            <a:schemeClr val="accent3"/>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6"/>
        <c:spPr>
          <a:solidFill>
            <a:schemeClr val="accent3"/>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7"/>
        <c:spPr>
          <a:solidFill>
            <a:schemeClr val="accent3"/>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8"/>
        <c:spPr>
          <a:solidFill>
            <a:schemeClr val="accent3"/>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9"/>
        <c:spPr>
          <a:solidFill>
            <a:schemeClr val="accent3"/>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0"/>
        <c:spPr>
          <a:solidFill>
            <a:schemeClr val="accent3"/>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Pivot_2022!$B$3:$B$4</c:f>
              <c:strCache>
                <c:ptCount val="1"/>
                <c:pt idx="0">
                  <c:v>1. Norge</c:v>
                </c:pt>
              </c:strCache>
            </c:strRef>
          </c:tx>
          <c:spPr>
            <a:solidFill>
              <a:schemeClr val="accent1"/>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Pivot_2022!$B$5:$B$16</c:f>
              <c:numCache>
                <c:formatCode>0.0\ %</c:formatCode>
                <c:ptCount val="11"/>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numCache>
            </c:numRef>
          </c:val>
          <c:extLst>
            <c:ext xmlns:c16="http://schemas.microsoft.com/office/drawing/2014/chart" uri="{C3380CC4-5D6E-409C-BE32-E72D297353CC}">
              <c16:uniqueId val="{00000000-D4F4-41D8-A1F1-B330D622F44D}"/>
            </c:ext>
          </c:extLst>
        </c:ser>
        <c:ser>
          <c:idx val="1"/>
          <c:order val="1"/>
          <c:tx>
            <c:strRef>
              <c:f>Pivot_2022!$C$3:$C$4</c:f>
              <c:strCache>
                <c:ptCount val="1"/>
                <c:pt idx="0">
                  <c:v>2. Agder</c:v>
                </c:pt>
              </c:strCache>
            </c:strRef>
          </c:tx>
          <c:spPr>
            <a:solidFill>
              <a:schemeClr val="accent2"/>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Pivot_2022!$C$5:$C$16</c:f>
              <c:numCache>
                <c:formatCode>0.0\ %</c:formatCode>
                <c:ptCount val="11"/>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numCache>
            </c:numRef>
          </c:val>
          <c:extLst>
            <c:ext xmlns:c16="http://schemas.microsoft.com/office/drawing/2014/chart" uri="{C3380CC4-5D6E-409C-BE32-E72D297353CC}">
              <c16:uniqueId val="{00000001-D4F4-41D8-A1F1-B330D622F44D}"/>
            </c:ext>
          </c:extLst>
        </c:ser>
        <c:ser>
          <c:idx val="2"/>
          <c:order val="2"/>
          <c:tx>
            <c:strRef>
              <c:f>Pivot_2022!$D$3:$D$4</c:f>
              <c:strCache>
                <c:ptCount val="1"/>
                <c:pt idx="0">
                  <c:v>Vegårshei</c:v>
                </c:pt>
              </c:strCache>
            </c:strRef>
          </c:tx>
          <c:spPr>
            <a:solidFill>
              <a:schemeClr val="accent3"/>
            </a:solidFill>
            <a:ln>
              <a:noFill/>
            </a:ln>
            <a:effectLst/>
          </c:spPr>
          <c:invertIfNegative val="0"/>
          <c:dPt>
            <c:idx val="1"/>
            <c:invertIfNegative val="0"/>
            <c:bubble3D val="0"/>
            <c:extLst>
              <c:ext xmlns:c16="http://schemas.microsoft.com/office/drawing/2014/chart" uri="{C3380CC4-5D6E-409C-BE32-E72D297353CC}">
                <c16:uniqueId val="{00000002-D4F4-41D8-A1F1-B330D622F44D}"/>
              </c:ext>
            </c:extLst>
          </c:dPt>
          <c:dPt>
            <c:idx val="2"/>
            <c:invertIfNegative val="0"/>
            <c:bubble3D val="0"/>
            <c:extLst>
              <c:ext xmlns:c16="http://schemas.microsoft.com/office/drawing/2014/chart" uri="{C3380CC4-5D6E-409C-BE32-E72D297353CC}">
                <c16:uniqueId val="{00000003-D4F4-41D8-A1F1-B330D622F44D}"/>
              </c:ext>
            </c:extLst>
          </c:dPt>
          <c:dPt>
            <c:idx val="3"/>
            <c:invertIfNegative val="0"/>
            <c:bubble3D val="0"/>
            <c:extLst>
              <c:ext xmlns:c16="http://schemas.microsoft.com/office/drawing/2014/chart" uri="{C3380CC4-5D6E-409C-BE32-E72D297353CC}">
                <c16:uniqueId val="{00000004-D4F4-41D8-A1F1-B330D622F44D}"/>
              </c:ext>
            </c:extLst>
          </c:dPt>
          <c:dPt>
            <c:idx val="4"/>
            <c:invertIfNegative val="0"/>
            <c:bubble3D val="0"/>
            <c:extLst>
              <c:ext xmlns:c16="http://schemas.microsoft.com/office/drawing/2014/chart" uri="{C3380CC4-5D6E-409C-BE32-E72D297353CC}">
                <c16:uniqueId val="{00000005-D4F4-41D8-A1F1-B330D622F44D}"/>
              </c:ext>
            </c:extLst>
          </c:dPt>
          <c:dPt>
            <c:idx val="5"/>
            <c:invertIfNegative val="0"/>
            <c:bubble3D val="0"/>
            <c:extLst>
              <c:ext xmlns:c16="http://schemas.microsoft.com/office/drawing/2014/chart" uri="{C3380CC4-5D6E-409C-BE32-E72D297353CC}">
                <c16:uniqueId val="{00000006-D4F4-41D8-A1F1-B330D622F44D}"/>
              </c:ext>
            </c:extLst>
          </c:dPt>
          <c:dPt>
            <c:idx val="8"/>
            <c:invertIfNegative val="0"/>
            <c:bubble3D val="0"/>
            <c:extLst>
              <c:ext xmlns:c16="http://schemas.microsoft.com/office/drawing/2014/chart" uri="{C3380CC4-5D6E-409C-BE32-E72D297353CC}">
                <c16:uniqueId val="{00000007-D4F4-41D8-A1F1-B330D622F44D}"/>
              </c:ext>
            </c:extLst>
          </c:dPt>
          <c:dPt>
            <c:idx val="9"/>
            <c:invertIfNegative val="0"/>
            <c:bubble3D val="0"/>
            <c:extLst>
              <c:ext xmlns:c16="http://schemas.microsoft.com/office/drawing/2014/chart" uri="{C3380CC4-5D6E-409C-BE32-E72D297353CC}">
                <c16:uniqueId val="{00000008-D4F4-41D8-A1F1-B330D622F44D}"/>
              </c:ext>
            </c:extLst>
          </c:dPt>
          <c:dLbls>
            <c:dLbl>
              <c:idx val="1"/>
              <c:layout>
                <c:manualLayout>
                  <c:x val="1.4326647564469885E-2"/>
                  <c:y val="3.0084228733944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F4-41D8-A1F1-B330D622F44D}"/>
                </c:ext>
              </c:extLst>
            </c:dLbl>
            <c:dLbl>
              <c:idx val="2"/>
              <c:layout>
                <c:manualLayout>
                  <c:x val="6.3673989175421844E-3"/>
                  <c:y val="3.0084228733944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F4-41D8-A1F1-B330D622F44D}"/>
                </c:ext>
              </c:extLst>
            </c:dLbl>
            <c:dLbl>
              <c:idx val="3"/>
              <c:layout>
                <c:manualLayout>
                  <c:x val="9.5510983763132176E-3"/>
                  <c:y val="6.01684574678883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4F4-41D8-A1F1-B330D622F44D}"/>
                </c:ext>
              </c:extLst>
            </c:dLbl>
            <c:dLbl>
              <c:idx val="4"/>
              <c:layout>
                <c:manualLayout>
                  <c:x val="9.5510983763132766E-3"/>
                  <c:y val="6.01684574678886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F4-41D8-A1F1-B330D622F44D}"/>
                </c:ext>
              </c:extLst>
            </c:dLbl>
            <c:dLbl>
              <c:idx val="5"/>
              <c:layout>
                <c:manualLayout>
                  <c:x val="1.4326647564469797E-2"/>
                  <c:y val="1.20336914935776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4F4-41D8-A1F1-B330D622F44D}"/>
                </c:ext>
              </c:extLst>
            </c:dLbl>
            <c:dLbl>
              <c:idx val="8"/>
              <c:layout>
                <c:manualLayout>
                  <c:x val="1.4326647564470031E-2"/>
                  <c:y val="-2.757689110218305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F4-41D8-A1F1-B330D622F44D}"/>
                </c:ext>
              </c:extLst>
            </c:dLbl>
            <c:dLbl>
              <c:idx val="9"/>
              <c:layout>
                <c:manualLayout>
                  <c:x val="9.5510983763131586E-3"/>
                  <c:y val="-3.0084228733944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4F4-41D8-A1F1-B330D622F4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Pivot_2022!$D$5:$D$16</c:f>
              <c:numCache>
                <c:formatCode>0.0\ %</c:formatCode>
                <c:ptCount val="11"/>
                <c:pt idx="0">
                  <c:v>8.6999999999999994E-2</c:v>
                </c:pt>
                <c:pt idx="1">
                  <c:v>0.1</c:v>
                </c:pt>
                <c:pt idx="2">
                  <c:v>0.125</c:v>
                </c:pt>
                <c:pt idx="3">
                  <c:v>0.10800000000000001</c:v>
                </c:pt>
                <c:pt idx="4">
                  <c:v>0.11900000000000001</c:v>
                </c:pt>
                <c:pt idx="5">
                  <c:v>0.107</c:v>
                </c:pt>
                <c:pt idx="6">
                  <c:v>0.122</c:v>
                </c:pt>
                <c:pt idx="7">
                  <c:v>0.13</c:v>
                </c:pt>
                <c:pt idx="8">
                  <c:v>0.11800000000000001</c:v>
                </c:pt>
                <c:pt idx="9">
                  <c:v>0.10800000000000001</c:v>
                </c:pt>
                <c:pt idx="10">
                  <c:v>0.111</c:v>
                </c:pt>
              </c:numCache>
            </c:numRef>
          </c:val>
          <c:extLst>
            <c:ext xmlns:c16="http://schemas.microsoft.com/office/drawing/2014/chart" uri="{C3380CC4-5D6E-409C-BE32-E72D297353CC}">
              <c16:uniqueId val="{00000009-D4F4-41D8-A1F1-B330D622F44D}"/>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17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5-åringer'!$A$4:$A$26</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strCache>
            </c:strRef>
          </c:cat>
          <c:val>
            <c:numRef>
              <c:f>'Pivot 5-åringer'!$B$4:$B$26</c:f>
              <c:numCache>
                <c:formatCode>General</c:formatCode>
                <c:ptCount val="22"/>
                <c:pt idx="0">
                  <c:v>28</c:v>
                </c:pt>
                <c:pt idx="1">
                  <c:v>28</c:v>
                </c:pt>
                <c:pt idx="2">
                  <c:v>24</c:v>
                </c:pt>
                <c:pt idx="3">
                  <c:v>29</c:v>
                </c:pt>
                <c:pt idx="4">
                  <c:v>21</c:v>
                </c:pt>
                <c:pt idx="5">
                  <c:v>23</c:v>
                </c:pt>
                <c:pt idx="6">
                  <c:v>18</c:v>
                </c:pt>
                <c:pt idx="7">
                  <c:v>30</c:v>
                </c:pt>
                <c:pt idx="8">
                  <c:v>24</c:v>
                </c:pt>
                <c:pt idx="9">
                  <c:v>21</c:v>
                </c:pt>
                <c:pt idx="10">
                  <c:v>35</c:v>
                </c:pt>
                <c:pt idx="11">
                  <c:v>28</c:v>
                </c:pt>
                <c:pt idx="12">
                  <c:v>24</c:v>
                </c:pt>
                <c:pt idx="13">
                  <c:v>26</c:v>
                </c:pt>
                <c:pt idx="14">
                  <c:v>32</c:v>
                </c:pt>
                <c:pt idx="15">
                  <c:v>29</c:v>
                </c:pt>
                <c:pt idx="16">
                  <c:v>37</c:v>
                </c:pt>
                <c:pt idx="17">
                  <c:v>21</c:v>
                </c:pt>
                <c:pt idx="18">
                  <c:v>21</c:v>
                </c:pt>
                <c:pt idx="19">
                  <c:v>27</c:v>
                </c:pt>
                <c:pt idx="20">
                  <c:v>20</c:v>
                </c:pt>
                <c:pt idx="21">
                  <c:v>23</c:v>
                </c:pt>
              </c:numCache>
            </c:numRef>
          </c:val>
          <c:smooth val="0"/>
          <c:extLst>
            <c:ext xmlns:c16="http://schemas.microsoft.com/office/drawing/2014/chart" uri="{C3380CC4-5D6E-409C-BE32-E72D297353CC}">
              <c16:uniqueId val="{00000000-79BC-4BA7-BED8-8C80E4CC2053}"/>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35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5-åringer'!$A$5:$A$26</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2021</c:v>
                </c:pt>
                <c:pt idx="19">
                  <c:v>2022</c:v>
                </c:pt>
                <c:pt idx="20">
                  <c:v>2023</c:v>
                </c:pt>
              </c:strCache>
            </c:strRef>
          </c:cat>
          <c:val>
            <c:numRef>
              <c:f>'Tannhelse, 5-åringer'!$B$5:$B$26</c:f>
              <c:numCache>
                <c:formatCode>0.0</c:formatCode>
                <c:ptCount val="21"/>
                <c:pt idx="0">
                  <c:v>72</c:v>
                </c:pt>
                <c:pt idx="1">
                  <c:v>72.7</c:v>
                </c:pt>
                <c:pt idx="2">
                  <c:v>52</c:v>
                </c:pt>
                <c:pt idx="3">
                  <c:v>52.9</c:v>
                </c:pt>
                <c:pt idx="4">
                  <c:v>78.900000000000006</c:v>
                </c:pt>
                <c:pt idx="5">
                  <c:v>81.3</c:v>
                </c:pt>
                <c:pt idx="6">
                  <c:v>88.5</c:v>
                </c:pt>
                <c:pt idx="7">
                  <c:v>95.7</c:v>
                </c:pt>
                <c:pt idx="8">
                  <c:v>90</c:v>
                </c:pt>
                <c:pt idx="9">
                  <c:v>86.7</c:v>
                </c:pt>
                <c:pt idx="10">
                  <c:v>76</c:v>
                </c:pt>
                <c:pt idx="11">
                  <c:v>81.8</c:v>
                </c:pt>
                <c:pt idx="12">
                  <c:v>81</c:v>
                </c:pt>
                <c:pt idx="13">
                  <c:v>84</c:v>
                </c:pt>
                <c:pt idx="14">
                  <c:v>92</c:v>
                </c:pt>
                <c:pt idx="15">
                  <c:v>89</c:v>
                </c:pt>
                <c:pt idx="16">
                  <c:v>75</c:v>
                </c:pt>
                <c:pt idx="17">
                  <c:v>75</c:v>
                </c:pt>
                <c:pt idx="18">
                  <c:v>67</c:v>
                </c:pt>
                <c:pt idx="19">
                  <c:v>65</c:v>
                </c:pt>
                <c:pt idx="20">
                  <c:v>81</c:v>
                </c:pt>
              </c:numCache>
            </c:numRef>
          </c:val>
          <c:extLst>
            <c:ext xmlns:c16="http://schemas.microsoft.com/office/drawing/2014/chart" uri="{C3380CC4-5D6E-409C-BE32-E72D297353CC}">
              <c16:uniqueId val="{00000000-5FBD-49A8-91E7-26F26ED9149A}"/>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35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5-åringer'!$A$5:$A$26</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2021</c:v>
                </c:pt>
                <c:pt idx="19">
                  <c:v>2022</c:v>
                </c:pt>
                <c:pt idx="20">
                  <c:v>2023</c:v>
                </c:pt>
              </c:strCache>
            </c:strRef>
          </c:cat>
          <c:val>
            <c:numRef>
              <c:f>'Tannhelse, 5-åringer'!$B$5:$B$26</c:f>
              <c:numCache>
                <c:formatCode>0.0</c:formatCode>
                <c:ptCount val="21"/>
                <c:pt idx="0">
                  <c:v>1</c:v>
                </c:pt>
                <c:pt idx="1">
                  <c:v>2.5</c:v>
                </c:pt>
                <c:pt idx="2">
                  <c:v>1.8</c:v>
                </c:pt>
                <c:pt idx="3">
                  <c:v>2.5</c:v>
                </c:pt>
                <c:pt idx="4">
                  <c:v>0.5</c:v>
                </c:pt>
                <c:pt idx="5">
                  <c:v>0.3</c:v>
                </c:pt>
                <c:pt idx="6">
                  <c:v>0.3</c:v>
                </c:pt>
                <c:pt idx="7">
                  <c:v>0</c:v>
                </c:pt>
                <c:pt idx="8">
                  <c:v>0.5</c:v>
                </c:pt>
                <c:pt idx="9">
                  <c:v>0.2</c:v>
                </c:pt>
                <c:pt idx="10">
                  <c:v>0.7</c:v>
                </c:pt>
                <c:pt idx="11">
                  <c:v>0.4</c:v>
                </c:pt>
                <c:pt idx="12">
                  <c:v>0.8</c:v>
                </c:pt>
                <c:pt idx="13">
                  <c:v>0.4</c:v>
                </c:pt>
                <c:pt idx="14">
                  <c:v>0.8</c:v>
                </c:pt>
                <c:pt idx="15">
                  <c:v>0.2</c:v>
                </c:pt>
                <c:pt idx="16">
                  <c:v>0.5</c:v>
                </c:pt>
                <c:pt idx="17">
                  <c:v>0.1</c:v>
                </c:pt>
                <c:pt idx="18">
                  <c:v>1.8</c:v>
                </c:pt>
                <c:pt idx="19">
                  <c:v>1.4</c:v>
                </c:pt>
                <c:pt idx="20">
                  <c:v>0.7</c:v>
                </c:pt>
              </c:numCache>
            </c:numRef>
          </c:val>
          <c:extLst>
            <c:ext xmlns:c16="http://schemas.microsoft.com/office/drawing/2014/chart" uri="{C3380CC4-5D6E-409C-BE32-E72D297353CC}">
              <c16:uniqueId val="{00000000-ADB9-4C17-BFF8-2933614BF453}"/>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[Referansebaner Agder 2024.xlsx]4. Pivot!Pivottabell4</c:name>
    <c:fmtId val="41"/>
  </c:pivotSource>
  <c:chart>
    <c:title>
      <c:tx>
        <c:strRef>
          <c:f>'4. Pivot'!$B$2</c:f>
          <c:strCache>
            <c:ptCount val="1"/>
            <c:pt idx="0">
              <c:v>Vegårshei</c:v>
            </c:pt>
          </c:strCache>
        </c:strRef>
      </c:tx>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3704411804680916"/>
          <c:y val="0.1467601227132351"/>
          <c:w val="0.82523630550500837"/>
          <c:h val="0.69792258060669199"/>
        </c:manualLayout>
      </c:layout>
      <c:lineChart>
        <c:grouping val="standard"/>
        <c:varyColors val="0"/>
        <c:ser>
          <c:idx val="0"/>
          <c:order val="0"/>
          <c:tx>
            <c:strRef>
              <c:f>'4. Pivot'!$B$4:$B$5</c:f>
              <c:strCache>
                <c:ptCount val="1"/>
                <c:pt idx="0">
                  <c:v>Historisk</c:v>
                </c:pt>
              </c:strCache>
            </c:strRef>
          </c:tx>
          <c:spPr>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General</c:formatCode>
                <c:ptCount val="22"/>
                <c:pt idx="0">
                  <c:v>6057.7903545555018</c:v>
                </c:pt>
                <c:pt idx="1">
                  <c:v>6117.196200913063</c:v>
                </c:pt>
                <c:pt idx="2">
                  <c:v>6176.6020472706241</c:v>
                </c:pt>
                <c:pt idx="3">
                  <c:v>6114.9857392994982</c:v>
                </c:pt>
                <c:pt idx="4">
                  <c:v>6053.3694313283722</c:v>
                </c:pt>
                <c:pt idx="5">
                  <c:v>5876.9902595996091</c:v>
                </c:pt>
                <c:pt idx="6">
                  <c:v>5700.611087870845</c:v>
                </c:pt>
                <c:pt idx="7">
                  <c:v>5439.5330305688349</c:v>
                </c:pt>
                <c:pt idx="8">
                  <c:v>5256.4165568355456</c:v>
                </c:pt>
                <c:pt idx="9">
                  <c:v>5529.6458963403593</c:v>
                </c:pt>
                <c:pt idx="10">
                  <c:v>5244.3881134008407</c:v>
                </c:pt>
                <c:pt idx="11">
                  <c:v>5537.7004015621596</c:v>
                </c:pt>
                <c:pt idx="12">
                  <c:v>5693.50941612321</c:v>
                </c:pt>
                <c:pt idx="13">
                  <c:v>5463.0349108138616</c:v>
                </c:pt>
              </c:numCache>
            </c:numRef>
          </c:val>
          <c:smooth val="0"/>
          <c:extLst>
            <c:ext xmlns:c16="http://schemas.microsoft.com/office/drawing/2014/chart" uri="{C3380CC4-5D6E-409C-BE32-E72D297353CC}">
              <c16:uniqueId val="{00000000-3FE1-438B-84A2-3CC1DF9F8E30}"/>
            </c:ext>
          </c:extLst>
        </c:ser>
        <c:ser>
          <c:idx val="1"/>
          <c:order val="1"/>
          <c:tx>
            <c:strRef>
              <c:f>'4. Pivot'!$C$4:$C$5</c:f>
              <c:strCache>
                <c:ptCount val="1"/>
                <c:pt idx="0">
                  <c:v>Referansebane</c:v>
                </c:pt>
              </c:strCache>
            </c:strRef>
          </c:tx>
          <c:spPr>
            <a:ln w="28575" cap="rnd">
              <a:solidFill>
                <a:schemeClr val="accent2">
                  <a:lumMod val="75000"/>
                </a:schemeClr>
              </a:solidFill>
              <a:prstDash val="sysDash"/>
              <a:round/>
            </a:ln>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General</c:formatCode>
                <c:ptCount val="22"/>
                <c:pt idx="13">
                  <c:v>5463.0349108138616</c:v>
                </c:pt>
                <c:pt idx="14">
                  <c:v>5103.3888482489074</c:v>
                </c:pt>
                <c:pt idx="15">
                  <c:v>4978.0184997061697</c:v>
                </c:pt>
                <c:pt idx="16">
                  <c:v>4818.6568549631538</c:v>
                </c:pt>
                <c:pt idx="17">
                  <c:v>4678.1246502775666</c:v>
                </c:pt>
                <c:pt idx="18">
                  <c:v>4552.7543017348289</c:v>
                </c:pt>
                <c:pt idx="19">
                  <c:v>4454.479164415663</c:v>
                </c:pt>
                <c:pt idx="20">
                  <c:v>4442.0209400321255</c:v>
                </c:pt>
                <c:pt idx="21">
                  <c:v>4316.6505914893878</c:v>
                </c:pt>
              </c:numCache>
            </c:numRef>
          </c:val>
          <c:smooth val="0"/>
          <c:extLst>
            <c:ext xmlns:c16="http://schemas.microsoft.com/office/drawing/2014/chart" uri="{C3380CC4-5D6E-409C-BE32-E72D297353CC}">
              <c16:uniqueId val="{00000001-3FE1-438B-84A2-3CC1DF9F8E30}"/>
            </c:ext>
          </c:extLst>
        </c:ser>
        <c:dLbls>
          <c:showLegendKey val="0"/>
          <c:showVal val="0"/>
          <c:showCatName val="0"/>
          <c:showSerName val="0"/>
          <c:showPercent val="0"/>
          <c:showBubbleSize val="0"/>
        </c:dLbls>
        <c:smooth val="0"/>
        <c:axId val="2083110303"/>
        <c:axId val="1078387056"/>
      </c:lineChart>
      <c:catAx>
        <c:axId val="2083110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78387056"/>
        <c:crosses val="autoZero"/>
        <c:auto val="1"/>
        <c:lblAlgn val="ctr"/>
        <c:lblOffset val="100"/>
        <c:noMultiLvlLbl val="0"/>
      </c:catAx>
      <c:valAx>
        <c:axId val="1078387056"/>
        <c:scaling>
          <c:orientation val="minMax"/>
        </c:scaling>
        <c:delete val="0"/>
        <c:axPos val="l"/>
        <c:majorGridlines>
          <c:spPr>
            <a:ln w="9525" cap="flat" cmpd="sng" algn="ctr">
              <a:solidFill>
                <a:schemeClr val="tx1">
                  <a:lumMod val="15000"/>
                  <a:lumOff val="85000"/>
                </a:schemeClr>
              </a:solidFill>
              <a:round/>
            </a:ln>
            <a:effectLst/>
          </c:spPr>
        </c:majorGridlines>
        <c:title>
          <c:tx>
            <c:strRef>
              <c:f>'4. Pivot'!$B$1</c:f>
              <c:strCache>
                <c:ptCount val="1"/>
                <c:pt idx="0">
                  <c:v>Inklusive kvotepliktig</c:v>
                </c:pt>
              </c:strCache>
            </c:strRef>
          </c:tx>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20831103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nb-NO"/>
    </a:p>
  </c:txPr>
  <c:externalData r:id="rId4">
    <c:autoUpdate val="0"/>
  </c:externalData>
  <c:extLst>
    <c:ext xmlns:c14="http://schemas.microsoft.com/office/drawing/2007/8/2/chart" uri="{781A3756-C4B2-4CAC-9D66-4F8BD8637D16}">
      <c14:pivotOptions>
        <c14:dropZoneFilter val="1"/>
        <c14:dropZoneCategories val="1"/>
        <c14:dropZoneSeries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'Grafer til notat'!$J$71</c:f>
              <c:strCache>
                <c:ptCount val="1"/>
                <c:pt idx="0">
                  <c:v>Elektristetforbruk</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4A71-4ADD-9D7F-B04F02317B5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notat'!$J$72:$J$77</c:f>
              <c:numCache>
                <c:formatCode>###0\ %_ ;_*\-###0\ %_ ;_*"-"</c:formatCode>
                <c:ptCount val="6"/>
                <c:pt idx="0">
                  <c:v>3.19980112342503E-2</c:v>
                </c:pt>
                <c:pt idx="1">
                  <c:v>0</c:v>
                </c:pt>
                <c:pt idx="2" formatCode="###0.000\ %_ ;_*\-###0.000\ %_ ;_*&quot;-&quot;">
                  <c:v>0</c:v>
                </c:pt>
                <c:pt idx="3">
                  <c:v>1</c:v>
                </c:pt>
                <c:pt idx="4">
                  <c:v>0.89925784474418391</c:v>
                </c:pt>
                <c:pt idx="5">
                  <c:v>0.55505627282224579</c:v>
                </c:pt>
              </c:numCache>
            </c:numRef>
          </c:val>
          <c:extLst>
            <c:ext xmlns:c16="http://schemas.microsoft.com/office/drawing/2014/chart" uri="{C3380CC4-5D6E-409C-BE32-E72D297353CC}">
              <c16:uniqueId val="{00000001-4A71-4ADD-9D7F-B04F02317B50}"/>
            </c:ext>
          </c:extLst>
        </c:ser>
        <c:ser>
          <c:idx val="1"/>
          <c:order val="1"/>
          <c:tx>
            <c:strRef>
              <c:f>'Grafer til notat'!$I$71</c:f>
              <c:strCache>
                <c:ptCount val="1"/>
                <c:pt idx="0">
                  <c:v>Bio- og annet energiforbruk</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4A71-4ADD-9D7F-B04F02317B50}"/>
                </c:ext>
              </c:extLst>
            </c:dLbl>
            <c:dLbl>
              <c:idx val="2"/>
              <c:delete val="1"/>
              <c:extLst>
                <c:ext xmlns:c15="http://schemas.microsoft.com/office/drawing/2012/chart" uri="{CE6537A1-D6FC-4f65-9D91-7224C49458BB}"/>
                <c:ext xmlns:c16="http://schemas.microsoft.com/office/drawing/2014/chart" uri="{C3380CC4-5D6E-409C-BE32-E72D297353CC}">
                  <c16:uniqueId val="{00000003-4A71-4ADD-9D7F-B04F02317B50}"/>
                </c:ext>
              </c:extLst>
            </c:dLbl>
            <c:dLbl>
              <c:idx val="3"/>
              <c:delete val="1"/>
              <c:extLst>
                <c:ext xmlns:c15="http://schemas.microsoft.com/office/drawing/2012/chart" uri="{CE6537A1-D6FC-4f65-9D91-7224C49458BB}"/>
                <c:ext xmlns:c16="http://schemas.microsoft.com/office/drawing/2014/chart" uri="{C3380CC4-5D6E-409C-BE32-E72D297353CC}">
                  <c16:uniqueId val="{00000004-4A71-4ADD-9D7F-B04F02317B5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notat'!$I$72:$I$77</c:f>
              <c:numCache>
                <c:formatCode>###0\ %_ ;_*\-###0\ %_ ;_*"-"</c:formatCode>
                <c:ptCount val="6"/>
                <c:pt idx="0">
                  <c:v>0.12532272631931651</c:v>
                </c:pt>
                <c:pt idx="1">
                  <c:v>0</c:v>
                </c:pt>
                <c:pt idx="2">
                  <c:v>0</c:v>
                </c:pt>
                <c:pt idx="3">
                  <c:v>0</c:v>
                </c:pt>
                <c:pt idx="4">
                  <c:v>9.7849729662437421E-2</c:v>
                </c:pt>
                <c:pt idx="5">
                  <c:v>9.5091109295794354E-2</c:v>
                </c:pt>
              </c:numCache>
            </c:numRef>
          </c:val>
          <c:extLst>
            <c:ext xmlns:c16="http://schemas.microsoft.com/office/drawing/2014/chart" uri="{C3380CC4-5D6E-409C-BE32-E72D297353CC}">
              <c16:uniqueId val="{00000005-4A71-4ADD-9D7F-B04F02317B50}"/>
            </c:ext>
          </c:extLst>
        </c:ser>
        <c:ser>
          <c:idx val="0"/>
          <c:order val="2"/>
          <c:tx>
            <c:strRef>
              <c:f>'Grafer til notat'!$H$71</c:f>
              <c:strCache>
                <c:ptCount val="1"/>
                <c:pt idx="0">
                  <c:v>Fossilt energiforbruk</c:v>
                </c:pt>
              </c:strCache>
            </c:strRef>
          </c:tx>
          <c:spPr>
            <a:solidFill>
              <a:schemeClr val="accent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7-4A71-4ADD-9D7F-B04F02317B50}"/>
                </c:ext>
              </c:extLst>
            </c:dLbl>
            <c:dLbl>
              <c:idx val="4"/>
              <c:delete val="1"/>
              <c:extLst>
                <c:ext xmlns:c15="http://schemas.microsoft.com/office/drawing/2012/chart" uri="{CE6537A1-D6FC-4f65-9D91-7224C49458BB}"/>
                <c:ext xmlns:c16="http://schemas.microsoft.com/office/drawing/2014/chart" uri="{C3380CC4-5D6E-409C-BE32-E72D297353CC}">
                  <c16:uniqueId val="{00000008-4A71-4ADD-9D7F-B04F02317B5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notat'!$H$72:$H$77</c:f>
              <c:numCache>
                <c:formatCode>###0\ %_ ;_*\-###0\ %_ ;_*"-"</c:formatCode>
                <c:ptCount val="6"/>
                <c:pt idx="0">
                  <c:v>0.8426792624464331</c:v>
                </c:pt>
                <c:pt idx="1">
                  <c:v>1</c:v>
                </c:pt>
                <c:pt idx="2">
                  <c:v>0</c:v>
                </c:pt>
                <c:pt idx="3">
                  <c:v>0</c:v>
                </c:pt>
                <c:pt idx="4">
                  <c:v>2.8924255933787174E-3</c:v>
                </c:pt>
                <c:pt idx="5">
                  <c:v>0.34985261788195998</c:v>
                </c:pt>
              </c:numCache>
            </c:numRef>
          </c:val>
          <c:extLst>
            <c:ext xmlns:c16="http://schemas.microsoft.com/office/drawing/2014/chart" uri="{C3380CC4-5D6E-409C-BE32-E72D297353CC}">
              <c16:uniqueId val="{00000006-4A71-4ADD-9D7F-B04F02317B50}"/>
            </c:ext>
          </c:extLst>
        </c:ser>
        <c:dLbls>
          <c:showLegendKey val="0"/>
          <c:showVal val="0"/>
          <c:showCatName val="0"/>
          <c:showSerName val="0"/>
          <c:showPercent val="0"/>
          <c:showBubbleSize val="0"/>
        </c:dLbls>
        <c:gapWidth val="150"/>
        <c:overlap val="100"/>
        <c:axId val="830235296"/>
        <c:axId val="830236280"/>
      </c:barChart>
      <c:catAx>
        <c:axId val="83023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6280"/>
        <c:crosses val="autoZero"/>
        <c:auto val="1"/>
        <c:lblAlgn val="ctr"/>
        <c:lblOffset val="100"/>
        <c:noMultiLvlLbl val="0"/>
      </c:catAx>
      <c:valAx>
        <c:axId val="8302362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1"/>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2024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Vegårshei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2</c:v>
                </c:pt>
                <c:pt idx="1">
                  <c:v>1</c:v>
                </c:pt>
                <c:pt idx="2">
                  <c:v>2</c:v>
                </c:pt>
                <c:pt idx="3">
                  <c:v>80</c:v>
                </c:pt>
                <c:pt idx="4">
                  <c:v>6</c:v>
                </c:pt>
                <c:pt idx="5">
                  <c:v>9</c:v>
                </c:pt>
              </c:numCache>
            </c:numRef>
          </c:val>
          <c:extLst>
            <c:ext xmlns:c16="http://schemas.microsoft.com/office/drawing/2014/chart" uri="{C3380CC4-5D6E-409C-BE32-E72D297353CC}">
              <c16:uniqueId val="{00000000-5158-4F79-8D31-CD455F87241A}"/>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2</c:v>
                </c:pt>
                <c:pt idx="3">
                  <c:v>59</c:v>
                </c:pt>
                <c:pt idx="4">
                  <c:v>12</c:v>
                </c:pt>
                <c:pt idx="5">
                  <c:v>8</c:v>
                </c:pt>
              </c:numCache>
            </c:numRef>
          </c:val>
          <c:extLst>
            <c:ext xmlns:c16="http://schemas.microsoft.com/office/drawing/2014/chart" uri="{C3380CC4-5D6E-409C-BE32-E72D297353CC}">
              <c16:uniqueId val="{00000001-5158-4F79-8D31-CD455F87241A}"/>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2018</c:v>
                </c:pt>
                <c:pt idx="1">
                  <c:v>2019</c:v>
                </c:pt>
                <c:pt idx="2">
                  <c:v>2020</c:v>
                </c:pt>
                <c:pt idx="3">
                  <c:v>2021</c:v>
                </c:pt>
                <c:pt idx="4">
                  <c:v>2022</c:v>
                </c:pt>
                <c:pt idx="5">
                  <c:v>2023</c:v>
                </c:pt>
              </c:strCache>
            </c:strRef>
          </c:cat>
          <c:val>
            <c:numRef>
              <c:f>stolpediagram!$B$5:$B$11</c:f>
              <c:numCache>
                <c:formatCode>General</c:formatCode>
                <c:ptCount val="6"/>
                <c:pt idx="0">
                  <c:v>3</c:v>
                </c:pt>
                <c:pt idx="1">
                  <c:v>3</c:v>
                </c:pt>
                <c:pt idx="2">
                  <c:v>0</c:v>
                </c:pt>
                <c:pt idx="3">
                  <c:v>0</c:v>
                </c:pt>
                <c:pt idx="4">
                  <c:v>0</c:v>
                </c:pt>
                <c:pt idx="5">
                  <c:v>0</c:v>
                </c:pt>
              </c:numCache>
            </c:numRef>
          </c:val>
          <c:extLst>
            <c:ext xmlns:c16="http://schemas.microsoft.com/office/drawing/2014/chart" uri="{C3380CC4-5D6E-409C-BE32-E72D297353CC}">
              <c16:uniqueId val="{00000000-E148-4AA0-93C4-BB94A043E187}"/>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stolpediagram!$C$5:$C$11</c:f>
              <c:numCache>
                <c:formatCode>General</c:formatCode>
                <c:ptCount val="6"/>
                <c:pt idx="0">
                  <c:v>235</c:v>
                </c:pt>
                <c:pt idx="1">
                  <c:v>232</c:v>
                </c:pt>
                <c:pt idx="2">
                  <c:v>213</c:v>
                </c:pt>
                <c:pt idx="3">
                  <c:v>214</c:v>
                </c:pt>
                <c:pt idx="4">
                  <c:v>214</c:v>
                </c:pt>
                <c:pt idx="5">
                  <c:v>214</c:v>
                </c:pt>
              </c:numCache>
            </c:numRef>
          </c:val>
          <c:extLst>
            <c:ext xmlns:c16="http://schemas.microsoft.com/office/drawing/2014/chart" uri="{C3380CC4-5D6E-409C-BE32-E72D297353CC}">
              <c16:uniqueId val="{00000001-E148-4AA0-93C4-BB94A043E187}"/>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stolpediagram!$D$5:$D$11</c:f>
              <c:numCache>
                <c:formatCode>General</c:formatCode>
                <c:ptCount val="6"/>
                <c:pt idx="0">
                  <c:v>7</c:v>
                </c:pt>
                <c:pt idx="1">
                  <c:v>5</c:v>
                </c:pt>
                <c:pt idx="2">
                  <c:v>4</c:v>
                </c:pt>
                <c:pt idx="3">
                  <c:v>4</c:v>
                </c:pt>
                <c:pt idx="4">
                  <c:v>0</c:v>
                </c:pt>
                <c:pt idx="5">
                  <c:v>6</c:v>
                </c:pt>
              </c:numCache>
            </c:numRef>
          </c:val>
          <c:extLst>
            <c:ext xmlns:c16="http://schemas.microsoft.com/office/drawing/2014/chart" uri="{C3380CC4-5D6E-409C-BE32-E72D297353CC}">
              <c16:uniqueId val="{00000002-E148-4AA0-93C4-BB94A043E187}"/>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stolpediagram!$E$5:$E$11</c:f>
              <c:numCache>
                <c:formatCode>General</c:formatCode>
                <c:ptCount val="6"/>
                <c:pt idx="0">
                  <c:v>337</c:v>
                </c:pt>
                <c:pt idx="1">
                  <c:v>351</c:v>
                </c:pt>
                <c:pt idx="2">
                  <c:v>333</c:v>
                </c:pt>
                <c:pt idx="3">
                  <c:v>337</c:v>
                </c:pt>
                <c:pt idx="4">
                  <c:v>355</c:v>
                </c:pt>
                <c:pt idx="5">
                  <c:v>372</c:v>
                </c:pt>
              </c:numCache>
            </c:numRef>
          </c:val>
          <c:extLst>
            <c:ext xmlns:c16="http://schemas.microsoft.com/office/drawing/2014/chart" uri="{C3380CC4-5D6E-409C-BE32-E72D297353CC}">
              <c16:uniqueId val="{00000003-E148-4AA0-93C4-BB94A043E187}"/>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E148-4AA0-93C4-BB94A043E187}"/>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E148-4AA0-93C4-BB94A043E187}"/>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E148-4AA0-93C4-BB94A043E187}"/>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E148-4AA0-93C4-BB94A043E187}"/>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D-E148-4AA0-93C4-BB94A043E187}"/>
              </c:ext>
            </c:extLst>
          </c:dPt>
          <c:dPt>
            <c:idx val="5"/>
            <c:invertIfNegative val="0"/>
            <c:bubble3D val="0"/>
            <c:extLst>
              <c:ext xmlns:c16="http://schemas.microsoft.com/office/drawing/2014/chart" uri="{C3380CC4-5D6E-409C-BE32-E72D297353CC}">
                <c16:uniqueId val="{0000000E-E148-4AA0-93C4-BB94A043E187}"/>
              </c:ext>
            </c:extLst>
          </c:dPt>
          <c:dLbls>
            <c:dLbl>
              <c:idx val="0"/>
              <c:layout>
                <c:manualLayout>
                  <c:x val="1.724881414402759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148-4AA0-93C4-BB94A043E187}"/>
                </c:ext>
              </c:extLst>
            </c:dLbl>
            <c:dLbl>
              <c:idx val="1"/>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148-4AA0-93C4-BB94A043E187}"/>
                </c:ext>
              </c:extLst>
            </c:dLbl>
            <c:dLbl>
              <c:idx val="2"/>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148-4AA0-93C4-BB94A043E187}"/>
                </c:ext>
              </c:extLst>
            </c:dLbl>
            <c:dLbl>
              <c:idx val="3"/>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148-4AA0-93C4-BB94A043E187}"/>
                </c:ext>
              </c:extLst>
            </c:dLbl>
            <c:dLbl>
              <c:idx val="4"/>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148-4AA0-93C4-BB94A043E18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stolpediagram!$F$5:$F$11</c:f>
              <c:numCache>
                <c:formatCode>General</c:formatCode>
                <c:ptCount val="6"/>
                <c:pt idx="0">
                  <c:v>13</c:v>
                </c:pt>
                <c:pt idx="1">
                  <c:v>10</c:v>
                </c:pt>
                <c:pt idx="2">
                  <c:v>6</c:v>
                </c:pt>
                <c:pt idx="3">
                  <c:v>8</c:v>
                </c:pt>
                <c:pt idx="4">
                  <c:v>7</c:v>
                </c:pt>
                <c:pt idx="5">
                  <c:v>7</c:v>
                </c:pt>
              </c:numCache>
            </c:numRef>
          </c:val>
          <c:extLst>
            <c:ext xmlns:c16="http://schemas.microsoft.com/office/drawing/2014/chart" uri="{C3380CC4-5D6E-409C-BE32-E72D297353CC}">
              <c16:uniqueId val="{0000000F-E148-4AA0-93C4-BB94A043E187}"/>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2023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F9EB-4187-8933-585DD04B09E9}"/>
              </c:ext>
            </c:extLst>
          </c:dPt>
          <c:dPt>
            <c:idx val="1"/>
            <c:bubble3D val="0"/>
            <c:spPr>
              <a:solidFill>
                <a:schemeClr val="accent2"/>
              </a:solidFill>
              <a:ln>
                <a:noFill/>
              </a:ln>
              <a:effectLst/>
            </c:spPr>
            <c:extLst>
              <c:ext xmlns:c16="http://schemas.microsoft.com/office/drawing/2014/chart" uri="{C3380CC4-5D6E-409C-BE32-E72D297353CC}">
                <c16:uniqueId val="{00000003-F9EB-4187-8933-585DD04B09E9}"/>
              </c:ext>
            </c:extLst>
          </c:dPt>
          <c:dPt>
            <c:idx val="2"/>
            <c:bubble3D val="0"/>
            <c:spPr>
              <a:solidFill>
                <a:schemeClr val="accent3"/>
              </a:solidFill>
              <a:ln>
                <a:noFill/>
              </a:ln>
              <a:effectLst/>
            </c:spPr>
            <c:extLst>
              <c:ext xmlns:c16="http://schemas.microsoft.com/office/drawing/2014/chart" uri="{C3380CC4-5D6E-409C-BE32-E72D297353CC}">
                <c16:uniqueId val="{00000005-F9EB-4187-8933-585DD04B09E9}"/>
              </c:ext>
            </c:extLst>
          </c:dPt>
          <c:dPt>
            <c:idx val="3"/>
            <c:bubble3D val="0"/>
            <c:spPr>
              <a:solidFill>
                <a:schemeClr val="accent4"/>
              </a:solidFill>
              <a:ln>
                <a:noFill/>
              </a:ln>
              <a:effectLst/>
            </c:spPr>
            <c:extLst>
              <c:ext xmlns:c16="http://schemas.microsoft.com/office/drawing/2014/chart" uri="{C3380CC4-5D6E-409C-BE32-E72D297353CC}">
                <c16:uniqueId val="{00000007-F9EB-4187-8933-585DD04B09E9}"/>
              </c:ext>
            </c:extLst>
          </c:dPt>
          <c:dPt>
            <c:idx val="4"/>
            <c:bubble3D val="0"/>
            <c:spPr>
              <a:solidFill>
                <a:schemeClr val="accent5"/>
              </a:solidFill>
              <a:ln>
                <a:noFill/>
              </a:ln>
              <a:effectLst/>
            </c:spPr>
            <c:extLst>
              <c:ext xmlns:c16="http://schemas.microsoft.com/office/drawing/2014/chart" uri="{C3380CC4-5D6E-409C-BE32-E72D297353CC}">
                <c16:uniqueId val="{00000009-F9EB-4187-8933-585DD04B09E9}"/>
              </c:ext>
            </c:extLst>
          </c:dPt>
          <c:dLbls>
            <c:dLbl>
              <c:idx val="0"/>
              <c:delete val="1"/>
              <c:extLst>
                <c:ext xmlns:c15="http://schemas.microsoft.com/office/drawing/2012/chart" uri="{CE6537A1-D6FC-4f65-9D91-7224C49458BB}"/>
                <c:ext xmlns:c16="http://schemas.microsoft.com/office/drawing/2014/chart" uri="{C3380CC4-5D6E-409C-BE32-E72D297353CC}">
                  <c16:uniqueId val="{00000001-F9EB-4187-8933-585DD04B09E9}"/>
                </c:ext>
              </c:extLst>
            </c:dLbl>
            <c:dLbl>
              <c:idx val="2"/>
              <c:layout>
                <c:manualLayout>
                  <c:x val="-1.9674125163221957E-2"/>
                  <c:y val="5.800505845647400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9EB-4187-8933-585DD04B09E9}"/>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0</c:v>
                </c:pt>
                <c:pt idx="1">
                  <c:v>214</c:v>
                </c:pt>
                <c:pt idx="2">
                  <c:v>6</c:v>
                </c:pt>
                <c:pt idx="3">
                  <c:v>372</c:v>
                </c:pt>
                <c:pt idx="4">
                  <c:v>7</c:v>
                </c:pt>
              </c:numCache>
            </c:numRef>
          </c:val>
          <c:extLst>
            <c:ext xmlns:c16="http://schemas.microsoft.com/office/drawing/2014/chart" uri="{C3380CC4-5D6E-409C-BE32-E72D297353CC}">
              <c16:uniqueId val="{0000000A-F9EB-4187-8933-585DD04B09E9}"/>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25 Metallvareindustri</c:v>
                </c:pt>
              </c:strCache>
            </c:strRef>
          </c:tx>
          <c:spPr>
            <a:ln w="28575" cap="rnd">
              <a:solidFill>
                <a:schemeClr val="accent1"/>
              </a:solidFill>
              <a:round/>
            </a:ln>
            <a:effectLst/>
          </c:spPr>
          <c:marker>
            <c:symbol val="diamond"/>
            <c:size val="5"/>
            <c:spPr>
              <a:solidFill>
                <a:schemeClr val="accent1"/>
              </a:solidFill>
              <a:ln w="9525">
                <a:solidFill>
                  <a:schemeClr val="accent1"/>
                </a:solidFill>
              </a:ln>
              <a:effectLst/>
            </c:spPr>
          </c:marker>
          <c:cat>
            <c:strRef>
              <c:f>'pivot 2 siffer'!$A$6:$A$12</c:f>
              <c:strCache>
                <c:ptCount val="6"/>
                <c:pt idx="0">
                  <c:v>2018</c:v>
                </c:pt>
                <c:pt idx="1">
                  <c:v>2019</c:v>
                </c:pt>
                <c:pt idx="2">
                  <c:v>2020</c:v>
                </c:pt>
                <c:pt idx="3">
                  <c:v>2021</c:v>
                </c:pt>
                <c:pt idx="4">
                  <c:v>2022</c:v>
                </c:pt>
                <c:pt idx="5">
                  <c:v>2023</c:v>
                </c:pt>
              </c:strCache>
            </c:strRef>
          </c:cat>
          <c:val>
            <c:numRef>
              <c:f>'pivot 2 siffer'!$B$6:$B$12</c:f>
              <c:numCache>
                <c:formatCode>General</c:formatCode>
                <c:ptCount val="6"/>
                <c:pt idx="0">
                  <c:v>6</c:v>
                </c:pt>
                <c:pt idx="1">
                  <c:v>6</c:v>
                </c:pt>
                <c:pt idx="2">
                  <c:v>7</c:v>
                </c:pt>
                <c:pt idx="3">
                  <c:v>7</c:v>
                </c:pt>
                <c:pt idx="4">
                  <c:v>7</c:v>
                </c:pt>
                <c:pt idx="5">
                  <c:v>6</c:v>
                </c:pt>
              </c:numCache>
            </c:numRef>
          </c:val>
          <c:smooth val="0"/>
          <c:extLst>
            <c:ext xmlns:c16="http://schemas.microsoft.com/office/drawing/2014/chart" uri="{C3380CC4-5D6E-409C-BE32-E72D297353CC}">
              <c16:uniqueId val="{00000000-66BC-4A50-B460-CBD9603FDD4C}"/>
            </c:ext>
          </c:extLst>
        </c:ser>
        <c:ser>
          <c:idx val="3"/>
          <c:order val="1"/>
          <c:tx>
            <c:strRef>
              <c:f>'pivot 2 siffer'!$C$4:$C$5</c:f>
              <c:strCache>
                <c:ptCount val="1"/>
                <c:pt idx="0">
                  <c:v>31 Møbelindustri</c:v>
                </c:pt>
              </c:strCache>
            </c:strRef>
          </c:tx>
          <c:spPr>
            <a:ln w="28575" cap="rnd">
              <a:solidFill>
                <a:schemeClr val="accent4"/>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siffer'!$C$6:$C$12</c:f>
              <c:numCache>
                <c:formatCode>General</c:formatCode>
                <c:ptCount val="6"/>
                <c:pt idx="0">
                  <c:v>32</c:v>
                </c:pt>
                <c:pt idx="1">
                  <c:v>29</c:v>
                </c:pt>
                <c:pt idx="2">
                  <c:v>29</c:v>
                </c:pt>
                <c:pt idx="3">
                  <c:v>29</c:v>
                </c:pt>
                <c:pt idx="4">
                  <c:v>30</c:v>
                </c:pt>
                <c:pt idx="5">
                  <c:v>33</c:v>
                </c:pt>
              </c:numCache>
            </c:numRef>
          </c:val>
          <c:smooth val="0"/>
          <c:extLst>
            <c:ext xmlns:c16="http://schemas.microsoft.com/office/drawing/2014/chart" uri="{C3380CC4-5D6E-409C-BE32-E72D297353CC}">
              <c16:uniqueId val="{00000001-66BC-4A50-B460-CBD9603FDD4C}"/>
            </c:ext>
          </c:extLst>
        </c:ser>
        <c:ser>
          <c:idx val="1"/>
          <c:order val="2"/>
          <c:tx>
            <c:strRef>
              <c:f>'pivot 2 siffer'!$D$4:$D$5</c:f>
              <c:strCache>
                <c:ptCount val="1"/>
                <c:pt idx="0">
                  <c:v>41 Oppføring av bygninger</c:v>
                </c:pt>
              </c:strCache>
            </c:strRef>
          </c:tx>
          <c:spPr>
            <a:ln w="28575" cap="rnd">
              <a:solidFill>
                <a:schemeClr val="accent2"/>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siffer'!$D$6:$D$12</c:f>
              <c:numCache>
                <c:formatCode>General</c:formatCode>
                <c:ptCount val="6"/>
                <c:pt idx="0">
                  <c:v>31</c:v>
                </c:pt>
                <c:pt idx="1">
                  <c:v>36</c:v>
                </c:pt>
                <c:pt idx="2">
                  <c:v>35</c:v>
                </c:pt>
                <c:pt idx="3">
                  <c:v>38</c:v>
                </c:pt>
                <c:pt idx="4">
                  <c:v>40</c:v>
                </c:pt>
                <c:pt idx="5">
                  <c:v>43</c:v>
                </c:pt>
              </c:numCache>
            </c:numRef>
          </c:val>
          <c:smooth val="0"/>
          <c:extLst>
            <c:ext xmlns:c16="http://schemas.microsoft.com/office/drawing/2014/chart" uri="{C3380CC4-5D6E-409C-BE32-E72D297353CC}">
              <c16:uniqueId val="{00000002-66BC-4A50-B460-CBD9603FDD4C}"/>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2018</c:v>
                </c:pt>
                <c:pt idx="1">
                  <c:v>2019</c:v>
                </c:pt>
                <c:pt idx="2">
                  <c:v>2020</c:v>
                </c:pt>
                <c:pt idx="3">
                  <c:v>2021</c:v>
                </c:pt>
                <c:pt idx="4">
                  <c:v>2022</c:v>
                </c:pt>
                <c:pt idx="5">
                  <c:v>2023</c:v>
                </c:pt>
              </c:strCache>
            </c:strRef>
          </c:cat>
          <c:val>
            <c:numRef>
              <c:f>'pivot 2 siffer'!$E$6:$E$12</c:f>
              <c:numCache>
                <c:formatCode>General</c:formatCode>
                <c:ptCount val="6"/>
                <c:pt idx="0">
                  <c:v>29</c:v>
                </c:pt>
                <c:pt idx="1">
                  <c:v>42</c:v>
                </c:pt>
                <c:pt idx="2">
                  <c:v>43</c:v>
                </c:pt>
                <c:pt idx="3">
                  <c:v>45</c:v>
                </c:pt>
                <c:pt idx="4">
                  <c:v>61</c:v>
                </c:pt>
                <c:pt idx="5">
                  <c:v>63</c:v>
                </c:pt>
              </c:numCache>
            </c:numRef>
          </c:val>
          <c:smooth val="0"/>
          <c:extLst>
            <c:ext xmlns:c16="http://schemas.microsoft.com/office/drawing/2014/chart" uri="{C3380CC4-5D6E-409C-BE32-E72D297353CC}">
              <c16:uniqueId val="{00000003-66BC-4A50-B460-CBD9603FDD4C}"/>
            </c:ext>
          </c:extLst>
        </c:ser>
        <c:dLbls>
          <c:showLegendKey val="0"/>
          <c:showVal val="0"/>
          <c:showCatName val="0"/>
          <c:showSerName val="0"/>
          <c:showPercent val="0"/>
          <c:showBubbleSize val="0"/>
        </c:dLbls>
        <c:marker val="1"/>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[Grunnskolepoeng.xlsx]Pivot_tom_2023!Pivottabell4</c:name>
    <c:fmtId val="11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Pivot_tom_2023!$B$4:$B$5</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Vegårshei</c:v>
                </c:pt>
              </c:strCache>
            </c:strRef>
          </c:cat>
          <c:val>
            <c:numRef>
              <c:f>Pivot_tom_2023!$B$6:$B$8</c:f>
              <c:numCache>
                <c:formatCode>General</c:formatCode>
                <c:ptCount val="2"/>
                <c:pt idx="0">
                  <c:v>42.3</c:v>
                </c:pt>
                <c:pt idx="1">
                  <c:v>39.6</c:v>
                </c:pt>
              </c:numCache>
            </c:numRef>
          </c:val>
          <c:extLst>
            <c:ext xmlns:c16="http://schemas.microsoft.com/office/drawing/2014/chart" uri="{C3380CC4-5D6E-409C-BE32-E72D297353CC}">
              <c16:uniqueId val="{00000000-8E0A-4B01-B292-F69AE1F25EFA}"/>
            </c:ext>
          </c:extLst>
        </c:ser>
        <c:ser>
          <c:idx val="1"/>
          <c:order val="1"/>
          <c:tx>
            <c:strRef>
              <c:f>Pivot_tom_2023!$C$4:$C$5</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Vegårshei</c:v>
                </c:pt>
              </c:strCache>
            </c:strRef>
          </c:cat>
          <c:val>
            <c:numRef>
              <c:f>Pivot_tom_2023!$C$6:$C$8</c:f>
              <c:numCache>
                <c:formatCode>General</c:formatCode>
                <c:ptCount val="2"/>
                <c:pt idx="0">
                  <c:v>42.6</c:v>
                </c:pt>
                <c:pt idx="1">
                  <c:v>40.5</c:v>
                </c:pt>
              </c:numCache>
            </c:numRef>
          </c:val>
          <c:extLst>
            <c:ext xmlns:c16="http://schemas.microsoft.com/office/drawing/2014/chart" uri="{C3380CC4-5D6E-409C-BE32-E72D297353CC}">
              <c16:uniqueId val="{00000001-8E0A-4B01-B292-F69AE1F25EFA}"/>
            </c:ext>
          </c:extLst>
        </c:ser>
        <c:ser>
          <c:idx val="2"/>
          <c:order val="2"/>
          <c:tx>
            <c:strRef>
              <c:f>Pivot_tom_2023!$D$4:$D$5</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Vegårshei</c:v>
                </c:pt>
              </c:strCache>
            </c:strRef>
          </c:cat>
          <c:val>
            <c:numRef>
              <c:f>Pivot_tom_2023!$D$6:$D$8</c:f>
              <c:numCache>
                <c:formatCode>General</c:formatCode>
                <c:ptCount val="2"/>
                <c:pt idx="0">
                  <c:v>42.8</c:v>
                </c:pt>
                <c:pt idx="1">
                  <c:v>43.6</c:v>
                </c:pt>
              </c:numCache>
            </c:numRef>
          </c:val>
          <c:extLst>
            <c:ext xmlns:c16="http://schemas.microsoft.com/office/drawing/2014/chart" uri="{C3380CC4-5D6E-409C-BE32-E72D297353CC}">
              <c16:uniqueId val="{00000002-8E0A-4B01-B292-F69AE1F25EFA}"/>
            </c:ext>
          </c:extLst>
        </c:ser>
        <c:ser>
          <c:idx val="3"/>
          <c:order val="3"/>
          <c:tx>
            <c:strRef>
              <c:f>Pivot_tom_2023!$E$4:$E$5</c:f>
              <c:strCache>
                <c:ptCount val="1"/>
                <c:pt idx="0">
                  <c:v>2023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Vegårshei</c:v>
                </c:pt>
              </c:strCache>
            </c:strRef>
          </c:cat>
          <c:val>
            <c:numRef>
              <c:f>Pivot_tom_2023!$E$6:$E$8</c:f>
              <c:numCache>
                <c:formatCode>General</c:formatCode>
                <c:ptCount val="2"/>
                <c:pt idx="0">
                  <c:v>41.5</c:v>
                </c:pt>
                <c:pt idx="1">
                  <c:v>41.2</c:v>
                </c:pt>
              </c:numCache>
            </c:numRef>
          </c:val>
          <c:extLst>
            <c:ext xmlns:c16="http://schemas.microsoft.com/office/drawing/2014/chart" uri="{C3380CC4-5D6E-409C-BE32-E72D297353CC}">
              <c16:uniqueId val="{00000003-8E0A-4B01-B292-F69AE1F25EFA}"/>
            </c:ext>
          </c:extLst>
        </c:ser>
        <c:ser>
          <c:idx val="4"/>
          <c:order val="4"/>
          <c:tx>
            <c:strRef>
              <c:f>Pivot_tom_2023!$F$4:$F$5</c:f>
              <c:strCache>
                <c:ptCount val="1"/>
                <c:pt idx="0">
                  <c:v>2024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Vegårshei</c:v>
                </c:pt>
              </c:strCache>
            </c:strRef>
          </c:cat>
          <c:val>
            <c:numRef>
              <c:f>Pivot_tom_2023!$F$6:$F$8</c:f>
              <c:numCache>
                <c:formatCode>General</c:formatCode>
                <c:ptCount val="2"/>
                <c:pt idx="0">
                  <c:v>41.6</c:v>
                </c:pt>
                <c:pt idx="1">
                  <c:v>41</c:v>
                </c:pt>
              </c:numCache>
            </c:numRef>
          </c:val>
          <c:extLst>
            <c:ext xmlns:c16="http://schemas.microsoft.com/office/drawing/2014/chart" uri="{C3380CC4-5D6E-409C-BE32-E72D297353CC}">
              <c16:uniqueId val="{00000004-8E0A-4B01-B292-F69AE1F25EFA}"/>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[Gjennomføring_vgo.xlsx]bruk 2024!Pivottabell1</c:name>
    <c:fmtId val="3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Gjennomføring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dLbl>
          <c:idx val="0"/>
          <c:showLegendKey val="0"/>
          <c:showVal val="1"/>
          <c:showCatName val="0"/>
          <c:showSerName val="0"/>
          <c:showPercent val="0"/>
          <c:showBubbleSize val="0"/>
          <c:extLst>
            <c:ext xmlns:c15="http://schemas.microsoft.com/office/drawing/2012/chart" uri="{CE6537A1-D6FC-4f65-9D91-7224C49458BB}"/>
          </c:extLst>
        </c:dLbl>
      </c:pivotFmt>
      <c:pivotFmt>
        <c:idx val="32"/>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showLegendKey val="0"/>
          <c:showVal val="1"/>
          <c:showCatName val="0"/>
          <c:showSerName val="0"/>
          <c:showPercent val="0"/>
          <c:showBubbleSize val="0"/>
          <c:extLst>
            <c:ext xmlns:c15="http://schemas.microsoft.com/office/drawing/2012/chart" uri="{CE6537A1-D6FC-4f65-9D91-7224C49458BB}"/>
          </c:extLst>
        </c:dLbl>
      </c:pivotFmt>
      <c:pivotFmt>
        <c:idx val="34"/>
        <c:dLbl>
          <c:idx val="0"/>
          <c:showLegendKey val="0"/>
          <c:showVal val="1"/>
          <c:showCatName val="0"/>
          <c:showSerName val="0"/>
          <c:showPercent val="0"/>
          <c:showBubbleSize val="0"/>
          <c:extLst>
            <c:ext xmlns:c15="http://schemas.microsoft.com/office/drawing/2012/chart" uri="{CE6537A1-D6FC-4f65-9D91-7224C49458BB}"/>
          </c:extLst>
        </c:dLbl>
      </c:pivotFmt>
      <c:pivotFmt>
        <c:idx val="35"/>
        <c:dLbl>
          <c:idx val="0"/>
          <c:showLegendKey val="0"/>
          <c:showVal val="1"/>
          <c:showCatName val="0"/>
          <c:showSerName val="0"/>
          <c:showPercent val="0"/>
          <c:showBubbleSize val="0"/>
          <c:extLst>
            <c:ext xmlns:c15="http://schemas.microsoft.com/office/drawing/2012/chart" uri="{CE6537A1-D6FC-4f65-9D91-7224C49458BB}"/>
          </c:extLst>
        </c:dLbl>
      </c:pivotFmt>
      <c:pivotFmt>
        <c:idx val="36"/>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2"/>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'bruk 2024'!$B$5:$B$6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2024'!$B$7:$B$12</c:f>
              <c:numCache>
                <c:formatCode>General</c:formatCode>
                <c:ptCount val="5"/>
                <c:pt idx="0">
                  <c:v>78.099999999999994</c:v>
                </c:pt>
                <c:pt idx="1">
                  <c:v>78</c:v>
                </c:pt>
                <c:pt idx="2">
                  <c:v>80</c:v>
                </c:pt>
                <c:pt idx="3">
                  <c:v>80.900000000000006</c:v>
                </c:pt>
                <c:pt idx="4">
                  <c:v>83.6</c:v>
                </c:pt>
              </c:numCache>
            </c:numRef>
          </c:val>
          <c:extLst>
            <c:ext xmlns:c16="http://schemas.microsoft.com/office/drawing/2014/chart" uri="{C3380CC4-5D6E-409C-BE32-E72D297353CC}">
              <c16:uniqueId val="{00000000-3B5D-4499-9FB5-198015687A64}"/>
            </c:ext>
          </c:extLst>
        </c:ser>
        <c:ser>
          <c:idx val="1"/>
          <c:order val="1"/>
          <c:tx>
            <c:strRef>
              <c:f>'bruk 2024'!$C$5:$C$6</c:f>
              <c:strCache>
                <c:ptCount val="1"/>
                <c:pt idx="0">
                  <c:v>Vegårshei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2024'!$C$7:$C$12</c:f>
              <c:numCache>
                <c:formatCode>General</c:formatCode>
                <c:ptCount val="5"/>
                <c:pt idx="0">
                  <c:v>83.9</c:v>
                </c:pt>
                <c:pt idx="1">
                  <c:v>86.7</c:v>
                </c:pt>
                <c:pt idx="2">
                  <c:v>78.599999999999994</c:v>
                </c:pt>
                <c:pt idx="3">
                  <c:v>85</c:v>
                </c:pt>
                <c:pt idx="4">
                  <c:v>83.3</c:v>
                </c:pt>
              </c:numCache>
            </c:numRef>
          </c:val>
          <c:extLst>
            <c:ext xmlns:c16="http://schemas.microsoft.com/office/drawing/2014/chart" uri="{C3380CC4-5D6E-409C-BE32-E72D297353CC}">
              <c16:uniqueId val="{00000001-3B5D-4499-9FB5-198015687A64}"/>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lærekotrakter per 1000 innbyggere, privat sektor, 09.2023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'[Lærekontrakter_180923.xlsx]18.09.23 - privat'!$B$1</c:f>
              <c:strCache>
                <c:ptCount val="1"/>
                <c:pt idx="0">
                  <c:v>Antall lærekotrakter per 1000 innbyggere</c:v>
                </c:pt>
              </c:strCache>
            </c:strRef>
          </c:tx>
          <c:spPr>
            <a:solidFill>
              <a:srgbClr val="002060"/>
            </a:solidFill>
            <a:ln>
              <a:noFill/>
            </a:ln>
            <a:effectLst/>
          </c:spPr>
          <c:invertIfNegative val="0"/>
          <c:dPt>
            <c:idx val="1"/>
            <c:invertIfNegative val="0"/>
            <c:bubble3D val="0"/>
            <c:spPr>
              <a:solidFill>
                <a:srgbClr val="00B0F0"/>
              </a:solidFill>
              <a:ln>
                <a:noFill/>
              </a:ln>
              <a:effectLst/>
            </c:spPr>
            <c:extLst>
              <c:ext xmlns:c16="http://schemas.microsoft.com/office/drawing/2014/chart" uri="{C3380CC4-5D6E-409C-BE32-E72D297353CC}">
                <c16:uniqueId val="{00000003-CC6A-4E7A-B60E-B37841E0925E}"/>
              </c:ext>
            </c:extLst>
          </c:dPt>
          <c:dPt>
            <c:idx val="20"/>
            <c:invertIfNegative val="0"/>
            <c:bubble3D val="0"/>
            <c:spPr>
              <a:solidFill>
                <a:srgbClr val="002060"/>
              </a:solidFill>
              <a:ln>
                <a:noFill/>
              </a:ln>
              <a:effectLst/>
            </c:spPr>
            <c:extLst>
              <c:ext xmlns:c16="http://schemas.microsoft.com/office/drawing/2014/chart" uri="{C3380CC4-5D6E-409C-BE32-E72D297353CC}">
                <c16:uniqueId val="{00000001-CC6A-4E7A-B60E-B37841E0925E}"/>
              </c:ext>
            </c:extLst>
          </c:dPt>
          <c:cat>
            <c:strRef>
              <c:f>'[Lærekontrakter_180923.xlsx]18.09.23 - privat'!$A$2:$A$26</c:f>
              <c:strCache>
                <c:ptCount val="25"/>
                <c:pt idx="0">
                  <c:v>Iveland</c:v>
                </c:pt>
                <c:pt idx="1">
                  <c:v>Vegårshei</c:v>
                </c:pt>
                <c:pt idx="2">
                  <c:v>Hægebostad</c:v>
                </c:pt>
                <c:pt idx="3">
                  <c:v>Gjerstad</c:v>
                </c:pt>
                <c:pt idx="4">
                  <c:v>Sirdal</c:v>
                </c:pt>
                <c:pt idx="5">
                  <c:v>Lillesand</c:v>
                </c:pt>
                <c:pt idx="6">
                  <c:v>Tvedestrand</c:v>
                </c:pt>
                <c:pt idx="7">
                  <c:v>Åseral</c:v>
                </c:pt>
                <c:pt idx="8">
                  <c:v>Valle</c:v>
                </c:pt>
                <c:pt idx="9">
                  <c:v>Froland</c:v>
                </c:pt>
                <c:pt idx="10">
                  <c:v>Vennesla</c:v>
                </c:pt>
                <c:pt idx="11">
                  <c:v>Arendal</c:v>
                </c:pt>
                <c:pt idx="12">
                  <c:v>Risør</c:v>
                </c:pt>
                <c:pt idx="13">
                  <c:v>Kvinesdal</c:v>
                </c:pt>
                <c:pt idx="14">
                  <c:v>Bykle</c:v>
                </c:pt>
                <c:pt idx="15">
                  <c:v>Farsund</c:v>
                </c:pt>
                <c:pt idx="16">
                  <c:v>Lyngdal</c:v>
                </c:pt>
                <c:pt idx="17">
                  <c:v>Grimstad</c:v>
                </c:pt>
                <c:pt idx="18">
                  <c:v>Bygland</c:v>
                </c:pt>
                <c:pt idx="19">
                  <c:v>Åmli</c:v>
                </c:pt>
                <c:pt idx="20">
                  <c:v>Birkenes</c:v>
                </c:pt>
                <c:pt idx="21">
                  <c:v>Kristiansand</c:v>
                </c:pt>
                <c:pt idx="22">
                  <c:v>Evje og Hornnes</c:v>
                </c:pt>
                <c:pt idx="23">
                  <c:v>Lindesnes</c:v>
                </c:pt>
                <c:pt idx="24">
                  <c:v>Flekkefjord</c:v>
                </c:pt>
              </c:strCache>
            </c:strRef>
          </c:cat>
          <c:val>
            <c:numRef>
              <c:f>'[Lærekontrakter_180923.xlsx]18.09.23 - privat'!$B$2:$B$26</c:f>
              <c:numCache>
                <c:formatCode>0.0</c:formatCode>
                <c:ptCount val="25"/>
                <c:pt idx="0">
                  <c:v>1.4880952380952379</c:v>
                </c:pt>
                <c:pt idx="1">
                  <c:v>3.7435657463734211</c:v>
                </c:pt>
                <c:pt idx="2">
                  <c:v>4.5714285714285721</c:v>
                </c:pt>
                <c:pt idx="3">
                  <c:v>4.9566294919454768</c:v>
                </c:pt>
                <c:pt idx="4">
                  <c:v>5.4436581382689164</c:v>
                </c:pt>
                <c:pt idx="5">
                  <c:v>6.3052806725632715</c:v>
                </c:pt>
                <c:pt idx="6">
                  <c:v>6.4683053040103493</c:v>
                </c:pt>
                <c:pt idx="7">
                  <c:v>6.5861690450054882</c:v>
                </c:pt>
                <c:pt idx="8">
                  <c:v>6.7796610169491522</c:v>
                </c:pt>
                <c:pt idx="9">
                  <c:v>6.9646906381600253</c:v>
                </c:pt>
                <c:pt idx="10">
                  <c:v>7.1923630181770628</c:v>
                </c:pt>
                <c:pt idx="11">
                  <c:v>7.2732866026500256</c:v>
                </c:pt>
                <c:pt idx="12">
                  <c:v>7.3464590067587423</c:v>
                </c:pt>
                <c:pt idx="13">
                  <c:v>7.8021248339973441</c:v>
                </c:pt>
                <c:pt idx="14">
                  <c:v>8.0402010050251267</c:v>
                </c:pt>
                <c:pt idx="15">
                  <c:v>8.215010141987829</c:v>
                </c:pt>
                <c:pt idx="16">
                  <c:v>8.6503581062226775</c:v>
                </c:pt>
                <c:pt idx="17">
                  <c:v>8.6631146540854918</c:v>
                </c:pt>
                <c:pt idx="18">
                  <c:v>8.8028169014084519</c:v>
                </c:pt>
                <c:pt idx="19">
                  <c:v>8.9585666293393054</c:v>
                </c:pt>
                <c:pt idx="20">
                  <c:v>9.0909090909090899</c:v>
                </c:pt>
                <c:pt idx="21">
                  <c:v>10.61220183405576</c:v>
                </c:pt>
                <c:pt idx="22">
                  <c:v>11.014344262295083</c:v>
                </c:pt>
                <c:pt idx="23">
                  <c:v>11.371864219089398</c:v>
                </c:pt>
                <c:pt idx="24">
                  <c:v>11.610243055555555</c:v>
                </c:pt>
              </c:numCache>
            </c:numRef>
          </c:val>
          <c:extLst>
            <c:ext xmlns:c16="http://schemas.microsoft.com/office/drawing/2014/chart" uri="{C3380CC4-5D6E-409C-BE32-E72D297353CC}">
              <c16:uniqueId val="{00000002-CC6A-4E7A-B60E-B37841E0925E}"/>
            </c:ext>
          </c:extLst>
        </c:ser>
        <c:dLbls>
          <c:showLegendKey val="0"/>
          <c:showVal val="0"/>
          <c:showCatName val="0"/>
          <c:showSerName val="0"/>
          <c:showPercent val="0"/>
          <c:showBubbleSize val="0"/>
        </c:dLbls>
        <c:gapWidth val="219"/>
        <c:overlap val="-27"/>
        <c:axId val="763938200"/>
        <c:axId val="763933280"/>
      </c:barChart>
      <c:catAx>
        <c:axId val="763938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933280"/>
        <c:crosses val="autoZero"/>
        <c:auto val="1"/>
        <c:lblAlgn val="ctr"/>
        <c:lblOffset val="100"/>
        <c:noMultiLvlLbl val="0"/>
      </c:catAx>
      <c:valAx>
        <c:axId val="763933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93820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Lærekontrakter per 1000 innbyggere, kommunal sektor, 11.2024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'[Lærekontrakter_180923.xlsx]08.11.24 - kommune'!$B$1</c:f>
              <c:strCache>
                <c:ptCount val="1"/>
                <c:pt idx="0">
                  <c:v>Antall kontrakter per 1000 innbyggere</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DC92-4E90-AC5A-034C1F6C675C}"/>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4-DC92-4E90-AC5A-034C1F6C675C}"/>
              </c:ext>
            </c:extLst>
          </c:dPt>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kommune'!$B$2:$B$26</c:f>
              <c:numCache>
                <c:formatCode>0.0</c:formatCode>
                <c:ptCount val="25"/>
                <c:pt idx="0">
                  <c:v>0.6</c:v>
                </c:pt>
                <c:pt idx="1">
                  <c:v>1.3</c:v>
                </c:pt>
                <c:pt idx="2">
                  <c:v>1.5</c:v>
                </c:pt>
                <c:pt idx="3">
                  <c:v>1.8</c:v>
                </c:pt>
                <c:pt idx="4">
                  <c:v>1.8</c:v>
                </c:pt>
                <c:pt idx="5">
                  <c:v>1.8</c:v>
                </c:pt>
                <c:pt idx="6">
                  <c:v>1.9</c:v>
                </c:pt>
                <c:pt idx="7">
                  <c:v>2</c:v>
                </c:pt>
                <c:pt idx="8">
                  <c:v>2</c:v>
                </c:pt>
                <c:pt idx="9">
                  <c:v>2.1</c:v>
                </c:pt>
                <c:pt idx="10">
                  <c:v>2.2999999999999998</c:v>
                </c:pt>
                <c:pt idx="11">
                  <c:v>2.2999999999999998</c:v>
                </c:pt>
                <c:pt idx="12">
                  <c:v>2.2999999999999998</c:v>
                </c:pt>
                <c:pt idx="13">
                  <c:v>2.5</c:v>
                </c:pt>
                <c:pt idx="14">
                  <c:v>2.6</c:v>
                </c:pt>
                <c:pt idx="15">
                  <c:v>2.6</c:v>
                </c:pt>
                <c:pt idx="16">
                  <c:v>2.9</c:v>
                </c:pt>
                <c:pt idx="17">
                  <c:v>3</c:v>
                </c:pt>
                <c:pt idx="18">
                  <c:v>3</c:v>
                </c:pt>
                <c:pt idx="19">
                  <c:v>3.3</c:v>
                </c:pt>
                <c:pt idx="20">
                  <c:v>3.6</c:v>
                </c:pt>
                <c:pt idx="21">
                  <c:v>3.7</c:v>
                </c:pt>
                <c:pt idx="22">
                  <c:v>3.8</c:v>
                </c:pt>
                <c:pt idx="23">
                  <c:v>4.3</c:v>
                </c:pt>
                <c:pt idx="24">
                  <c:v>8</c:v>
                </c:pt>
              </c:numCache>
            </c:numRef>
          </c:val>
          <c:extLst>
            <c:ext xmlns:c16="http://schemas.microsoft.com/office/drawing/2014/chart" uri="{C3380CC4-5D6E-409C-BE32-E72D297353CC}">
              <c16:uniqueId val="{00000002-DC92-4E90-AC5A-034C1F6C675C}"/>
            </c:ext>
          </c:extLst>
        </c:ser>
        <c:dLbls>
          <c:showLegendKey val="0"/>
          <c:showVal val="0"/>
          <c:showCatName val="0"/>
          <c:showSerName val="0"/>
          <c:showPercent val="0"/>
          <c:showBubbleSize val="0"/>
        </c:dLbls>
        <c:gapWidth val="150"/>
        <c:axId val="488660200"/>
        <c:axId val="488652328"/>
      </c:barChart>
      <c:lineChart>
        <c:grouping val="standard"/>
        <c:varyColors val="0"/>
        <c:ser>
          <c:idx val="1"/>
          <c:order val="1"/>
          <c:tx>
            <c:strRef>
              <c:f>'[Lærekontrakter_180923.xlsx]08.11.24 - kommune'!$C$1</c:f>
              <c:strCache>
                <c:ptCount val="1"/>
                <c:pt idx="0">
                  <c:v>Målsetning antall kontrakter per 1000</c:v>
                </c:pt>
              </c:strCache>
            </c:strRef>
          </c:tx>
          <c:spPr>
            <a:ln w="28575" cap="rnd">
              <a:solidFill>
                <a:schemeClr val="tx1"/>
              </a:solidFill>
              <a:prstDash val="dash"/>
              <a:round/>
            </a:ln>
            <a:effectLst/>
          </c:spPr>
          <c:marker>
            <c:symbol val="none"/>
          </c:marker>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kommune'!$C$2:$C$26</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03-DC92-4E90-AC5A-034C1F6C675C}"/>
            </c:ext>
          </c:extLst>
        </c:ser>
        <c:dLbls>
          <c:showLegendKey val="0"/>
          <c:showVal val="0"/>
          <c:showCatName val="0"/>
          <c:showSerName val="0"/>
          <c:showPercent val="0"/>
          <c:showBubbleSize val="0"/>
        </c:dLbls>
        <c:marker val="1"/>
        <c:smooth val="0"/>
        <c:axId val="488660200"/>
        <c:axId val="488652328"/>
      </c:lineChart>
      <c:catAx>
        <c:axId val="488660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52328"/>
        <c:crosses val="autoZero"/>
        <c:auto val="1"/>
        <c:lblAlgn val="ctr"/>
        <c:lblOffset val="100"/>
        <c:noMultiLvlLbl val="0"/>
      </c:catAx>
      <c:valAx>
        <c:axId val="48865232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6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'[Sektorfordelt_sysselsetting_tabell_13472_13470.xlsx]Pivot 2023'!$D$4:$D$19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'[Sektorfordelt_sysselsetting_tabell_13472_13470.xlsx]Pivot 2023'!$E$4:$E$19</cx:f>
        <cx:lvl ptCount="16" formatCode="# ##0">
          <cx:pt idx="0">38</cx:pt>
          <cx:pt idx="1">0</cx:pt>
          <cx:pt idx="2">48</cx:pt>
          <cx:pt idx="3">0</cx:pt>
          <cx:pt idx="4">119</cx:pt>
          <cx:pt idx="5">57</cx:pt>
          <cx:pt idx="6">8</cx:pt>
          <cx:pt idx="7">3</cx:pt>
          <cx:pt idx="8">9</cx:pt>
          <cx:pt idx="9">0</cx:pt>
          <cx:pt idx="10">23</cx:pt>
          <cx:pt idx="11">18</cx:pt>
          <cx:pt idx="12">18</cx:pt>
          <cx:pt idx="13">65</cx:pt>
          <cx:pt idx="14">166</cx:pt>
          <cx:pt idx="15">20</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11.11.2024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Vegårshei samlet for hele befolkningen: 40,6 år (SSB – 2024)</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Agder: alle 40,7</a:t>
            </a:r>
            <a:r>
              <a:rPr lang="nb-NO" sz="1200" baseline="0" dirty="0">
                <a:solidFill>
                  <a:schemeClr val="tx1"/>
                </a:solidFill>
              </a:rPr>
              <a:t> – menn 40,0 – kvinner 41,4 </a:t>
            </a:r>
            <a:r>
              <a:rPr lang="nb-NO" sz="1200" dirty="0">
                <a:solidFill>
                  <a:schemeClr val="tx1"/>
                </a:solidFill>
              </a:rPr>
              <a:t>(SSB – 2024)</a:t>
            </a:r>
            <a:endParaRPr lang="nb-NO" sz="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Norge: alle 40,8</a:t>
            </a:r>
            <a:r>
              <a:rPr lang="nb-NO" sz="1200" baseline="0" dirty="0">
                <a:solidFill>
                  <a:schemeClr val="tx1"/>
                </a:solidFill>
              </a:rPr>
              <a:t> – menn 40,2 – kvinner 41,5 </a:t>
            </a:r>
            <a:r>
              <a:rPr lang="nb-NO" sz="1200" dirty="0">
                <a:solidFill>
                  <a:schemeClr val="tx1"/>
                </a:solidFill>
              </a:rPr>
              <a:t>(SSB –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Forventa levealder Agder: menn 79,9</a:t>
            </a:r>
            <a:r>
              <a:rPr lang="nn-NO" sz="1200" baseline="0" noProof="0" dirty="0">
                <a:solidFill>
                  <a:schemeClr val="tx1"/>
                </a:solidFill>
              </a:rPr>
              <a:t> - kvinner </a:t>
            </a:r>
            <a:r>
              <a:rPr lang="nn-NO" sz="1200" noProof="0" dirty="0">
                <a:solidFill>
                  <a:schemeClr val="tx1"/>
                </a:solidFill>
              </a:rPr>
              <a:t>83,8 (Tall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Forventet levealder </a:t>
            </a:r>
            <a:r>
              <a:rPr lang="nb-NO" dirty="0"/>
              <a:t>Norge: menn 80,3</a:t>
            </a:r>
            <a:r>
              <a:rPr lang="nb-NO" baseline="0" dirty="0"/>
              <a:t> -</a:t>
            </a:r>
            <a:r>
              <a:rPr lang="nb-NO" dirty="0"/>
              <a:t> kvinner 84,0 </a:t>
            </a:r>
            <a:r>
              <a:rPr lang="nn-NO" sz="1200" noProof="0" dirty="0">
                <a:solidFill>
                  <a:schemeClr val="tx1"/>
                </a:solidFill>
              </a:rPr>
              <a:t>(Tall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Alle areal tall (2024), </a:t>
            </a:r>
            <a:r>
              <a:rPr lang="nn-NO" sz="1200" noProof="0" dirty="0" err="1">
                <a:solidFill>
                  <a:schemeClr val="tx1"/>
                </a:solidFill>
              </a:rPr>
              <a:t>Folketall</a:t>
            </a:r>
            <a:r>
              <a:rPr lang="nn-NO" sz="1200" noProof="0" dirty="0">
                <a:solidFill>
                  <a:schemeClr val="tx1"/>
                </a:solidFill>
              </a:rPr>
              <a:t> (2024), </a:t>
            </a:r>
            <a:r>
              <a:rPr lang="nn-NO" sz="1200" noProof="0" dirty="0" err="1">
                <a:solidFill>
                  <a:schemeClr val="tx1"/>
                </a:solidFill>
              </a:rPr>
              <a:t>Andel</a:t>
            </a:r>
            <a:r>
              <a:rPr lang="nn-NO" sz="1200" baseline="0" noProof="0" dirty="0">
                <a:solidFill>
                  <a:schemeClr val="tx1"/>
                </a:solidFill>
              </a:rPr>
              <a:t> kvinner (2024), </a:t>
            </a:r>
            <a:r>
              <a:rPr lang="nn-NO" sz="1200" baseline="0" noProof="0" dirty="0" err="1">
                <a:solidFill>
                  <a:schemeClr val="tx1"/>
                </a:solidFill>
              </a:rPr>
              <a:t>Andel</a:t>
            </a:r>
            <a:r>
              <a:rPr lang="nn-NO" sz="1200" baseline="0" noProof="0" dirty="0">
                <a:solidFill>
                  <a:schemeClr val="tx1"/>
                </a:solidFill>
              </a:rPr>
              <a:t> i </a:t>
            </a:r>
            <a:r>
              <a:rPr lang="nn-NO" sz="1200" baseline="0" noProof="0" dirty="0" err="1">
                <a:solidFill>
                  <a:schemeClr val="tx1"/>
                </a:solidFill>
              </a:rPr>
              <a:t>tettsted</a:t>
            </a:r>
            <a:r>
              <a:rPr lang="nn-NO" sz="1200" baseline="0" noProof="0" dirty="0">
                <a:solidFill>
                  <a:schemeClr val="tx1"/>
                </a:solidFill>
              </a:rPr>
              <a:t> (2023), </a:t>
            </a:r>
            <a:r>
              <a:rPr lang="nn-NO" sz="1200" baseline="0" noProof="0" dirty="0" err="1">
                <a:solidFill>
                  <a:schemeClr val="tx1"/>
                </a:solidFill>
              </a:rPr>
              <a:t>Personer</a:t>
            </a:r>
            <a:r>
              <a:rPr lang="nn-NO" sz="1200" baseline="0" noProof="0" dirty="0">
                <a:solidFill>
                  <a:schemeClr val="tx1"/>
                </a:solidFill>
              </a:rPr>
              <a:t> per </a:t>
            </a:r>
            <a:r>
              <a:rPr lang="nn-NO" sz="1200" baseline="0" noProof="0" dirty="0" err="1">
                <a:solidFill>
                  <a:schemeClr val="tx1"/>
                </a:solidFill>
              </a:rPr>
              <a:t>husholdning</a:t>
            </a:r>
            <a:r>
              <a:rPr lang="nn-NO" sz="1200" baseline="0" noProof="0" dirty="0">
                <a:solidFill>
                  <a:schemeClr val="tx1"/>
                </a:solidFill>
              </a:rPr>
              <a:t> (2023), </a:t>
            </a:r>
            <a:r>
              <a:rPr lang="nn-NO" sz="1200" baseline="0" noProof="0" dirty="0" err="1">
                <a:solidFill>
                  <a:schemeClr val="tx1"/>
                </a:solidFill>
              </a:rPr>
              <a:t>Elevtall</a:t>
            </a:r>
            <a:r>
              <a:rPr lang="nn-NO" sz="1200" baseline="0" noProof="0" dirty="0">
                <a:solidFill>
                  <a:schemeClr val="tx1"/>
                </a:solidFill>
              </a:rPr>
              <a:t> (2023-24), Distriktsindeks (2023).</a:t>
            </a: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906128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a:t>
            </a:r>
            <a:r>
              <a:rPr lang="nb-NO" b="0"/>
              <a:t>november – Agder – kommunal sektor 680</a:t>
            </a:r>
          </a:p>
          <a:p>
            <a:r>
              <a:rPr lang="nb-NO" b="0"/>
              <a:t>2023 </a:t>
            </a:r>
            <a:r>
              <a:rPr lang="nb-NO" b="0" dirty="0"/>
              <a:t>– 18. september – Agder – Alle sektorer 3519 - privat sektor 2841 - kommunal sektor 678</a:t>
            </a:r>
          </a:p>
          <a:p>
            <a:r>
              <a:rPr lang="nb-NO" b="0" dirty="0"/>
              <a:t>2022 – 9. september – Agder – Alle</a:t>
            </a:r>
            <a:r>
              <a:rPr lang="nb-NO" b="0" baseline="0" dirty="0"/>
              <a:t> sektorer 3406 – privat sektor 2615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2525 – kommunal sektor 725</a:t>
            </a:r>
            <a:endParaRPr lang="nb-NO" b="0" dirty="0"/>
          </a:p>
          <a:p>
            <a:pPr>
              <a:defRPr/>
            </a:pPr>
            <a:r>
              <a:rPr lang="nb-NO" b="0" dirty="0"/>
              <a:t>2020 – Agder - Alle sektorer 2896 – kommunal sektor 710</a:t>
            </a:r>
            <a:endParaRPr lang="nb-NO" dirty="0"/>
          </a:p>
          <a:p>
            <a:pPr>
              <a:defRPr/>
            </a:pPr>
            <a:r>
              <a:rPr lang="nb-NO" dirty="0"/>
              <a:t>2019 – Agder - Alle sektorer 2949 – kommunal sektor 734</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3349934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Det er kun Bykle</a:t>
            </a:r>
            <a:r>
              <a:rPr lang="nb-NO" sz="1200" dirty="0">
                <a:solidFill>
                  <a:schemeClr val="bg2">
                    <a:lumMod val="10000"/>
                  </a:schemeClr>
                </a:solidFill>
              </a:rPr>
              <a:t> av kommunene på Agder som har lavere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11.11.2024</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2 - 2023: </a:t>
            </a:r>
          </a:p>
          <a:p>
            <a:pPr marL="628650" lvl="1" indent="-171450">
              <a:buFont typeface="Arial" panose="020B0604020202020204" pitchFamily="34" charset="0"/>
              <a:buChar char="•"/>
            </a:pPr>
            <a:r>
              <a:rPr lang="nb-NO" baseline="0" dirty="0"/>
              <a:t>Agder - Begge kjønn: 54,9 %, Kvinner: 50,9 %, Menn: 59,6 %.</a:t>
            </a:r>
          </a:p>
          <a:p>
            <a:pPr marL="628650" lvl="1" indent="-171450">
              <a:buFont typeface="Arial" panose="020B0604020202020204" pitchFamily="34" charset="0"/>
              <a:buChar char="•"/>
            </a:pPr>
            <a:r>
              <a:rPr lang="nb-NO" baseline="0" dirty="0"/>
              <a:t>Norge - Begge kjønn: 61,4 %, Kvinner: 57,5 %, Menn: 66,0 %.</a:t>
            </a:r>
          </a:p>
          <a:p>
            <a:endParaRPr lang="nb-NO" dirty="0"/>
          </a:p>
          <a:p>
            <a:r>
              <a:rPr lang="nb-NO" dirty="0"/>
              <a:t>Kilde: SSB tabell 11607.</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dirty="0">
                <a:solidFill>
                  <a:schemeClr val="tx1"/>
                </a:solidFill>
                <a:effectLst/>
                <a:latin typeface="+mn-lt"/>
                <a:ea typeface="+mn-ea"/>
                <a:cs typeface="+mn-cs"/>
              </a:rPr>
              <a:t>FHI</a:t>
            </a:r>
            <a:r>
              <a:rPr lang="nb-NO" sz="1200" b="0" i="0" kern="1200" dirty="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dirty="0"/>
          </a:p>
          <a:p>
            <a:endParaRPr lang="nb-NO" dirty="0"/>
          </a:p>
          <a:p>
            <a:r>
              <a:rPr lang="nb-NO" dirty="0"/>
              <a:t>Kilde: Folkehelseinstituttet,</a:t>
            </a:r>
            <a:r>
              <a:rPr lang="nb-NO" baseline="0" dirty="0"/>
              <a:t> kommunehelsa.</a:t>
            </a: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dirty="0"/>
              <a:t>Blant 5 åringer har det vært en markant nedgang i tenner med karies.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832944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Det vi har gjort her, er å anvende nasjonal referansebane til å beregne referansebane</a:t>
            </a:r>
            <a:r>
              <a:rPr lang="nb-NO" sz="1200" baseline="0" dirty="0"/>
              <a:t> per sektor og kommune i Agder frem mot 2030.</a:t>
            </a:r>
          </a:p>
          <a:p>
            <a:r>
              <a:rPr lang="nb-NO" sz="1200" baseline="0" dirty="0"/>
              <a:t>- Nasjonal referansebane beregnes med utgangspunkt i vedtatt nasjonal politikk.</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NB: Luftfart og kvotepliktig industri er ikke inkludert i beregningene.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a:t>
            </a:r>
            <a:r>
              <a:rPr lang="nb-NO" dirty="0"/>
              <a:t> Statistikk er for 2022.</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1876503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Transport og annen mobil forbrenning inkl.:</a:t>
            </a:r>
            <a:r>
              <a:rPr lang="nb-NO" baseline="0" dirty="0"/>
              <a:t> veitrafikk, sjøfart og annen mobil forbrenning.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a:t>
            </a:r>
            <a:r>
              <a:rPr lang="nb-NO" dirty="0"/>
              <a:t> Statistikk dagens klimagassutslipp er for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1691043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Figuren til venstre</a:t>
            </a:r>
            <a:r>
              <a:rPr lang="nb-NO" baseline="0" dirty="0"/>
              <a:t> viser faktisk befolkningsutvikling fram til </a:t>
            </a:r>
            <a:r>
              <a:rPr lang="nb-NO" dirty="0"/>
              <a:t>2024</a:t>
            </a:r>
            <a:r>
              <a:rPr lang="nb-NO" baseline="0" dirty="0"/>
              <a:t>, og deretter </a:t>
            </a:r>
            <a:r>
              <a:rPr lang="nb-NO" baseline="0" dirty="0" err="1"/>
              <a:t>SSB’s</a:t>
            </a:r>
            <a:r>
              <a:rPr lang="nb-NO" baseline="0" dirty="0"/>
              <a:t> middelalternativ fram til 2030. Av denne fremgår det at framskrivingene er ganske lineære og basert på senere års utvikling, og at årlige svingninger selvsagt ikke fanges opp. Jo lenger fram i tid man ser, jo mindre treffsikker er framskrivingen. Disse tar heller ikke hensyn til begivenheter det er grunn til å tro kan ha betydning, som for eksempel større infrastrukturprosjekter eller bedriftsetableringer.</a:t>
            </a:r>
          </a:p>
          <a:p>
            <a:endParaRPr lang="nb-NO" baseline="0" dirty="0"/>
          </a:p>
          <a:p>
            <a:r>
              <a:rPr lang="nb-NO" baseline="0" dirty="0"/>
              <a:t>Figuren til høyre er det lite usikkerhet knyttet til hva angår økningen i den aldrende befolkningen. Dette er jo mennesker vi allerede har hos oss i dag.</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Status per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24</a:t>
            </a:fld>
            <a:endParaRPr lang="nb-NO"/>
          </a:p>
        </p:txBody>
      </p:sp>
    </p:spTree>
    <p:extLst>
      <p:ext uri="{BB962C8B-B14F-4D97-AF65-F5344CB8AC3E}">
        <p14:creationId xmlns:p14="http://schemas.microsoft.com/office/powerpoint/2010/main" val="3565581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25</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Kartet til høyre</a:t>
            </a:r>
            <a:r>
              <a:rPr lang="nb-NO" baseline="0" dirty="0"/>
              <a:t> er laget på grunnlag av </a:t>
            </a:r>
            <a:r>
              <a:rPr lang="nb-NO" baseline="0" dirty="0" err="1"/>
              <a:t>SSB’s</a:t>
            </a:r>
            <a:r>
              <a:rPr lang="nb-NO" baseline="0"/>
              <a:t> rutenettstatistikk.</a:t>
            </a:r>
            <a:endParaRPr lang="nb-NO" baseline="0" dirty="0"/>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Sentralisering</a:t>
            </a:r>
            <a:r>
              <a:rPr lang="nb-NO" baseline="0" dirty="0"/>
              <a:t> er en global megatrend.</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3965798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1176222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gikk ned fra 2022 til 2023. Gapet til landsgjennomsnittet er imidlertid uendret, siden sysselsettingsandelen også gikk ned i Norge.</a:t>
            </a:r>
          </a:p>
          <a:p>
            <a:pPr marL="171450" indent="-171450">
              <a:buFont typeface="Arial" panose="020B0604020202020204" pitchFamily="34" charset="0"/>
              <a:buChar char="•"/>
            </a:pPr>
            <a:r>
              <a:rPr lang="nb-NO" dirty="0"/>
              <a:t>Agder har også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har også mye lavere sysselsettingsgrad for innvandrere enn landet for øvrig.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5"/>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3013340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2023,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154 420 (15-74 år)</a:t>
            </a:r>
            <a:br>
              <a:rPr lang="nb-NO" dirty="0"/>
            </a:br>
            <a:r>
              <a:rPr lang="nb-NO" sz="1200" b="0" i="0" kern="1200" dirty="0">
                <a:solidFill>
                  <a:schemeClr val="tx1"/>
                </a:solidFill>
                <a:effectLst/>
                <a:latin typeface="+mn-lt"/>
                <a:ea typeface="+mn-ea"/>
                <a:cs typeface="+mn-cs"/>
              </a:rPr>
              <a:t>Sysselsatte med arbeidssted: 147 240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(4 341) og Arendal (406).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aseline="0"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914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Kilde for virksomhetsinfo:</a:t>
            </a:r>
            <a:r>
              <a:rPr lang="nb-NO" baseline="0" dirty="0"/>
              <a:t> Brønnøysundregisteret.</a:t>
            </a: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649118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Standpunktkarakterer og eksamensresultater inngår i elevenes sluttvurdering og skal gi informasjon om elevenes kompetanse ved avslutningen av </a:t>
            </a:r>
            <a:r>
              <a:rPr lang="nb-NO" sz="1200" b="0" i="0" kern="1200">
                <a:solidFill>
                  <a:schemeClr val="tx1"/>
                </a:solidFill>
                <a:effectLst/>
                <a:latin typeface="+mn-lt"/>
                <a:ea typeface="+mn-ea"/>
                <a:cs typeface="+mn-cs"/>
              </a:rPr>
              <a:t>grunnopplæringen.</a:t>
            </a:r>
            <a:endParaRPr lang="nb-NO" sz="1200" b="0" i="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Gjennomføring VGS</a:t>
            </a:r>
          </a:p>
          <a:p>
            <a:r>
              <a:rPr lang="nb-NO" dirty="0"/>
              <a:t>Samlet var gjennomføringsgraden for de som startet i vg1 første gang i 2017 på 83,6 % i Agder,</a:t>
            </a:r>
            <a:r>
              <a:rPr lang="nb-NO" baseline="0" dirty="0"/>
              <a:t> som er høyere enn landsgjennomsnittet på 82,2 %.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endParaRPr lang="nb-NO" b="0" dirty="0"/>
          </a:p>
          <a:p>
            <a:endParaRPr lang="nb-NO" b="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696342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image" Target="../media/image22.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32.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hyperlink" Target="https://agdertall.no/klima/klimagassreduksjoner/" TargetMode="External"/><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chart" Target="../charts/chart16.xml"/></Relationships>
</file>

<file path=ppt/slides/_rels/slide22.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notesSlide" Target="../notesSlides/notesSlide18.xml"/><Relationship Id="rId7" Type="http://schemas.openxmlformats.org/officeDocument/2006/relationships/image" Target="../media/image50.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chart" Target="../charts/chart17.xml"/></Relationships>
</file>

<file path=ppt/slides/_rels/slide24.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hyperlink" Target="https://agdertall.no/naringsliv/pendling/" TargetMode="Externa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Vegårshei</a:t>
            </a:r>
          </a:p>
        </p:txBody>
      </p:sp>
      <p:sp>
        <p:nvSpPr>
          <p:cNvPr id="3" name="Undertittel 2"/>
          <p:cNvSpPr>
            <a:spLocks noGrp="1"/>
          </p:cNvSpPr>
          <p:nvPr>
            <p:ph type="subTitle" idx="1"/>
          </p:nvPr>
        </p:nvSpPr>
        <p:spPr/>
        <p:txBody>
          <a:bodyPr/>
          <a:lstStyle/>
          <a:p>
            <a:endParaRPr lang="nb-NO" dirty="0"/>
          </a:p>
          <a:p>
            <a:r>
              <a:rPr lang="nb-NO" dirty="0"/>
              <a:t>Utvalgt statistikk for gjennomgående tema i regionplan Agder</a:t>
            </a:r>
          </a:p>
          <a:p>
            <a:endParaRPr lang="nb-NO" dirty="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Næringsstruktur – 4. kvartal 2023</a:t>
            </a:r>
          </a:p>
        </p:txBody>
      </p:sp>
      <p:sp>
        <p:nvSpPr>
          <p:cNvPr id="10" name="TekstSylinder 9"/>
          <p:cNvSpPr txBox="1"/>
          <p:nvPr/>
        </p:nvSpPr>
        <p:spPr>
          <a:xfrm>
            <a:off x="266354" y="5219473"/>
            <a:ext cx="10902317" cy="584775"/>
          </a:xfrm>
          <a:prstGeom prst="rect">
            <a:avLst/>
          </a:prstGeom>
          <a:noFill/>
        </p:spPr>
        <p:txBody>
          <a:bodyPr wrap="square" rtlCol="0">
            <a:spAutoFit/>
          </a:bodyPr>
          <a:lstStyle/>
          <a:p>
            <a:r>
              <a:rPr lang="nb-NO" sz="1600" dirty="0"/>
              <a:t>Vegårshei trevare AS (produksjon av kjøkkenmøbler) er den største industribedriften i Vegårshei, mens Vegårshei trappeverksted AS er størst innenfor bygge- og anleggsvirksomhet (snekkerarbeid).</a:t>
            </a:r>
          </a:p>
        </p:txBody>
      </p:sp>
      <p:sp>
        <p:nvSpPr>
          <p:cNvPr id="5" name="TekstSylinder 4">
            <a:extLst>
              <a:ext uri="{FF2B5EF4-FFF2-40B4-BE49-F238E27FC236}">
                <a16:creationId xmlns:a16="http://schemas.microsoft.com/office/drawing/2014/main" id="{82E6C4AF-C63D-F2F9-CD1B-69BE4FB15A30}"/>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6" name="Diagram 5"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3016750686"/>
                  </p:ext>
                </p:extLst>
              </p:nvPr>
            </p:nvGraphicFramePr>
            <p:xfrm>
              <a:off x="266354" y="1254805"/>
              <a:ext cx="5005389" cy="36909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6" name="Diagram 5"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266354" y="1254805"/>
                <a:ext cx="5005389" cy="3690938"/>
              </a:xfrm>
              <a:prstGeom prst="rect">
                <a:avLst/>
              </a:prstGeom>
            </p:spPr>
          </p:pic>
        </mc:Fallback>
      </mc:AlternateContent>
      <p:graphicFrame>
        <p:nvGraphicFramePr>
          <p:cNvPr id="3" name="Diagram 2"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363424028"/>
              </p:ext>
            </p:extLst>
          </p:nvPr>
        </p:nvGraphicFramePr>
        <p:xfrm>
          <a:off x="5634573" y="1254805"/>
          <a:ext cx="6389374" cy="369093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5"/>
            <a:ext cx="5794209" cy="1021481"/>
          </a:xfrm>
        </p:spPr>
        <p:txBody>
          <a:bodyPr/>
          <a:lstStyle/>
          <a:p>
            <a:r>
              <a:rPr lang="nb-NO" dirty="0"/>
              <a:t>Levekår, likestilling, inkludering og mangfold</a:t>
            </a:r>
          </a:p>
        </p:txBody>
      </p:sp>
      <p:sp>
        <p:nvSpPr>
          <p:cNvPr id="3" name="Undertittel 2"/>
          <p:cNvSpPr>
            <a:spLocks noGrp="1"/>
          </p:cNvSpPr>
          <p:nvPr>
            <p:ph type="subTitle" idx="1"/>
          </p:nvPr>
        </p:nvSpPr>
        <p:spPr>
          <a:xfrm>
            <a:off x="1193800" y="3135253"/>
            <a:ext cx="10171112" cy="1541688"/>
          </a:xfrm>
        </p:spPr>
        <p:txBody>
          <a:bodyPr/>
          <a:lstStyle/>
          <a:p>
            <a:r>
              <a:rPr lang="nb-NO" i="1" dirty="0"/>
              <a:t>Regionplan Agder 2030 tegner et fremtidsbilde der Agder er en attraktiv region å bo i, jobbe i og besøke. Byene, tettstedene og bygdesentrene er trygge og attraktive steder med identitet og innovasjonskraft. Stedene er kompakte, tilrettelagt for alle, uansett funksjonsevne, og ivaretar behovene som både minoritetsgrupper og en stadig økende andel eldre har.</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150220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Grunnskolepoeng</a:t>
            </a:r>
          </a:p>
        </p:txBody>
      </p:sp>
      <p:sp>
        <p:nvSpPr>
          <p:cNvPr id="3" name="Plassholder for innhold 2"/>
          <p:cNvSpPr>
            <a:spLocks noGrp="1"/>
          </p:cNvSpPr>
          <p:nvPr>
            <p:ph idx="1"/>
          </p:nvPr>
        </p:nvSpPr>
        <p:spPr>
          <a:xfrm>
            <a:off x="516862" y="1300163"/>
            <a:ext cx="4316396" cy="3458874"/>
          </a:xfrm>
        </p:spPr>
        <p:txBody>
          <a:bodyPr/>
          <a:lstStyle/>
          <a:p>
            <a:r>
              <a:rPr lang="nb-NO" sz="2000" dirty="0"/>
              <a:t>Vegårshei ligger under snittet for fylket i årene 2020, 2021, 2023, 2024 og over snittet i 2022.</a:t>
            </a:r>
          </a:p>
          <a:p>
            <a:endParaRPr lang="nb-NO" sz="2000" dirty="0"/>
          </a:p>
          <a:p>
            <a:r>
              <a:rPr lang="nb-NO" sz="2000" dirty="0"/>
              <a:t>Grunnskolepoengene for 2020, 2021 og 2022 er basert på standpunkt, siden eksamener ble avlyst under pandemien. Dette gjør at grunnskolepoengene for disse årene ikke uten videre kan sammenliknes med andre år.</a:t>
            </a:r>
          </a:p>
        </p:txBody>
      </p:sp>
      <p:sp>
        <p:nvSpPr>
          <p:cNvPr id="4" name="TekstSylinder 3">
            <a:extLst>
              <a:ext uri="{FF2B5EF4-FFF2-40B4-BE49-F238E27FC236}">
                <a16:creationId xmlns:a16="http://schemas.microsoft.com/office/drawing/2014/main" id="{B3E58FBC-C0AF-4374-16F2-686FC97E6E23}"/>
              </a:ext>
            </a:extLst>
          </p:cNvPr>
          <p:cNvSpPr txBox="1"/>
          <p:nvPr/>
        </p:nvSpPr>
        <p:spPr>
          <a:xfrm>
            <a:off x="673158" y="5290368"/>
            <a:ext cx="3016078" cy="369332"/>
          </a:xfrm>
          <a:prstGeom prst="rect">
            <a:avLst/>
          </a:prstGeom>
          <a:noFill/>
        </p:spPr>
        <p:txBody>
          <a:bodyPr wrap="square" rtlCol="0">
            <a:spAutoFit/>
          </a:bodyPr>
          <a:lstStyle/>
          <a:p>
            <a:pPr algn="l"/>
            <a:r>
              <a:rPr lang="nb-NO" dirty="0">
                <a:hlinkClick r:id="rId3"/>
              </a:rPr>
              <a:t>Rapport grunnskolepoeng</a:t>
            </a:r>
            <a:endParaRPr lang="nb-NO" dirty="0"/>
          </a:p>
        </p:txBody>
      </p:sp>
      <p:graphicFrame>
        <p:nvGraphicFramePr>
          <p:cNvPr id="5" name="Diagram 4"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2378390286"/>
              </p:ext>
            </p:extLst>
          </p:nvPr>
        </p:nvGraphicFramePr>
        <p:xfrm>
          <a:off x="5623780" y="1300163"/>
          <a:ext cx="6219826" cy="41519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dirty="0"/>
              <a:t>Gjennomføring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031325"/>
          </a:xfrm>
          <a:prstGeom prst="rect">
            <a:avLst/>
          </a:prstGeom>
          <a:noFill/>
        </p:spPr>
        <p:txBody>
          <a:bodyPr wrap="square" rtlCol="0">
            <a:spAutoFit/>
          </a:bodyPr>
          <a:lstStyle/>
          <a:p>
            <a:pPr marL="285750" indent="-285750">
              <a:buFont typeface="Arial" panose="020B0604020202020204" pitchFamily="34" charset="0"/>
              <a:buChar char="•"/>
            </a:pPr>
            <a:r>
              <a:rPr lang="nb-NO" dirty="0"/>
              <a:t>For 2017-kullet var gjennomførings-graden i kommunen 83,3 %. Dette er rett under snittet for Agder. </a:t>
            </a:r>
          </a:p>
          <a:p>
            <a:endParaRPr lang="nb-NO" dirty="0"/>
          </a:p>
          <a:p>
            <a:endParaRPr lang="nb-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2023.</a:t>
            </a:r>
          </a:p>
        </p:txBody>
      </p:sp>
      <p:graphicFrame>
        <p:nvGraphicFramePr>
          <p:cNvPr id="5" name="Tabell 4">
            <a:extLst>
              <a:ext uri="{FF2B5EF4-FFF2-40B4-BE49-F238E27FC236}">
                <a16:creationId xmlns:a16="http://schemas.microsoft.com/office/drawing/2014/main" id="{FA7F2812-A94E-B97B-BAE7-D40EFFCEC2D3}"/>
              </a:ext>
            </a:extLst>
          </p:cNvPr>
          <p:cNvGraphicFramePr>
            <a:graphicFrameLocks noGrp="1"/>
          </p:cNvGraphicFramePr>
          <p:nvPr>
            <p:extLst>
              <p:ext uri="{D42A27DB-BD31-4B8C-83A1-F6EECF244321}">
                <p14:modId xmlns:p14="http://schemas.microsoft.com/office/powerpoint/2010/main" val="1130031017"/>
              </p:ext>
            </p:extLst>
          </p:nvPr>
        </p:nvGraphicFramePr>
        <p:xfrm>
          <a:off x="749509" y="3523531"/>
          <a:ext cx="4038600" cy="1546860"/>
        </p:xfrm>
        <a:graphic>
          <a:graphicData uri="http://schemas.openxmlformats.org/drawingml/2006/table">
            <a:tbl>
              <a:tblPr firstRow="1"/>
              <a:tblGrid>
                <a:gridCol w="1054100">
                  <a:extLst>
                    <a:ext uri="{9D8B030D-6E8A-4147-A177-3AD203B41FA5}">
                      <a16:colId xmlns:a16="http://schemas.microsoft.com/office/drawing/2014/main" val="3378450147"/>
                    </a:ext>
                  </a:extLst>
                </a:gridCol>
                <a:gridCol w="1054100">
                  <a:extLst>
                    <a:ext uri="{9D8B030D-6E8A-4147-A177-3AD203B41FA5}">
                      <a16:colId xmlns:a16="http://schemas.microsoft.com/office/drawing/2014/main" val="2045645694"/>
                    </a:ext>
                  </a:extLst>
                </a:gridCol>
                <a:gridCol w="965200">
                  <a:extLst>
                    <a:ext uri="{9D8B030D-6E8A-4147-A177-3AD203B41FA5}">
                      <a16:colId xmlns:a16="http://schemas.microsoft.com/office/drawing/2014/main" val="4036113327"/>
                    </a:ext>
                  </a:extLst>
                </a:gridCol>
                <a:gridCol w="965200">
                  <a:extLst>
                    <a:ext uri="{9D8B030D-6E8A-4147-A177-3AD203B41FA5}">
                      <a16:colId xmlns:a16="http://schemas.microsoft.com/office/drawing/2014/main" val="1130285959"/>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512725678"/>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Vegårshei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dirty="0">
                          <a:solidFill>
                            <a:srgbClr val="000000"/>
                          </a:solidFill>
                          <a:effectLst/>
                          <a:latin typeface="Calibri" panose="020F0502020204030204" pitchFamily="34" charset="0"/>
                        </a:rPr>
                        <a:t>48,6 %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51,4 %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520764257"/>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31,3 %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68,8 %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8748850"/>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61,9 %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38,1 %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8926108"/>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56,7 %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43,3 %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995890637"/>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50,4 %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49,6 %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61916307"/>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62,9 %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37,1 %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0652451"/>
                  </a:ext>
                </a:extLst>
              </a:tr>
            </a:tbl>
          </a:graphicData>
        </a:graphic>
      </p:graphicFrame>
      <p:sp>
        <p:nvSpPr>
          <p:cNvPr id="2" name="TekstSylinder 1"/>
          <p:cNvSpPr txBox="1"/>
          <p:nvPr/>
        </p:nvSpPr>
        <p:spPr>
          <a:xfrm>
            <a:off x="5627077" y="6199833"/>
            <a:ext cx="5345723" cy="276999"/>
          </a:xfrm>
          <a:prstGeom prst="rect">
            <a:avLst/>
          </a:prstGeom>
          <a:noFill/>
        </p:spPr>
        <p:txBody>
          <a:bodyPr wrap="square" rtlCol="0">
            <a:spAutoFit/>
          </a:bodyPr>
          <a:lstStyle/>
          <a:p>
            <a:pPr algn="l"/>
            <a:r>
              <a:rPr lang="nb-NO" sz="1200" dirty="0"/>
              <a:t>Eventuelle 0-verdier skyldes at bakgrunnsdata er undertrykt </a:t>
            </a:r>
            <a:r>
              <a:rPr lang="nb-NO" sz="1200" dirty="0" err="1"/>
              <a:t>pga</a:t>
            </a:r>
            <a:r>
              <a:rPr lang="nb-NO" sz="1200" dirty="0"/>
              <a:t> lite utvalg.</a:t>
            </a:r>
          </a:p>
        </p:txBody>
      </p:sp>
      <p:sp>
        <p:nvSpPr>
          <p:cNvPr id="4" name="TekstSylinder 3">
            <a:extLst>
              <a:ext uri="{FF2B5EF4-FFF2-40B4-BE49-F238E27FC236}">
                <a16:creationId xmlns:a16="http://schemas.microsoft.com/office/drawing/2014/main" id="{93971CA4-FDD6-42D0-5CFA-BD1B43EE7E19}"/>
              </a:ext>
            </a:extLst>
          </p:cNvPr>
          <p:cNvSpPr txBox="1"/>
          <p:nvPr/>
        </p:nvSpPr>
        <p:spPr>
          <a:xfrm>
            <a:off x="695910" y="5367807"/>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7" name="Diagram 6"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497155997"/>
              </p:ext>
            </p:extLst>
          </p:nvPr>
        </p:nvGraphicFramePr>
        <p:xfrm>
          <a:off x="5043947" y="1355634"/>
          <a:ext cx="7010401" cy="37147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833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355230" y="95933"/>
            <a:ext cx="10153651" cy="685606"/>
          </a:xfrm>
        </p:spPr>
        <p:txBody>
          <a:bodyPr/>
          <a:lstStyle/>
          <a:p>
            <a:r>
              <a:rPr lang="nb-NO" dirty="0"/>
              <a:t>Lærekontrakter kommunal og privat sektor</a:t>
            </a:r>
          </a:p>
        </p:txBody>
      </p:sp>
      <p:sp>
        <p:nvSpPr>
          <p:cNvPr id="12" name="TekstSylinder 11"/>
          <p:cNvSpPr txBox="1"/>
          <p:nvPr/>
        </p:nvSpPr>
        <p:spPr>
          <a:xfrm>
            <a:off x="308762" y="1003580"/>
            <a:ext cx="4072319" cy="4247317"/>
          </a:xfrm>
          <a:prstGeom prst="rect">
            <a:avLst/>
          </a:prstGeom>
          <a:noFill/>
        </p:spPr>
        <p:txBody>
          <a:bodyPr wrap="square" rtlCol="0">
            <a:spAutoFit/>
          </a:bodyPr>
          <a:lstStyle/>
          <a:p>
            <a:pPr marL="285750" indent="-285750" algn="l">
              <a:buFont typeface="Arial" panose="020B0604020202020204" pitchFamily="34" charset="0"/>
              <a:buChar char="•"/>
            </a:pPr>
            <a:r>
              <a:rPr lang="nb-NO" dirty="0"/>
              <a:t>Vegårshei har ikke nådd målsetningen om tre lærekontrakter i kommunal sektor per 1000 innbyggere i 2024.</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Vegårshei har 4 lærekontrakter i kommunal sektor, og mangler 3 for å nå målsetningen.</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Vegårshei har 4 lærekontrakter per 1000 innbyggere i privat sektor (2023).</a:t>
            </a:r>
          </a:p>
          <a:p>
            <a:pPr marL="285750" indent="-285750">
              <a:buFont typeface="Arial" panose="020B0604020202020204" pitchFamily="34" charset="0"/>
              <a:buChar char="•"/>
            </a:pPr>
            <a:endParaRPr lang="nb-NO" dirty="0"/>
          </a:p>
          <a:p>
            <a:endParaRPr lang="nb-NO" dirty="0"/>
          </a:p>
          <a:p>
            <a:pPr marL="285750" indent="-285750" algn="l">
              <a:buFont typeface="Arial" panose="020B0604020202020204" pitchFamily="34" charset="0"/>
              <a:buChar char="•"/>
            </a:pPr>
            <a:endParaRPr lang="nb-NO" dirty="0"/>
          </a:p>
        </p:txBody>
      </p:sp>
      <p:graphicFrame>
        <p:nvGraphicFramePr>
          <p:cNvPr id="3" name="Diagram 2" descr="Stolpediagram som viser antall lærekotrakter per 1000 innbyggere, privat sektor. Sammenligner alle kommuner i Agder.">
            <a:extLst>
              <a:ext uri="{FF2B5EF4-FFF2-40B4-BE49-F238E27FC236}">
                <a16:creationId xmlns:a16="http://schemas.microsoft.com/office/drawing/2014/main" id="{36DED2CC-9ACD-DE09-CED5-6D4CEE15DBA9}"/>
              </a:ext>
            </a:extLst>
          </p:cNvPr>
          <p:cNvGraphicFramePr>
            <a:graphicFrameLocks/>
          </p:cNvGraphicFramePr>
          <p:nvPr>
            <p:extLst>
              <p:ext uri="{D42A27DB-BD31-4B8C-83A1-F6EECF244321}">
                <p14:modId xmlns:p14="http://schemas.microsoft.com/office/powerpoint/2010/main" val="2183824468"/>
              </p:ext>
            </p:extLst>
          </p:nvPr>
        </p:nvGraphicFramePr>
        <p:xfrm>
          <a:off x="5063068" y="3618417"/>
          <a:ext cx="6932990" cy="23076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 3" descr="Stolpediagram som viser antall lærekontrakter per 1000 innbyggere, kommunal sektor. Sammenligner alle kommuner i Agder.">
            <a:extLst>
              <a:ext uri="{FF2B5EF4-FFF2-40B4-BE49-F238E27FC236}">
                <a16:creationId xmlns:a16="http://schemas.microsoft.com/office/drawing/2014/main" id="{E4313311-24BD-E18D-ED45-C664198B2A9D}"/>
              </a:ext>
            </a:extLst>
          </p:cNvPr>
          <p:cNvGraphicFramePr>
            <a:graphicFrameLocks/>
          </p:cNvGraphicFramePr>
          <p:nvPr>
            <p:extLst>
              <p:ext uri="{D42A27DB-BD31-4B8C-83A1-F6EECF244321}">
                <p14:modId xmlns:p14="http://schemas.microsoft.com/office/powerpoint/2010/main" val="1197013151"/>
              </p:ext>
            </p:extLst>
          </p:nvPr>
        </p:nvGraphicFramePr>
        <p:xfrm>
          <a:off x="5063068" y="1023937"/>
          <a:ext cx="6932990" cy="24050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41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97357" y="325005"/>
            <a:ext cx="6174393" cy="685606"/>
          </a:xfrm>
        </p:spPr>
        <p:txBody>
          <a:bodyPr/>
          <a:lstStyle/>
          <a:p>
            <a:r>
              <a:rPr lang="nb-NO" sz="4000" dirty="0"/>
              <a:t>Deltid kvinner 20-66 år</a:t>
            </a:r>
          </a:p>
        </p:txBody>
      </p:sp>
      <p:sp>
        <p:nvSpPr>
          <p:cNvPr id="5" name="TekstSylinder 4">
            <a:extLst>
              <a:ext uri="{FF2B5EF4-FFF2-40B4-BE49-F238E27FC236}">
                <a16:creationId xmlns:a16="http://schemas.microsoft.com/office/drawing/2014/main" id="{5C294197-5AFA-DEA1-4F55-6277232AE243}"/>
              </a:ext>
            </a:extLst>
          </p:cNvPr>
          <p:cNvSpPr txBox="1"/>
          <p:nvPr/>
        </p:nvSpPr>
        <p:spPr>
          <a:xfrm>
            <a:off x="553598" y="5583610"/>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7" name="Tabell 6">
            <a:extLst>
              <a:ext uri="{FF2B5EF4-FFF2-40B4-BE49-F238E27FC236}">
                <a16:creationId xmlns:a16="http://schemas.microsoft.com/office/drawing/2014/main" id="{19E86644-5C35-ACED-9352-39579B720817}"/>
              </a:ext>
            </a:extLst>
          </p:cNvPr>
          <p:cNvGraphicFramePr>
            <a:graphicFrameLocks noGrp="1"/>
          </p:cNvGraphicFramePr>
          <p:nvPr>
            <p:extLst>
              <p:ext uri="{D42A27DB-BD31-4B8C-83A1-F6EECF244321}">
                <p14:modId xmlns:p14="http://schemas.microsoft.com/office/powerpoint/2010/main" val="1725346146"/>
              </p:ext>
            </p:extLst>
          </p:nvPr>
        </p:nvGraphicFramePr>
        <p:xfrm>
          <a:off x="647830" y="4111069"/>
          <a:ext cx="4562345" cy="1432560"/>
        </p:xfrm>
        <a:graphic>
          <a:graphicData uri="http://schemas.openxmlformats.org/drawingml/2006/table">
            <a:tbl>
              <a:tblPr firstRow="1" bandRow="1">
                <a:tableStyleId>{7DF18680-E054-41AD-8BC1-D1AEF772440D}</a:tableStyleId>
              </a:tblPr>
              <a:tblGrid>
                <a:gridCol w="1507778">
                  <a:extLst>
                    <a:ext uri="{9D8B030D-6E8A-4147-A177-3AD203B41FA5}">
                      <a16:colId xmlns:a16="http://schemas.microsoft.com/office/drawing/2014/main" val="458187021"/>
                    </a:ext>
                  </a:extLst>
                </a:gridCol>
                <a:gridCol w="1018189">
                  <a:extLst>
                    <a:ext uri="{9D8B030D-6E8A-4147-A177-3AD203B41FA5}">
                      <a16:colId xmlns:a16="http://schemas.microsoft.com/office/drawing/2014/main" val="221583423"/>
                    </a:ext>
                  </a:extLst>
                </a:gridCol>
                <a:gridCol w="1018189">
                  <a:extLst>
                    <a:ext uri="{9D8B030D-6E8A-4147-A177-3AD203B41FA5}">
                      <a16:colId xmlns:a16="http://schemas.microsoft.com/office/drawing/2014/main" val="1883679846"/>
                    </a:ext>
                  </a:extLst>
                </a:gridCol>
                <a:gridCol w="1018189">
                  <a:extLst>
                    <a:ext uri="{9D8B030D-6E8A-4147-A177-3AD203B41FA5}">
                      <a16:colId xmlns:a16="http://schemas.microsoft.com/office/drawing/2014/main" val="2441713524"/>
                    </a:ext>
                  </a:extLst>
                </a:gridCol>
              </a:tblGrid>
              <a:tr h="467507">
                <a:tc>
                  <a:txBody>
                    <a:bodyPr/>
                    <a:lstStyle/>
                    <a:p>
                      <a:pPr algn="ctr"/>
                      <a:r>
                        <a:rPr lang="nb-NO" sz="1400" dirty="0"/>
                        <a:t>20-66 år</a:t>
                      </a:r>
                      <a:endParaRPr lang="nb-NO" sz="1400" b="1" dirty="0"/>
                    </a:p>
                  </a:txBody>
                  <a:tcPr anchor="ctr"/>
                </a:tc>
                <a:tc>
                  <a:txBody>
                    <a:bodyPr/>
                    <a:lstStyle/>
                    <a:p>
                      <a:pPr algn="ctr"/>
                      <a:r>
                        <a:rPr lang="nb-NO" sz="1400" dirty="0"/>
                        <a:t>Begge kjønn</a:t>
                      </a:r>
                      <a:endParaRPr lang="nb-NO" sz="1400" b="1" dirty="0"/>
                    </a:p>
                  </a:txBody>
                  <a:tcPr anchor="ctr"/>
                </a:tc>
                <a:tc>
                  <a:txBody>
                    <a:bodyPr/>
                    <a:lstStyle/>
                    <a:p>
                      <a:pPr algn="ctr"/>
                      <a:r>
                        <a:rPr lang="nb-NO" sz="1400" dirty="0"/>
                        <a:t>Menn</a:t>
                      </a:r>
                      <a:endParaRPr lang="nb-NO"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a:t>Kvinner</a:t>
                      </a:r>
                      <a:endParaRPr lang="nb-NO" sz="1400" b="1"/>
                    </a:p>
                  </a:txBody>
                  <a:tcPr anchor="ctr"/>
                </a:tc>
                <a:extLst>
                  <a:ext uri="{0D108BD9-81ED-4DB2-BD59-A6C34878D82A}">
                    <a16:rowId xmlns:a16="http://schemas.microsoft.com/office/drawing/2014/main" val="957641228"/>
                  </a:ext>
                </a:extLst>
              </a:tr>
              <a:tr h="275999">
                <a:tc>
                  <a:txBody>
                    <a:bodyPr/>
                    <a:lstStyle/>
                    <a:p>
                      <a:pPr algn="ctr"/>
                      <a:r>
                        <a:rPr lang="nb-NO" sz="1400" b="0" dirty="0"/>
                        <a:t>Vegårshei</a:t>
                      </a:r>
                    </a:p>
                  </a:txBody>
                  <a:tcPr anchor="ctr"/>
                </a:tc>
                <a:tc>
                  <a:txBody>
                    <a:bodyPr/>
                    <a:lstStyle/>
                    <a:p>
                      <a:pPr algn="ctr"/>
                      <a:r>
                        <a:rPr lang="nb-NO" sz="1400" b="0" dirty="0"/>
                        <a:t>33,9</a:t>
                      </a:r>
                    </a:p>
                  </a:txBody>
                  <a:tcPr anchor="ctr"/>
                </a:tc>
                <a:tc>
                  <a:txBody>
                    <a:bodyPr/>
                    <a:lstStyle/>
                    <a:p>
                      <a:pPr algn="ctr"/>
                      <a:r>
                        <a:rPr lang="nb-NO" sz="1400" b="0" dirty="0"/>
                        <a:t>17,6</a:t>
                      </a:r>
                    </a:p>
                  </a:txBody>
                  <a:tcPr anchor="ctr"/>
                </a:tc>
                <a:tc>
                  <a:txBody>
                    <a:bodyPr/>
                    <a:lstStyle/>
                    <a:p>
                      <a:pPr algn="ctr"/>
                      <a:r>
                        <a:rPr lang="nb-NO" sz="1400" b="0" dirty="0"/>
                        <a:t>53,6</a:t>
                      </a:r>
                    </a:p>
                  </a:txBody>
                  <a:tcPr anchor="ctr"/>
                </a:tc>
                <a:extLst>
                  <a:ext uri="{0D108BD9-81ED-4DB2-BD59-A6C34878D82A}">
                    <a16:rowId xmlns:a16="http://schemas.microsoft.com/office/drawing/2014/main" val="4019652575"/>
                  </a:ext>
                </a:extLst>
              </a:tr>
              <a:tr h="275999">
                <a:tc>
                  <a:txBody>
                    <a:bodyPr/>
                    <a:lstStyle/>
                    <a:p>
                      <a:pPr algn="ctr"/>
                      <a:r>
                        <a:rPr lang="nb-NO" sz="1400" dirty="0"/>
                        <a:t>Agder</a:t>
                      </a:r>
                      <a:endParaRPr lang="nb-NO" sz="1400" b="1" dirty="0"/>
                    </a:p>
                  </a:txBody>
                  <a:tcPr anchor="ctr"/>
                </a:tc>
                <a:tc>
                  <a:txBody>
                    <a:bodyPr/>
                    <a:lstStyle/>
                    <a:p>
                      <a:pPr algn="ctr"/>
                      <a:r>
                        <a:rPr lang="nb-NO" sz="1400" b="0" dirty="0"/>
                        <a:t>30,9</a:t>
                      </a:r>
                    </a:p>
                  </a:txBody>
                  <a:tcPr anchor="ctr"/>
                </a:tc>
                <a:tc>
                  <a:txBody>
                    <a:bodyPr/>
                    <a:lstStyle/>
                    <a:p>
                      <a:pPr algn="ctr"/>
                      <a:r>
                        <a:rPr lang="nb-NO" sz="1400" b="0" dirty="0"/>
                        <a:t>18,6</a:t>
                      </a:r>
                    </a:p>
                  </a:txBody>
                  <a:tcPr anchor="ctr"/>
                </a:tc>
                <a:tc>
                  <a:txBody>
                    <a:bodyPr/>
                    <a:lstStyle/>
                    <a:p>
                      <a:pPr algn="ctr"/>
                      <a:r>
                        <a:rPr lang="nb-NO" sz="1400" b="0" dirty="0"/>
                        <a:t>44,6</a:t>
                      </a:r>
                    </a:p>
                  </a:txBody>
                  <a:tcPr anchor="ctr"/>
                </a:tc>
                <a:extLst>
                  <a:ext uri="{0D108BD9-81ED-4DB2-BD59-A6C34878D82A}">
                    <a16:rowId xmlns:a16="http://schemas.microsoft.com/office/drawing/2014/main" val="4145178818"/>
                  </a:ext>
                </a:extLst>
              </a:tr>
              <a:tr h="275999">
                <a:tc>
                  <a:txBody>
                    <a:bodyPr/>
                    <a:lstStyle/>
                    <a:p>
                      <a:pPr algn="ctr"/>
                      <a:r>
                        <a:rPr lang="nb-NO" sz="1400" dirty="0"/>
                        <a:t>Norge</a:t>
                      </a:r>
                      <a:endParaRPr lang="nb-NO" sz="1400" b="1" dirty="0"/>
                    </a:p>
                  </a:txBody>
                  <a:tcPr anchor="ctr"/>
                </a:tc>
                <a:tc>
                  <a:txBody>
                    <a:bodyPr/>
                    <a:lstStyle/>
                    <a:p>
                      <a:pPr algn="ctr"/>
                      <a:r>
                        <a:rPr lang="nb-NO" sz="1400" b="0" dirty="0"/>
                        <a:t>25,4</a:t>
                      </a:r>
                    </a:p>
                  </a:txBody>
                  <a:tcPr anchor="ctr"/>
                </a:tc>
                <a:tc>
                  <a:txBody>
                    <a:bodyPr/>
                    <a:lstStyle/>
                    <a:p>
                      <a:pPr algn="ctr"/>
                      <a:r>
                        <a:rPr lang="nb-NO" sz="1400" b="0" dirty="0"/>
                        <a:t>16,3</a:t>
                      </a:r>
                    </a:p>
                  </a:txBody>
                  <a:tcPr anchor="ctr"/>
                </a:tc>
                <a:tc>
                  <a:txBody>
                    <a:bodyPr/>
                    <a:lstStyle/>
                    <a:p>
                      <a:pPr algn="ctr"/>
                      <a:r>
                        <a:rPr lang="nb-NO" sz="1400" b="0" dirty="0"/>
                        <a:t>35,4</a:t>
                      </a:r>
                    </a:p>
                  </a:txBody>
                  <a:tcPr anchor="ctr"/>
                </a:tc>
                <a:extLst>
                  <a:ext uri="{0D108BD9-81ED-4DB2-BD59-A6C34878D82A}">
                    <a16:rowId xmlns:a16="http://schemas.microsoft.com/office/drawing/2014/main" val="2028139095"/>
                  </a:ext>
                </a:extLst>
              </a:tr>
            </a:tbl>
          </a:graphicData>
        </a:graphic>
      </p:graphicFrame>
      <p:pic>
        <p:nvPicPr>
          <p:cNvPr id="10" name="Bilde 9" descr="Linjediagram som viser utviklingen i andel kvinner 20-66 år som jobber deltid. Tidsserie for Agder og Norge. ">
            <a:extLst>
              <a:ext uri="{FF2B5EF4-FFF2-40B4-BE49-F238E27FC236}">
                <a16:creationId xmlns:a16="http://schemas.microsoft.com/office/drawing/2014/main" id="{507BEAC1-41CB-1E65-DDFD-A7B252343FD4}"/>
              </a:ext>
            </a:extLst>
          </p:cNvPr>
          <p:cNvPicPr>
            <a:picLocks noChangeAspect="1"/>
          </p:cNvPicPr>
          <p:nvPr/>
        </p:nvPicPr>
        <p:blipFill>
          <a:blip r:embed="rId4"/>
          <a:stretch>
            <a:fillRect/>
          </a:stretch>
        </p:blipFill>
        <p:spPr>
          <a:xfrm>
            <a:off x="562104" y="1314370"/>
            <a:ext cx="4733795" cy="2664777"/>
          </a:xfrm>
          <a:prstGeom prst="rect">
            <a:avLst/>
          </a:prstGeom>
        </p:spPr>
      </p:pic>
      <p:pic>
        <p:nvPicPr>
          <p:cNvPr id="11" name="Bilde 10" descr="Et bilde som inneholder kart, tekst, og tall. Kartet viser andel kvinner som jobber deltid i 2022. Tall for alle kommuner i Agder.">
            <a:extLst>
              <a:ext uri="{FF2B5EF4-FFF2-40B4-BE49-F238E27FC236}">
                <a16:creationId xmlns:a16="http://schemas.microsoft.com/office/drawing/2014/main" id="{8A9F4012-3573-8AD6-1FD2-1961FD17C5A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164373" y="19049"/>
            <a:ext cx="5675201" cy="5958721"/>
          </a:xfrm>
          <a:prstGeom prst="rect">
            <a:avLst/>
          </a:prstGeom>
        </p:spPr>
      </p:pic>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dirty="0"/>
              <a:t>Sysselsetting etter landbakgrunn</a:t>
            </a:r>
          </a:p>
        </p:txBody>
      </p:sp>
      <p:sp>
        <p:nvSpPr>
          <p:cNvPr id="3" name="TekstSylinder 2"/>
          <p:cNvSpPr txBox="1"/>
          <p:nvPr/>
        </p:nvSpPr>
        <p:spPr>
          <a:xfrm>
            <a:off x="422564" y="1175211"/>
            <a:ext cx="3466148" cy="3416320"/>
          </a:xfrm>
          <a:prstGeom prst="rect">
            <a:avLst/>
          </a:prstGeom>
          <a:noFill/>
        </p:spPr>
        <p:txBody>
          <a:bodyPr wrap="square" rtlCol="0">
            <a:spAutoFit/>
          </a:bodyPr>
          <a:lstStyle/>
          <a:p>
            <a:pPr marL="285750" indent="-285750">
              <a:buFont typeface="Arial" panose="020B0604020202020204" pitchFamily="34" charset="0"/>
              <a:buChar char="•"/>
            </a:pPr>
            <a:r>
              <a:rPr lang="nb-NO" dirty="0"/>
              <a:t>Blant innvandrere – og særlig innvandrere fra Gruppe 2-land – er det en betydelig lavere sysselsetting enn befolkningen for øvrig.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Tallene understreker viktigheten av en målrettet satsing på kvalifisering og inkludering av innvandrere fra Gruppe 2-land til arbeidslivet.</a:t>
            </a:r>
          </a:p>
        </p:txBody>
      </p:sp>
      <p:sp>
        <p:nvSpPr>
          <p:cNvPr id="4" name="TekstSylinder 3">
            <a:extLst>
              <a:ext uri="{FF2B5EF4-FFF2-40B4-BE49-F238E27FC236}">
                <a16:creationId xmlns:a16="http://schemas.microsoft.com/office/drawing/2014/main" id="{23977D37-2BB1-E21F-5A12-B3C2F39A590F}"/>
              </a:ext>
            </a:extLst>
          </p:cNvPr>
          <p:cNvSpPr txBox="1"/>
          <p:nvPr/>
        </p:nvSpPr>
        <p:spPr>
          <a:xfrm>
            <a:off x="654888" y="4785667"/>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graphicFrame>
        <p:nvGraphicFramePr>
          <p:cNvPr id="5" name="Diagram 4"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4106575035"/>
              </p:ext>
            </p:extLst>
          </p:nvPr>
        </p:nvGraphicFramePr>
        <p:xfrm>
          <a:off x="4449624" y="1175211"/>
          <a:ext cx="7467393" cy="45994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dirty="0"/>
              <a:t>Vedvarende lavinntekt</a:t>
            </a:r>
          </a:p>
        </p:txBody>
      </p:sp>
      <p:sp>
        <p:nvSpPr>
          <p:cNvPr id="3" name="TekstSylinder 2"/>
          <p:cNvSpPr txBox="1"/>
          <p:nvPr/>
        </p:nvSpPr>
        <p:spPr>
          <a:xfrm>
            <a:off x="422564" y="1175211"/>
            <a:ext cx="3203286" cy="3416320"/>
          </a:xfrm>
          <a:prstGeom prst="rect">
            <a:avLst/>
          </a:prstGeom>
          <a:noFill/>
        </p:spPr>
        <p:txBody>
          <a:bodyPr wrap="square" rtlCol="0">
            <a:spAutoFit/>
          </a:bodyPr>
          <a:lstStyle/>
          <a:p>
            <a:pPr marL="285750" indent="-285750">
              <a:buFont typeface="Arial" panose="020B0604020202020204" pitchFamily="34" charset="0"/>
              <a:buChar char="•"/>
            </a:pPr>
            <a:r>
              <a:rPr lang="nb-NO" dirty="0"/>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Lav inntekt øker sannsynligheten for dårlig selvopplevd helse, sykdom og for tidlig død.</a:t>
            </a:r>
          </a:p>
        </p:txBody>
      </p:sp>
      <p:sp>
        <p:nvSpPr>
          <p:cNvPr id="4" name="TekstSylinder 3">
            <a:extLst>
              <a:ext uri="{FF2B5EF4-FFF2-40B4-BE49-F238E27FC236}">
                <a16:creationId xmlns:a16="http://schemas.microsoft.com/office/drawing/2014/main" id="{393B801F-4E87-4E9B-DC0F-967704E3A96C}"/>
              </a:ext>
            </a:extLst>
          </p:cNvPr>
          <p:cNvSpPr txBox="1"/>
          <p:nvPr/>
        </p:nvSpPr>
        <p:spPr>
          <a:xfrm>
            <a:off x="693477" y="4938155"/>
            <a:ext cx="2423432" cy="369332"/>
          </a:xfrm>
          <a:prstGeom prst="rect">
            <a:avLst/>
          </a:prstGeom>
          <a:noFill/>
        </p:spPr>
        <p:txBody>
          <a:bodyPr wrap="square" rtlCol="0">
            <a:spAutoFit/>
          </a:bodyPr>
          <a:lstStyle/>
          <a:p>
            <a:pPr algn="l"/>
            <a:r>
              <a:rPr lang="nb-NO" dirty="0">
                <a:hlinkClick r:id="rId3"/>
              </a:rPr>
              <a:t>Rapport lavinntekt</a:t>
            </a:r>
            <a:endParaRPr lang="nb-NO" dirty="0"/>
          </a:p>
        </p:txBody>
      </p:sp>
      <p:graphicFrame>
        <p:nvGraphicFramePr>
          <p:cNvPr id="5" name="Diagram 4" descr="Stolpediagram som viser andel personer i husholdninger med vedvarende lavinntekt (EU60). Tidsserie fra 2010-2022. Sammenligner Norge, Agder og Arendal.">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3725491459"/>
              </p:ext>
            </p:extLst>
          </p:nvPr>
        </p:nvGraphicFramePr>
        <p:xfrm>
          <a:off x="4145238" y="1175211"/>
          <a:ext cx="7877175"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dirty="0"/>
              <a:t>Tannhelse</a:t>
            </a:r>
          </a:p>
        </p:txBody>
      </p:sp>
      <p:sp>
        <p:nvSpPr>
          <p:cNvPr id="3" name="TekstSylinder 2"/>
          <p:cNvSpPr txBox="1"/>
          <p:nvPr/>
        </p:nvSpPr>
        <p:spPr>
          <a:xfrm>
            <a:off x="422563" y="1175211"/>
            <a:ext cx="4308925" cy="3416320"/>
          </a:xfrm>
          <a:prstGeom prst="rect">
            <a:avLst/>
          </a:prstGeom>
          <a:noFill/>
        </p:spPr>
        <p:txBody>
          <a:bodyPr wrap="square" rtlCol="0">
            <a:spAutoFit/>
          </a:bodyPr>
          <a:lstStyle/>
          <a:p>
            <a:pPr marL="285750" indent="-285750">
              <a:buFont typeface="Arial" panose="020B0604020202020204" pitchFamily="34" charset="0"/>
              <a:buChar char="•"/>
            </a:pPr>
            <a:r>
              <a:rPr lang="nb-NO" dirty="0"/>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Registreringene gir et grovt mål på utviklingen i tannhelsen over flere år, og gir mulighet for å sammenligne tannhelsen mellom kommuner, fylker og gjennomsnitt for landet.</a:t>
            </a:r>
            <a:endParaRPr lang="nb-NO" dirty="0">
              <a:solidFill>
                <a:srgbClr val="FF0000"/>
              </a:solidFill>
            </a:endParaRPr>
          </a:p>
        </p:txBody>
      </p:sp>
      <p:sp>
        <p:nvSpPr>
          <p:cNvPr id="7" name="TekstSylinder 6">
            <a:extLst>
              <a:ext uri="{FF2B5EF4-FFF2-40B4-BE49-F238E27FC236}">
                <a16:creationId xmlns:a16="http://schemas.microsoft.com/office/drawing/2014/main" id="{FDC1BF6D-9C47-0CFC-19FD-1E1C02C6C4F1}"/>
              </a:ext>
            </a:extLst>
          </p:cNvPr>
          <p:cNvSpPr txBox="1"/>
          <p:nvPr/>
        </p:nvSpPr>
        <p:spPr>
          <a:xfrm>
            <a:off x="731568" y="4753713"/>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8" name="Diagram 7"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459816874"/>
              </p:ext>
            </p:extLst>
          </p:nvPr>
        </p:nvGraphicFramePr>
        <p:xfrm>
          <a:off x="5369443" y="4347633"/>
          <a:ext cx="6179820" cy="1447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1871974148"/>
              </p:ext>
            </p:extLst>
          </p:nvPr>
        </p:nvGraphicFramePr>
        <p:xfrm>
          <a:off x="5369443" y="663574"/>
          <a:ext cx="6179820" cy="162877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Diagram 9"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056207518"/>
              </p:ext>
            </p:extLst>
          </p:nvPr>
        </p:nvGraphicFramePr>
        <p:xfrm>
          <a:off x="5369443" y="2510367"/>
          <a:ext cx="6179820" cy="16192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362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1021481"/>
          </a:xfrm>
        </p:spPr>
        <p:txBody>
          <a:bodyPr/>
          <a:lstStyle/>
          <a:p>
            <a:r>
              <a:rPr lang="nb-NO" dirty="0"/>
              <a:t>Klima og miljø</a:t>
            </a:r>
          </a:p>
        </p:txBody>
      </p:sp>
      <p:sp>
        <p:nvSpPr>
          <p:cNvPr id="3" name="Undertittel 2"/>
          <p:cNvSpPr>
            <a:spLocks noGrp="1"/>
          </p:cNvSpPr>
          <p:nvPr>
            <p:ph type="subTitle" idx="1"/>
          </p:nvPr>
        </p:nvSpPr>
        <p:spPr>
          <a:xfrm>
            <a:off x="1193800" y="2618427"/>
            <a:ext cx="10171112" cy="1541688"/>
          </a:xfrm>
        </p:spPr>
        <p:txBody>
          <a:bodyPr/>
          <a:lstStyle/>
          <a:p>
            <a:r>
              <a:rPr lang="nb-NO" i="1" dirty="0"/>
              <a:t>Regionplan Agder 2030 tegner et fremtidsbilde der Agder har redusert klimagassutslipp med minst 45 prosent. Nødvendig infrastruktur for et fullelektrisk samfunn er bygd ut, mens informasjons- og kommunikasjonsteknologi har gjort det enkelt å velge den mest klimavennlige løsningen for innbyggerne og besøkende. Natur- og landbruksområder er ivaretatt for fremtidige generasjoner, og er en del av regionens ressursgrunnlag og identitet.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44542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22" y="295900"/>
            <a:ext cx="535072" cy="668841"/>
          </a:xfrm>
          <a:prstGeom prst="rect">
            <a:avLst/>
          </a:prstGeom>
        </p:spPr>
      </p:pic>
      <p:sp>
        <p:nvSpPr>
          <p:cNvPr id="2" name="Tittel 1"/>
          <p:cNvSpPr>
            <a:spLocks noGrp="1"/>
          </p:cNvSpPr>
          <p:nvPr>
            <p:ph type="title"/>
          </p:nvPr>
        </p:nvSpPr>
        <p:spPr>
          <a:xfrm>
            <a:off x="1796716" y="295900"/>
            <a:ext cx="7772400" cy="685606"/>
          </a:xfrm>
        </p:spPr>
        <p:txBody>
          <a:bodyPr/>
          <a:lstStyle/>
          <a:p>
            <a:r>
              <a:rPr lang="nb-NO" sz="3200" dirty="0"/>
              <a:t>Kjappe fakta om Vegårshei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2034479027"/>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Areal (km</a:t>
                      </a:r>
                      <a:r>
                        <a:rPr lang="nb-NO" sz="1200" baseline="30000" dirty="0"/>
                        <a:t>2</a:t>
                      </a:r>
                      <a:r>
                        <a:rPr lang="nb-NO" sz="1200" dirty="0"/>
                        <a:t>)</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Areal</a:t>
                      </a:r>
                    </a:p>
                  </a:txBody>
                  <a:tcPr/>
                </a:tc>
                <a:tc>
                  <a:txBody>
                    <a:bodyPr/>
                    <a:lstStyle/>
                    <a:p>
                      <a:pPr algn="ctr"/>
                      <a:r>
                        <a:rPr lang="nb-NO" sz="1200" dirty="0"/>
                        <a:t>355,7</a:t>
                      </a:r>
                    </a:p>
                  </a:txBody>
                  <a:tcPr/>
                </a:tc>
                <a:extLst>
                  <a:ext uri="{0D108BD9-81ED-4DB2-BD59-A6C34878D82A}">
                    <a16:rowId xmlns:a16="http://schemas.microsoft.com/office/drawing/2014/main" val="3696038960"/>
                  </a:ext>
                </a:extLst>
              </a:tr>
              <a:tr h="312707">
                <a:tc>
                  <a:txBody>
                    <a:bodyPr/>
                    <a:lstStyle/>
                    <a:p>
                      <a:r>
                        <a:rPr lang="nb-NO" sz="1200"/>
                        <a:t>Landareal</a:t>
                      </a:r>
                    </a:p>
                  </a:txBody>
                  <a:tcPr/>
                </a:tc>
                <a:tc>
                  <a:txBody>
                    <a:bodyPr/>
                    <a:lstStyle/>
                    <a:p>
                      <a:pPr algn="ctr"/>
                      <a:r>
                        <a:rPr lang="nb-NO" sz="1200" dirty="0"/>
                        <a:t>319,4</a:t>
                      </a:r>
                    </a:p>
                  </a:txBody>
                  <a:tcPr/>
                </a:tc>
                <a:extLst>
                  <a:ext uri="{0D108BD9-81ED-4DB2-BD59-A6C34878D82A}">
                    <a16:rowId xmlns:a16="http://schemas.microsoft.com/office/drawing/2014/main" val="291333389"/>
                  </a:ext>
                </a:extLst>
              </a:tr>
              <a:tr h="312707">
                <a:tc>
                  <a:txBody>
                    <a:bodyPr/>
                    <a:lstStyle/>
                    <a:p>
                      <a:r>
                        <a:rPr lang="nb-NO" sz="1200" dirty="0"/>
                        <a:t>Bebygd/samferdsel areal</a:t>
                      </a:r>
                    </a:p>
                  </a:txBody>
                  <a:tcPr/>
                </a:tc>
                <a:tc>
                  <a:txBody>
                    <a:bodyPr/>
                    <a:lstStyle/>
                    <a:p>
                      <a:pPr algn="ctr"/>
                      <a:r>
                        <a:rPr lang="nb-NO" sz="1200" dirty="0"/>
                        <a:t>6,5</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Ferskvann</a:t>
                      </a:r>
                    </a:p>
                  </a:txBody>
                  <a:tcPr/>
                </a:tc>
                <a:tc>
                  <a:txBody>
                    <a:bodyPr/>
                    <a:lstStyle/>
                    <a:p>
                      <a:pPr algn="ctr"/>
                      <a:r>
                        <a:rPr lang="nb-NO" sz="1200" dirty="0"/>
                        <a:t>36,2</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4,2</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Vernet areal</a:t>
                      </a:r>
                    </a:p>
                  </a:txBody>
                  <a:tcPr/>
                </a:tc>
                <a:tc>
                  <a:txBody>
                    <a:bodyPr/>
                    <a:lstStyle/>
                    <a:p>
                      <a:pPr algn="ctr"/>
                      <a:r>
                        <a:rPr lang="nb-NO" sz="1200" dirty="0"/>
                        <a:t>1,9 </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966282575"/>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Barneskoler</a:t>
                      </a:r>
                    </a:p>
                  </a:txBody>
                  <a:tcPr/>
                </a:tc>
                <a:tc>
                  <a:txBody>
                    <a:bodyPr/>
                    <a:lstStyle/>
                    <a:p>
                      <a:pPr algn="ctr"/>
                      <a:r>
                        <a:rPr lang="nb-NO" sz="1200" dirty="0">
                          <a:solidFill>
                            <a:schemeClr val="tx1"/>
                          </a:solidFill>
                        </a:rPr>
                        <a:t>1 (188</a:t>
                      </a:r>
                      <a:r>
                        <a:rPr lang="nb-NO" sz="1200" baseline="0" dirty="0">
                          <a:solidFill>
                            <a:schemeClr val="tx1"/>
                          </a:solidFill>
                        </a:rPr>
                        <a:t> 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a:t>Ungdomsskoler</a:t>
                      </a:r>
                    </a:p>
                  </a:txBody>
                  <a:tcPr/>
                </a:tc>
                <a:tc>
                  <a:txBody>
                    <a:bodyPr/>
                    <a:lstStyle/>
                    <a:p>
                      <a:pPr algn="ctr"/>
                      <a:r>
                        <a:rPr lang="nb-NO" sz="1200" dirty="0">
                          <a:solidFill>
                            <a:schemeClr val="tx1"/>
                          </a:solidFill>
                        </a:rPr>
                        <a:t>1 (95 elever)</a:t>
                      </a:r>
                    </a:p>
                  </a:txBody>
                  <a:tcPr/>
                </a:tc>
                <a:extLst>
                  <a:ext uri="{0D108BD9-81ED-4DB2-BD59-A6C34878D82A}">
                    <a16:rowId xmlns:a16="http://schemas.microsoft.com/office/drawing/2014/main" val="291333389"/>
                  </a:ext>
                </a:extLst>
              </a:tr>
              <a:tr h="312707">
                <a:tc>
                  <a:txBody>
                    <a:bodyPr/>
                    <a:lstStyle/>
                    <a:p>
                      <a:r>
                        <a:rPr lang="nb-NO" sz="1200"/>
                        <a:t>Videregående skoler</a:t>
                      </a:r>
                    </a:p>
                  </a:txBody>
                  <a:tcPr/>
                </a:tc>
                <a:tc>
                  <a:txBody>
                    <a:bodyPr/>
                    <a:lstStyle/>
                    <a:p>
                      <a:pPr algn="ctr"/>
                      <a:endParaRPr lang="nb-NO" sz="1200" dirty="0"/>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Tannklinikk</a:t>
                      </a:r>
                    </a:p>
                  </a:txBody>
                  <a:tcPr/>
                </a:tc>
                <a:tc>
                  <a:txBody>
                    <a:bodyPr/>
                    <a:lstStyle/>
                    <a:p>
                      <a:pPr algn="ctr"/>
                      <a:r>
                        <a:rPr lang="nb-NO" sz="1200" dirty="0">
                          <a:solidFill>
                            <a:schemeClr val="tx1"/>
                          </a:solidFill>
                        </a:rPr>
                        <a:t>Vegårshei</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Fylkesvei (km)</a:t>
                      </a:r>
                    </a:p>
                  </a:txBody>
                  <a:tcPr/>
                </a:tc>
                <a:tc>
                  <a:txBody>
                    <a:bodyPr/>
                    <a:lstStyle/>
                    <a:p>
                      <a:pPr algn="ctr"/>
                      <a:r>
                        <a:rPr lang="nb-NO" sz="1200" dirty="0"/>
                        <a:t>97</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1858469573"/>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Folketall</a:t>
                      </a:r>
                    </a:p>
                  </a:txBody>
                  <a:tcPr/>
                </a:tc>
                <a:tc>
                  <a:txBody>
                    <a:bodyPr/>
                    <a:lstStyle/>
                    <a:p>
                      <a:pPr algn="ctr"/>
                      <a:r>
                        <a:rPr lang="nb-NO" sz="1200" dirty="0"/>
                        <a:t>2 268</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kvinner</a:t>
                      </a:r>
                    </a:p>
                  </a:txBody>
                  <a:tcPr/>
                </a:tc>
                <a:tc>
                  <a:txBody>
                    <a:bodyPr/>
                    <a:lstStyle/>
                    <a:p>
                      <a:pPr algn="ctr"/>
                      <a:r>
                        <a:rPr lang="nb-NO" sz="1200" dirty="0"/>
                        <a:t>49,8 (Agder:</a:t>
                      </a:r>
                      <a:r>
                        <a:rPr lang="nb-NO" sz="1200" baseline="0" dirty="0"/>
                        <a:t> </a:t>
                      </a:r>
                      <a:r>
                        <a:rPr lang="nb-NO" sz="1200" dirty="0"/>
                        <a:t>49,8)</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40 %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Gjennomsnittsalder</a:t>
                      </a:r>
                    </a:p>
                  </a:txBody>
                  <a:tcPr/>
                </a:tc>
                <a:tc>
                  <a:txBody>
                    <a:bodyPr/>
                    <a:lstStyle/>
                    <a:p>
                      <a:pPr algn="ctr"/>
                      <a:r>
                        <a:rPr lang="nb-NO" sz="1200" dirty="0"/>
                        <a:t>menn 40,0 - kvinner 41,2</a:t>
                      </a:r>
                    </a:p>
                  </a:txBody>
                  <a:tcPr/>
                </a:tc>
                <a:extLst>
                  <a:ext uri="{0D108BD9-81ED-4DB2-BD59-A6C34878D82A}">
                    <a16:rowId xmlns:a16="http://schemas.microsoft.com/office/drawing/2014/main" val="3931694125"/>
                  </a:ext>
                </a:extLst>
              </a:tr>
              <a:tr h="312707">
                <a:tc>
                  <a:txBody>
                    <a:bodyPr/>
                    <a:lstStyle/>
                    <a:p>
                      <a:r>
                        <a:rPr lang="nb-NO" sz="1200"/>
                        <a:t>Forventet levealder</a:t>
                      </a:r>
                    </a:p>
                  </a:txBody>
                  <a:tcPr/>
                </a:tc>
                <a:tc>
                  <a:txBody>
                    <a:bodyPr/>
                    <a:lstStyle/>
                    <a:p>
                      <a:pPr algn="ctr"/>
                      <a:r>
                        <a:rPr lang="nb-NO" sz="1200" dirty="0">
                          <a:solidFill>
                            <a:schemeClr val="tx1"/>
                          </a:solidFill>
                        </a:rPr>
                        <a:t>menn 79,3 - kvinner 82,1</a:t>
                      </a:r>
                    </a:p>
                  </a:txBody>
                  <a:tcPr/>
                </a:tc>
                <a:extLst>
                  <a:ext uri="{0D108BD9-81ED-4DB2-BD59-A6C34878D82A}">
                    <a16:rowId xmlns:a16="http://schemas.microsoft.com/office/drawing/2014/main" val="2448623123"/>
                  </a:ext>
                </a:extLst>
              </a:tr>
              <a:tr h="312707">
                <a:tc>
                  <a:txBody>
                    <a:bodyPr/>
                    <a:lstStyle/>
                    <a:p>
                      <a:pPr lvl="0">
                        <a:buNone/>
                      </a:pPr>
                      <a:r>
                        <a:rPr lang="nb-NO" sz="1200" b="0" u="none" strike="noStrike" noProof="0" dirty="0"/>
                        <a:t>Personer per husholdning</a:t>
                      </a:r>
                      <a:endParaRPr lang="nb-NO" dirty="0"/>
                    </a:p>
                  </a:txBody>
                  <a:tcPr/>
                </a:tc>
                <a:tc>
                  <a:txBody>
                    <a:bodyPr/>
                    <a:lstStyle/>
                    <a:p>
                      <a:pPr lvl="0" algn="ctr">
                        <a:buNone/>
                      </a:pPr>
                      <a:r>
                        <a:rPr lang="nb-NO" sz="1200" b="0" u="none" strike="noStrike" noProof="0" dirty="0">
                          <a:solidFill>
                            <a:schemeClr val="tx1"/>
                          </a:solidFill>
                        </a:rPr>
                        <a:t>2,19 (Agder: 2,15)</a:t>
                      </a:r>
                      <a:endParaRPr lang="nb-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2214137932"/>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217905">
                  <a:extLst>
                    <a:ext uri="{9D8B030D-6E8A-4147-A177-3AD203B41FA5}">
                      <a16:colId xmlns:a16="http://schemas.microsoft.com/office/drawing/2014/main" val="1134397318"/>
                    </a:ext>
                  </a:extLst>
                </a:gridCol>
                <a:gridCol w="1768253">
                  <a:extLst>
                    <a:ext uri="{9D8B030D-6E8A-4147-A177-3AD203B41FA5}">
                      <a16:colId xmlns:a16="http://schemas.microsoft.com/office/drawing/2014/main" val="4088212826"/>
                    </a:ext>
                  </a:extLst>
                </a:gridCol>
              </a:tblGrid>
              <a:tr h="312707">
                <a:tc gridSpan="2">
                  <a:txBody>
                    <a:bodyPr/>
                    <a:lstStyle/>
                    <a:p>
                      <a:pPr algn="ctr"/>
                      <a:r>
                        <a:rPr lang="nb-NO" sz="120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Administrasjonssenter</a:t>
                      </a:r>
                    </a:p>
                  </a:txBody>
                  <a:tcPr/>
                </a:tc>
                <a:tc>
                  <a:txBody>
                    <a:bodyPr/>
                    <a:lstStyle/>
                    <a:p>
                      <a:pPr algn="ctr"/>
                      <a:r>
                        <a:rPr lang="nb-NO" sz="1200" dirty="0">
                          <a:solidFill>
                            <a:schemeClr val="tx1"/>
                          </a:solidFill>
                        </a:rPr>
                        <a:t>Myra</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Interkommunalt politisk</a:t>
                      </a:r>
                      <a:r>
                        <a:rPr lang="nb-NO" sz="1200" baseline="0"/>
                        <a:t> råd</a:t>
                      </a:r>
                      <a:endParaRPr lang="nb-NO" sz="1200" dirty="0"/>
                    </a:p>
                  </a:txBody>
                  <a:tcPr/>
                </a:tc>
                <a:tc>
                  <a:txBody>
                    <a:bodyPr/>
                    <a:lstStyle/>
                    <a:p>
                      <a:pPr algn="ctr"/>
                      <a:r>
                        <a:rPr lang="nb-NO" sz="1200" dirty="0"/>
                        <a:t>Østre Agder</a:t>
                      </a:r>
                    </a:p>
                  </a:txBody>
                  <a:tcPr/>
                </a:tc>
                <a:extLst>
                  <a:ext uri="{0D108BD9-81ED-4DB2-BD59-A6C34878D82A}">
                    <a16:rowId xmlns:a16="http://schemas.microsoft.com/office/drawing/2014/main" val="291333389"/>
                  </a:ext>
                </a:extLst>
              </a:tr>
              <a:tr h="312707">
                <a:tc>
                  <a:txBody>
                    <a:bodyPr/>
                    <a:lstStyle/>
                    <a:p>
                      <a:r>
                        <a:rPr lang="nb-NO" sz="1200"/>
                        <a:t>Sentralitetsklasse</a:t>
                      </a:r>
                    </a:p>
                  </a:txBody>
                  <a:tcPr/>
                </a:tc>
                <a:tc>
                  <a:txBody>
                    <a:bodyPr/>
                    <a:lstStyle/>
                    <a:p>
                      <a:pPr algn="ctr"/>
                      <a:r>
                        <a:rPr lang="nb-NO" sz="1200" dirty="0"/>
                        <a:t>5</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err="1"/>
                        <a:t>Distriktsindeks</a:t>
                      </a:r>
                      <a:endParaRPr lang="nb-NO" sz="1200" dirty="0"/>
                    </a:p>
                  </a:txBody>
                  <a:tcPr/>
                </a:tc>
                <a:tc>
                  <a:txBody>
                    <a:bodyPr/>
                    <a:lstStyle/>
                    <a:p>
                      <a:pPr algn="ctr"/>
                      <a:r>
                        <a:rPr lang="nb-NO" sz="1200" dirty="0"/>
                        <a:t>54,2</a:t>
                      </a:r>
                    </a:p>
                  </a:txBody>
                  <a:tcPr/>
                </a:tc>
                <a:extLst>
                  <a:ext uri="{0D108BD9-81ED-4DB2-BD59-A6C34878D82A}">
                    <a16:rowId xmlns:a16="http://schemas.microsoft.com/office/drawing/2014/main" val="3931694125"/>
                  </a:ext>
                </a:extLst>
              </a:tr>
              <a:tr h="312707">
                <a:tc>
                  <a:txBody>
                    <a:bodyPr/>
                    <a:lstStyle/>
                    <a:p>
                      <a:r>
                        <a:rPr lang="nb-NO" sz="1200" dirty="0"/>
                        <a:t>BA-område</a:t>
                      </a:r>
                    </a:p>
                  </a:txBody>
                  <a:tcPr/>
                </a:tc>
                <a:tc>
                  <a:txBody>
                    <a:bodyPr/>
                    <a:lstStyle/>
                    <a:p>
                      <a:pPr algn="ctr"/>
                      <a:r>
                        <a:rPr lang="nb-NO" sz="1200" dirty="0"/>
                        <a:t>BA40 Arendal</a:t>
                      </a:r>
                    </a:p>
                  </a:txBody>
                  <a:tcPr/>
                </a:tc>
                <a:extLst>
                  <a:ext uri="{0D108BD9-81ED-4DB2-BD59-A6C34878D82A}">
                    <a16:rowId xmlns:a16="http://schemas.microsoft.com/office/drawing/2014/main" val="2448623123"/>
                  </a:ext>
                </a:extLst>
              </a:tr>
            </a:tbl>
          </a:graphicData>
        </a:graphic>
      </p:graphicFrame>
      <p:pic>
        <p:nvPicPr>
          <p:cNvPr id="6" name="Bilde 5"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6763" y="124709"/>
            <a:ext cx="2904366" cy="5803817"/>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dirty="0"/>
              <a:t>Klimagassutslipp – referansebaner </a:t>
            </a:r>
          </a:p>
        </p:txBody>
      </p:sp>
      <p:sp>
        <p:nvSpPr>
          <p:cNvPr id="3" name="Plassholder for innhold 2"/>
          <p:cNvSpPr>
            <a:spLocks noGrp="1"/>
          </p:cNvSpPr>
          <p:nvPr>
            <p:ph idx="1"/>
          </p:nvPr>
        </p:nvSpPr>
        <p:spPr>
          <a:xfrm>
            <a:off x="371787" y="1197354"/>
            <a:ext cx="3907409" cy="4731173"/>
          </a:xfrm>
        </p:spPr>
        <p:txBody>
          <a:bodyPr/>
          <a:lstStyle/>
          <a:p>
            <a:r>
              <a:rPr lang="nb-NO" sz="2000" dirty="0"/>
              <a:t>Regionplan Agder har mål om at årlige utslipp skal reduseres med 55 % i 2030 sammenlignet med 2017.</a:t>
            </a:r>
          </a:p>
          <a:p>
            <a:endParaRPr lang="nb-NO" sz="800" dirty="0"/>
          </a:p>
          <a:p>
            <a:r>
              <a:rPr lang="nb-NO" sz="2000" dirty="0"/>
              <a:t>Figuren viser referansebane for utslipp med utgangspunkt i vedtatt nasjonal politikk.</a:t>
            </a:r>
          </a:p>
          <a:p>
            <a:endParaRPr lang="nb-NO" sz="800" dirty="0"/>
          </a:p>
          <a:p>
            <a:r>
              <a:rPr lang="nb-NO" sz="2000" dirty="0"/>
              <a:t>Referansebanen ligger langt over </a:t>
            </a:r>
            <a:r>
              <a:rPr lang="nb-NO" sz="2000" dirty="0" err="1"/>
              <a:t>målbanen</a:t>
            </a:r>
            <a:r>
              <a:rPr lang="nb-NO" sz="2000" dirty="0"/>
              <a:t> som må følges for å redusere utslippene med 55 % i 2030 sammenlignet med utslipp i 2017.</a:t>
            </a:r>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dirty="0"/>
              <a:t>Tonn CO</a:t>
            </a:r>
            <a:r>
              <a:rPr lang="nb-NO" sz="1400" baseline="30000" dirty="0"/>
              <a:t>2</a:t>
            </a:r>
            <a:r>
              <a:rPr lang="nb-NO" sz="1400" dirty="0"/>
              <a:t>, inkl. kvotepliktige utslipp, referanseår 2017</a:t>
            </a:r>
          </a:p>
        </p:txBody>
      </p:sp>
      <p:sp>
        <p:nvSpPr>
          <p:cNvPr id="6" name="TekstSylinder 5">
            <a:extLst>
              <a:ext uri="{FF2B5EF4-FFF2-40B4-BE49-F238E27FC236}">
                <a16:creationId xmlns:a16="http://schemas.microsoft.com/office/drawing/2014/main" id="{BC448115-3A78-537D-1B64-B8EC876227F5}"/>
              </a:ext>
            </a:extLst>
          </p:cNvPr>
          <p:cNvSpPr txBox="1"/>
          <p:nvPr/>
        </p:nvSpPr>
        <p:spPr>
          <a:xfrm>
            <a:off x="4279196" y="6295844"/>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Nasjonal referansebane er benyttet til å beregne referansebane per sektor og kommune frem mot 2030. Inkl. kvotepliktige utslipp.">
            <a:extLst>
              <a:ext uri="{FF2B5EF4-FFF2-40B4-BE49-F238E27FC236}">
                <a16:creationId xmlns:a16="http://schemas.microsoft.com/office/drawing/2014/main" id="{D005A174-951D-5523-A50A-72D519C22056}"/>
              </a:ext>
            </a:extLst>
          </p:cNvPr>
          <p:cNvGraphicFramePr>
            <a:graphicFrameLocks/>
          </p:cNvGraphicFramePr>
          <p:nvPr>
            <p:extLst>
              <p:ext uri="{D42A27DB-BD31-4B8C-83A1-F6EECF244321}">
                <p14:modId xmlns:p14="http://schemas.microsoft.com/office/powerpoint/2010/main" val="2197451430"/>
              </p:ext>
            </p:extLst>
          </p:nvPr>
        </p:nvGraphicFramePr>
        <p:xfrm>
          <a:off x="4886512" y="1362792"/>
          <a:ext cx="6785610" cy="40538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4224" y="337671"/>
            <a:ext cx="10153651" cy="685606"/>
          </a:xfrm>
        </p:spPr>
        <p:txBody>
          <a:bodyPr/>
          <a:lstStyle/>
          <a:p>
            <a:r>
              <a:rPr lang="nb-NO" dirty="0"/>
              <a:t>Elektrifiseringsgrad per sektor</a:t>
            </a:r>
          </a:p>
        </p:txBody>
      </p:sp>
      <p:sp>
        <p:nvSpPr>
          <p:cNvPr id="3" name="Plassholder for innhold 2"/>
          <p:cNvSpPr>
            <a:spLocks noGrp="1"/>
          </p:cNvSpPr>
          <p:nvPr>
            <p:ph idx="1"/>
          </p:nvPr>
        </p:nvSpPr>
        <p:spPr>
          <a:xfrm>
            <a:off x="384223" y="1293305"/>
            <a:ext cx="2926243" cy="3761295"/>
          </a:xfrm>
        </p:spPr>
        <p:txBody>
          <a:bodyPr/>
          <a:lstStyle/>
          <a:p>
            <a:r>
              <a:rPr lang="nb-NO" sz="1800" dirty="0"/>
              <a:t>Målbildet Electric Region Agder 2030</a:t>
            </a:r>
            <a:r>
              <a:rPr lang="nb-NO" sz="1800" b="1" dirty="0"/>
              <a:t> </a:t>
            </a:r>
            <a:r>
              <a:rPr lang="nb-NO" sz="1800" dirty="0"/>
              <a:t>handler om å utnytte ett av regionens globale fortrinn for å realisere en visjon om et Agder hvor alt er elektrisk, alt er fornybart.</a:t>
            </a:r>
          </a:p>
          <a:p>
            <a:endParaRPr lang="nb-NO" sz="1800" dirty="0"/>
          </a:p>
          <a:p>
            <a:r>
              <a:rPr lang="nb-NO" sz="1800" dirty="0"/>
              <a:t>Dette skjer gjennom å elektrifisere samfunnet ved å erstatte fossil energi med fornybar elektrisitet.</a:t>
            </a:r>
            <a:r>
              <a:rPr lang="nb-NO" dirty="0"/>
              <a:t> </a:t>
            </a:r>
            <a:endParaRPr lang="nb-NO" sz="1800" dirty="0"/>
          </a:p>
        </p:txBody>
      </p:sp>
      <p:sp>
        <p:nvSpPr>
          <p:cNvPr id="4" name="TekstSylinder 3">
            <a:extLst>
              <a:ext uri="{FF2B5EF4-FFF2-40B4-BE49-F238E27FC236}">
                <a16:creationId xmlns:a16="http://schemas.microsoft.com/office/drawing/2014/main" id="{A3D0760E-6B5B-8D5A-E1CB-C21CC77074B8}"/>
              </a:ext>
            </a:extLst>
          </p:cNvPr>
          <p:cNvSpPr txBox="1"/>
          <p:nvPr/>
        </p:nvSpPr>
        <p:spPr>
          <a:xfrm>
            <a:off x="504365" y="5221335"/>
            <a:ext cx="2423432" cy="369332"/>
          </a:xfrm>
          <a:prstGeom prst="rect">
            <a:avLst/>
          </a:prstGeom>
          <a:noFill/>
        </p:spPr>
        <p:txBody>
          <a:bodyPr wrap="square" rtlCol="0">
            <a:spAutoFit/>
          </a:bodyPr>
          <a:lstStyle/>
          <a:p>
            <a:pPr algn="l"/>
            <a:r>
              <a:rPr lang="nb-NO" dirty="0">
                <a:hlinkClick r:id="rId3"/>
              </a:rPr>
              <a:t>Rapport elektrifisering</a:t>
            </a:r>
            <a:endParaRPr lang="nb-NO" dirty="0"/>
          </a:p>
        </p:txBody>
      </p:sp>
      <p:pic>
        <p:nvPicPr>
          <p:cNvPr id="7" name="Graphic 7">
            <a:extLst>
              <a:ext uri="{FF2B5EF4-FFF2-40B4-BE49-F238E27FC236}">
                <a16:creationId xmlns:a16="http://schemas.microsoft.com/office/drawing/2014/main" id="{C0E85173-7EE1-19AC-1096-ECF042ADD3D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42607" y="1579662"/>
            <a:ext cx="372796" cy="372796"/>
          </a:xfrm>
          <a:prstGeom prst="rect">
            <a:avLst/>
          </a:prstGeom>
        </p:spPr>
      </p:pic>
      <p:pic>
        <p:nvPicPr>
          <p:cNvPr id="8" name="Graphic 8">
            <a:extLst>
              <a:ext uri="{FF2B5EF4-FFF2-40B4-BE49-F238E27FC236}">
                <a16:creationId xmlns:a16="http://schemas.microsoft.com/office/drawing/2014/main" id="{5E9B98A0-4AE7-7C88-172C-3A8564DC68D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52338" y="1542426"/>
            <a:ext cx="372796" cy="372796"/>
          </a:xfrm>
          <a:prstGeom prst="rect">
            <a:avLst/>
          </a:prstGeom>
        </p:spPr>
      </p:pic>
      <p:pic>
        <p:nvPicPr>
          <p:cNvPr id="9" name="Graphic 10">
            <a:extLst>
              <a:ext uri="{FF2B5EF4-FFF2-40B4-BE49-F238E27FC236}">
                <a16:creationId xmlns:a16="http://schemas.microsoft.com/office/drawing/2014/main" id="{5113FD2F-F9D6-E25A-6B63-1E6F974951C3}"/>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70224" y="1574490"/>
            <a:ext cx="372796" cy="372796"/>
          </a:xfrm>
          <a:prstGeom prst="rect">
            <a:avLst/>
          </a:prstGeom>
        </p:spPr>
      </p:pic>
      <p:pic>
        <p:nvPicPr>
          <p:cNvPr id="10" name="Graphic 12">
            <a:extLst>
              <a:ext uri="{FF2B5EF4-FFF2-40B4-BE49-F238E27FC236}">
                <a16:creationId xmlns:a16="http://schemas.microsoft.com/office/drawing/2014/main" id="{D25E3F6B-5709-6E32-932C-60FB9E86A26B}"/>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77966" y="1547598"/>
            <a:ext cx="366290" cy="366290"/>
          </a:xfrm>
          <a:prstGeom prst="rect">
            <a:avLst/>
          </a:prstGeom>
        </p:spPr>
      </p:pic>
      <p:pic>
        <p:nvPicPr>
          <p:cNvPr id="11" name="Graphic 13">
            <a:extLst>
              <a:ext uri="{FF2B5EF4-FFF2-40B4-BE49-F238E27FC236}">
                <a16:creationId xmlns:a16="http://schemas.microsoft.com/office/drawing/2014/main" id="{D1D3493C-C631-9624-B2EF-5144774537B9}"/>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835117" y="1496984"/>
            <a:ext cx="423388" cy="423388"/>
          </a:xfrm>
          <a:prstGeom prst="rect">
            <a:avLst/>
          </a:prstGeom>
        </p:spPr>
      </p:pic>
      <p:graphicFrame>
        <p:nvGraphicFramePr>
          <p:cNvPr id="5" name="Chart 17" descr="Stolpediagram som viser elektrifiseringsgrad per sektor.">
            <a:extLst>
              <a:ext uri="{FF2B5EF4-FFF2-40B4-BE49-F238E27FC236}">
                <a16:creationId xmlns:a16="http://schemas.microsoft.com/office/drawing/2014/main" id="{53FAF2E6-882C-D7B0-865E-339F3CD324C7}"/>
              </a:ext>
            </a:extLst>
          </p:cNvPr>
          <p:cNvGraphicFramePr>
            <a:graphicFrameLocks/>
          </p:cNvGraphicFramePr>
          <p:nvPr>
            <p:extLst>
              <p:ext uri="{D42A27DB-BD31-4B8C-83A1-F6EECF244321}">
                <p14:modId xmlns:p14="http://schemas.microsoft.com/office/powerpoint/2010/main" val="462508191"/>
              </p:ext>
            </p:extLst>
          </p:nvPr>
        </p:nvGraphicFramePr>
        <p:xfrm>
          <a:off x="3614035" y="1829372"/>
          <a:ext cx="8489475" cy="3761295"/>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176357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4"/>
          <a:srcRect l="1083" t="8500" r="-167" b="25190"/>
          <a:stretch/>
        </p:blipFill>
        <p:spPr>
          <a:xfrm>
            <a:off x="0" y="1327700"/>
            <a:ext cx="12212548" cy="5567468"/>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Grp="1" noChangeArrowheads="1"/>
          </p:cNvSpPr>
          <p:nvPr>
            <p:ph type="title" idx="4294967295"/>
            <p:custDataLst>
              <p:tags r:id="rId1"/>
            </p:custDataLst>
          </p:nvPr>
        </p:nvSpPr>
        <p:spPr bwMode="auto">
          <a:xfrm>
            <a:off x="2143232" y="1327700"/>
            <a:ext cx="7905536" cy="1169953"/>
          </a:xfrm>
          <a:prstGeom prst="rect">
            <a:avLst/>
          </a:prstGeom>
          <a:noFill/>
          <a:ln w="9525">
            <a:noFill/>
            <a:prstDash/>
            <a:miter lim="800000"/>
            <a:headEnd/>
            <a:tailEnd/>
          </a:ln>
          <a:effectLst/>
        </p:spPr>
        <p:txBody>
          <a:bodyPr rot="0" spcFirstLastPara="0" vertOverflow="overflow" horzOverflow="overflow" vert="horz" wrap="square" lIns="90011" tIns="108014" rIns="90011" bIns="46806" numCol="1" spcCol="0" rtlCol="0" fromWordArt="0" anchor="t" anchorCtr="0" forceAA="0" compatLnSpc="1">
            <a:prstTxWarp prst="textNoShape">
              <a:avLst/>
            </a:prstTxWarp>
            <a:noAutofit/>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marR="0" lvl="1" indent="0" algn="ctr" defTabSz="914400" rtl="0" eaLnBrk="1" fontAlgn="base" latinLnBrk="0" hangingPunct="1">
              <a:lnSpc>
                <a:spcPct val="100000"/>
              </a:lnSpc>
              <a:spcBef>
                <a:spcPct val="0"/>
              </a:spcBef>
              <a:spcAft>
                <a:spcPct val="30000"/>
              </a:spcAft>
              <a:buClr>
                <a:schemeClr val="accent1">
                  <a:lumMod val="100000"/>
                </a:schemeClr>
              </a:buClr>
              <a:buSzPct val="100000"/>
              <a:buFont typeface="Wingdings" pitchFamily="2" charset="2"/>
              <a:buNone/>
              <a:tabLst>
                <a:tab pos="266700" algn="l"/>
                <a:tab pos="631825" algn="l"/>
                <a:tab pos="981075" algn="l"/>
              </a:tabLst>
              <a:defRPr/>
            </a:pPr>
            <a:r>
              <a:rPr kumimoji="0" lang="nb-NO" sz="4800" b="0" i="0" u="none" strike="noStrike" kern="1200" cap="none" spc="0" normalizeH="0" baseline="0" noProof="0" dirty="0">
                <a:ln>
                  <a:noFill/>
                </a:ln>
                <a:solidFill>
                  <a:srgbClr val="EBDDA8"/>
                </a:solidFill>
                <a:effectLst/>
                <a:uLnTx/>
                <a:uFillTx/>
                <a:latin typeface="Arial Black" panose="020B0A04020102020204" pitchFamily="34" charset="0"/>
                <a:ea typeface="+mn-ea"/>
                <a:cs typeface="+mn-cs"/>
              </a:rPr>
              <a:t>Klimagassreduksjon i  </a:t>
            </a:r>
          </a:p>
        </p:txBody>
      </p:sp>
      <p:pic>
        <p:nvPicPr>
          <p:cNvPr id="14" name="Bilde 13" descr="Kommunenavn.">
            <a:extLst>
              <a:ext uri="{FF2B5EF4-FFF2-40B4-BE49-F238E27FC236}">
                <a16:creationId xmlns:a16="http://schemas.microsoft.com/office/drawing/2014/main" id="{AFE39890-E0BD-EEAE-3170-71184D6F2C2B}"/>
              </a:ext>
            </a:extLst>
          </p:cNvPr>
          <p:cNvPicPr/>
          <p:nvPr/>
        </p:nvPicPr>
        <p:blipFill>
          <a:blip r:embed="rId5"/>
          <a:stretch>
            <a:fillRect/>
          </a:stretch>
        </p:blipFill>
        <p:spPr>
          <a:xfrm>
            <a:off x="2052638" y="1984375"/>
            <a:ext cx="8086725" cy="933450"/>
          </a:xfrm>
          <a:prstGeom prst="rect">
            <a:avLst/>
          </a:prstGeom>
        </p:spPr>
      </p:pic>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dirty="0">
                <a:solidFill>
                  <a:schemeClr val="bg1"/>
                </a:solidFill>
              </a:rPr>
              <a:t>Dagens</a:t>
            </a:r>
          </a:p>
          <a:p>
            <a:pPr algn="ctr"/>
            <a:r>
              <a:rPr lang="nb-NO" dirty="0">
                <a:solidFill>
                  <a:schemeClr val="bg1"/>
                </a:solidFill>
              </a:rPr>
              <a:t>Klimagassutslipp (tonn CO2-ekv)</a:t>
            </a:r>
          </a:p>
        </p:txBody>
      </p:sp>
      <p:sp>
        <p:nvSpPr>
          <p:cNvPr id="13" name="TextBox 12">
            <a:extLst>
              <a:ext uri="{FF2B5EF4-FFF2-40B4-BE49-F238E27FC236}">
                <a16:creationId xmlns:a16="http://schemas.microsoft.com/office/drawing/2014/main" id="{0CE86C2E-3F6D-47F7-BCB9-A448CABB2558}"/>
              </a:ext>
            </a:extLst>
          </p:cNvPr>
          <p:cNvSpPr txBox="1"/>
          <p:nvPr/>
        </p:nvSpPr>
        <p:spPr>
          <a:xfrm>
            <a:off x="4618835" y="3957020"/>
            <a:ext cx="2394857" cy="923330"/>
          </a:xfrm>
          <a:prstGeom prst="rect">
            <a:avLst/>
          </a:prstGeom>
          <a:noFill/>
        </p:spPr>
        <p:txBody>
          <a:bodyPr wrap="square" rtlCol="0">
            <a:spAutoFit/>
          </a:bodyPr>
          <a:lstStyle/>
          <a:p>
            <a:pPr algn="ctr"/>
            <a:r>
              <a:rPr lang="nb-NO" dirty="0">
                <a:solidFill>
                  <a:schemeClr val="bg1"/>
                </a:solidFill>
              </a:rPr>
              <a:t>Klimagassutslipp ved fullelektrifisering* (tonn CO2-ekv)</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dirty="0">
                <a:solidFill>
                  <a:schemeClr val="bg1"/>
                </a:solidFill>
              </a:rPr>
              <a:t>Redusert klimagassutslipp etter elektrifisering</a:t>
            </a:r>
          </a:p>
        </p:txBody>
      </p:sp>
      <p:sp>
        <p:nvSpPr>
          <p:cNvPr id="8" name="TextBox 7">
            <a:extLst>
              <a:ext uri="{FF2B5EF4-FFF2-40B4-BE49-F238E27FC236}">
                <a16:creationId xmlns:a16="http://schemas.microsoft.com/office/drawing/2014/main" id="{48239D78-0D45-4521-89A9-49C29BD45219}"/>
              </a:ext>
            </a:extLst>
          </p:cNvPr>
          <p:cNvSpPr txBox="1"/>
          <p:nvPr/>
        </p:nvSpPr>
        <p:spPr>
          <a:xfrm>
            <a:off x="8401377" y="6577339"/>
            <a:ext cx="5927070" cy="261610"/>
          </a:xfrm>
          <a:prstGeom prst="rect">
            <a:avLst/>
          </a:prstGeom>
          <a:noFill/>
        </p:spPr>
        <p:txBody>
          <a:bodyPr wrap="square" rtlCol="0">
            <a:spAutoFit/>
          </a:bodyPr>
          <a:lstStyle/>
          <a:p>
            <a:pPr algn="l"/>
            <a:r>
              <a:rPr lang="en-US" sz="1100" dirty="0">
                <a:solidFill>
                  <a:schemeClr val="bg1"/>
                </a:solidFill>
              </a:rPr>
              <a:t>*</a:t>
            </a:r>
            <a:r>
              <a:rPr lang="en-US" sz="1100" dirty="0" err="1">
                <a:solidFill>
                  <a:schemeClr val="bg1"/>
                </a:solidFill>
              </a:rPr>
              <a:t>Elektrisifisering</a:t>
            </a:r>
            <a:r>
              <a:rPr lang="en-US" sz="1100" dirty="0">
                <a:solidFill>
                  <a:schemeClr val="bg1"/>
                </a:solidFill>
              </a:rPr>
              <a:t> av Transport </a:t>
            </a:r>
            <a:r>
              <a:rPr lang="en-US" sz="1100" dirty="0" err="1">
                <a:solidFill>
                  <a:schemeClr val="bg1"/>
                </a:solidFill>
              </a:rPr>
              <a:t>og</a:t>
            </a:r>
            <a:r>
              <a:rPr lang="en-US" sz="1100" dirty="0">
                <a:solidFill>
                  <a:schemeClr val="bg1"/>
                </a:solidFill>
              </a:rPr>
              <a:t> </a:t>
            </a:r>
            <a:r>
              <a:rPr lang="en-US" sz="1100" dirty="0" err="1">
                <a:solidFill>
                  <a:schemeClr val="bg1"/>
                </a:solidFill>
              </a:rPr>
              <a:t>annen</a:t>
            </a:r>
            <a:r>
              <a:rPr lang="en-US" sz="1100" dirty="0">
                <a:solidFill>
                  <a:schemeClr val="bg1"/>
                </a:solidFill>
              </a:rPr>
              <a:t> </a:t>
            </a:r>
            <a:r>
              <a:rPr lang="en-US" sz="1100" dirty="0" err="1">
                <a:solidFill>
                  <a:schemeClr val="bg1"/>
                </a:solidFill>
              </a:rPr>
              <a:t>mobil</a:t>
            </a:r>
            <a:r>
              <a:rPr lang="en-US" sz="1100" dirty="0">
                <a:solidFill>
                  <a:schemeClr val="bg1"/>
                </a:solidFill>
              </a:rPr>
              <a:t> </a:t>
            </a:r>
            <a:r>
              <a:rPr lang="en-US" sz="1100" dirty="0" err="1">
                <a:solidFill>
                  <a:schemeClr val="bg1"/>
                </a:solidFill>
              </a:rPr>
              <a:t>forbrenning</a:t>
            </a:r>
            <a:endParaRPr lang="en-US" sz="1100" dirty="0">
              <a:solidFill>
                <a:schemeClr val="bg1"/>
              </a:solidFill>
            </a:endParaRPr>
          </a:p>
        </p:txBody>
      </p:sp>
      <p:pic>
        <p:nvPicPr>
          <p:cNvPr id="2" name="Bilde 1" descr="Dagens klimagassutslipp (tonn CO2-ekv).">
            <a:extLst>
              <a:ext uri="{FF2B5EF4-FFF2-40B4-BE49-F238E27FC236}">
                <a16:creationId xmlns:a16="http://schemas.microsoft.com/office/drawing/2014/main" id="{991FB7DF-C097-8BF1-CA62-D4AD2D7247F7}"/>
              </a:ext>
            </a:extLst>
          </p:cNvPr>
          <p:cNvPicPr/>
          <p:nvPr/>
        </p:nvPicPr>
        <p:blipFill>
          <a:blip r:embed="rId6"/>
          <a:stretch>
            <a:fillRect/>
          </a:stretch>
        </p:blipFill>
        <p:spPr>
          <a:xfrm>
            <a:off x="-1608378" y="3217863"/>
            <a:ext cx="4229101" cy="784225"/>
          </a:xfrm>
          <a:prstGeom prst="rect">
            <a:avLst/>
          </a:prstGeom>
        </p:spPr>
      </p:pic>
      <p:pic>
        <p:nvPicPr>
          <p:cNvPr id="3" name="Bilde 2" descr="Redusert klimagassutslipp etter elektrifisering.">
            <a:extLst>
              <a:ext uri="{FF2B5EF4-FFF2-40B4-BE49-F238E27FC236}">
                <a16:creationId xmlns:a16="http://schemas.microsoft.com/office/drawing/2014/main" id="{134EAED9-E5C9-21FC-BBEC-5C15A8577E38}"/>
              </a:ext>
            </a:extLst>
          </p:cNvPr>
          <p:cNvPicPr/>
          <p:nvPr/>
        </p:nvPicPr>
        <p:blipFill>
          <a:blip r:embed="rId7"/>
          <a:stretch>
            <a:fillRect/>
          </a:stretch>
        </p:blipFill>
        <p:spPr>
          <a:xfrm>
            <a:off x="6595558" y="3222625"/>
            <a:ext cx="8313738" cy="784225"/>
          </a:xfrm>
          <a:prstGeom prst="rect">
            <a:avLst/>
          </a:prstGeom>
        </p:spPr>
      </p:pic>
      <p:pic>
        <p:nvPicPr>
          <p:cNvPr id="4" name="Bilde 3" descr="Redusert klimagassutslipp etter elektrifisering.">
            <a:extLst>
              <a:ext uri="{FF2B5EF4-FFF2-40B4-BE49-F238E27FC236}">
                <a16:creationId xmlns:a16="http://schemas.microsoft.com/office/drawing/2014/main" id="{F8AD183D-4072-B20A-5B6F-5926A9045644}"/>
              </a:ext>
            </a:extLst>
          </p:cNvPr>
          <p:cNvPicPr/>
          <p:nvPr/>
        </p:nvPicPr>
        <p:blipFill>
          <a:blip r:embed="rId8"/>
          <a:stretch>
            <a:fillRect/>
          </a:stretch>
        </p:blipFill>
        <p:spPr>
          <a:xfrm>
            <a:off x="2582500" y="3222625"/>
            <a:ext cx="4251325" cy="784225"/>
          </a:xfrm>
          <a:prstGeom prst="rect">
            <a:avLst/>
          </a:prstGeom>
        </p:spPr>
      </p:pic>
    </p:spTree>
    <p:extLst>
      <p:ext uri="{BB962C8B-B14F-4D97-AF65-F5344CB8AC3E}">
        <p14:creationId xmlns:p14="http://schemas.microsoft.com/office/powerpoint/2010/main" val="55924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200329"/>
          </a:xfrm>
          <a:prstGeom prst="rect">
            <a:avLst/>
          </a:prstGeom>
          <a:noFill/>
        </p:spPr>
        <p:txBody>
          <a:bodyPr wrap="square" rtlCol="0">
            <a:spAutoFit/>
          </a:bodyPr>
          <a:lstStyle/>
          <a:p>
            <a:pPr algn="l"/>
            <a:r>
              <a:rPr lang="nb-NO" b="0" i="0" dirty="0">
                <a:solidFill>
                  <a:srgbClr val="000000"/>
                </a:solidFill>
                <a:effectLst/>
                <a:latin typeface="Arial" panose="020B0604020202020204" pitchFamily="34" charset="0"/>
              </a:rPr>
              <a:t>Per 2022 er </a:t>
            </a:r>
            <a:r>
              <a:rPr lang="nb-NO" dirty="0">
                <a:solidFill>
                  <a:srgbClr val="000000"/>
                </a:solidFill>
                <a:latin typeface="Arial" panose="020B0604020202020204" pitchFamily="34" charset="0"/>
              </a:rPr>
              <a:t>80 </a:t>
            </a:r>
            <a:r>
              <a:rPr lang="nb-NO" b="0" i="0" dirty="0">
                <a:solidFill>
                  <a:srgbClr val="000000"/>
                </a:solidFill>
                <a:effectLst/>
                <a:latin typeface="Arial" panose="020B0604020202020204" pitchFamily="34" charset="0"/>
              </a:rPr>
              <a:t>% av Vegårshei dekket av skog,   10 % ferskvann</a:t>
            </a:r>
            <a:r>
              <a:rPr lang="nb-NO" dirty="0">
                <a:solidFill>
                  <a:srgbClr val="000000"/>
                </a:solidFill>
                <a:latin typeface="Arial" panose="020B0604020202020204" pitchFamily="34" charset="0"/>
              </a:rPr>
              <a:t>, 6 % myr</a:t>
            </a:r>
            <a:r>
              <a:rPr lang="nb-NO" b="0" i="0" dirty="0">
                <a:solidFill>
                  <a:srgbClr val="000000"/>
                </a:solidFill>
                <a:effectLst/>
                <a:latin typeface="Arial" panose="020B0604020202020204" pitchFamily="34" charset="0"/>
              </a:rPr>
              <a:t>, mens fulldyrka jord utgjør 0,7 %. Bebygd areal og samferdsel utgjør til sammen 1,8 %. </a:t>
            </a:r>
            <a:endParaRPr lang="nb-NO" dirty="0"/>
          </a:p>
        </p:txBody>
      </p:sp>
      <p:pic>
        <p:nvPicPr>
          <p:cNvPr id="5" name="Bilde 4" descr="Stolpediagram som viser antall dekar per arealtype i kommunen.">
            <a:extLst>
              <a:ext uri="{FF2B5EF4-FFF2-40B4-BE49-F238E27FC236}">
                <a16:creationId xmlns:a16="http://schemas.microsoft.com/office/drawing/2014/main" id="{CD468C88-1443-5499-7E4C-9380B0B543E0}"/>
              </a:ext>
            </a:extLst>
          </p:cNvPr>
          <p:cNvPicPr>
            <a:picLocks noChangeAspect="1"/>
          </p:cNvPicPr>
          <p:nvPr/>
        </p:nvPicPr>
        <p:blipFill>
          <a:blip r:embed="rId3"/>
          <a:stretch>
            <a:fillRect/>
          </a:stretch>
        </p:blipFill>
        <p:spPr>
          <a:xfrm>
            <a:off x="540377" y="2691298"/>
            <a:ext cx="5067300" cy="3048000"/>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0,5 % av arealet i Vegårshei er vernet etter naturmangfoldloven.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423073006"/>
              </p:ext>
            </p:extLst>
          </p:nvPr>
        </p:nvGraphicFramePr>
        <p:xfrm>
          <a:off x="5978284" y="2752165"/>
          <a:ext cx="6040247" cy="29871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099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35C770-84CE-FE99-7F0F-1CBC0D10658C}"/>
              </a:ext>
            </a:extLst>
          </p:cNvPr>
          <p:cNvSpPr>
            <a:spLocks noGrp="1"/>
          </p:cNvSpPr>
          <p:nvPr>
            <p:ph type="title"/>
          </p:nvPr>
        </p:nvSpPr>
        <p:spPr>
          <a:xfrm>
            <a:off x="419303" y="267705"/>
            <a:ext cx="4699774" cy="685606"/>
          </a:xfrm>
        </p:spPr>
        <p:txBody>
          <a:bodyPr/>
          <a:lstStyle/>
          <a:p>
            <a:r>
              <a:rPr lang="nb-NO" dirty="0"/>
              <a:t>Planlagt arealbruk</a:t>
            </a:r>
          </a:p>
        </p:txBody>
      </p:sp>
      <p:sp>
        <p:nvSpPr>
          <p:cNvPr id="4" name="Plassholder for innhold 3">
            <a:extLst>
              <a:ext uri="{FF2B5EF4-FFF2-40B4-BE49-F238E27FC236}">
                <a16:creationId xmlns:a16="http://schemas.microsoft.com/office/drawing/2014/main" id="{5E03F8CB-2FC6-6289-5575-EDBBBBB03428}"/>
              </a:ext>
            </a:extLst>
          </p:cNvPr>
          <p:cNvSpPr>
            <a:spLocks noGrp="1"/>
          </p:cNvSpPr>
          <p:nvPr>
            <p:ph sz="half" idx="1"/>
          </p:nvPr>
        </p:nvSpPr>
        <p:spPr>
          <a:xfrm>
            <a:off x="419301" y="1073029"/>
            <a:ext cx="4699775" cy="4621899"/>
          </a:xfrm>
        </p:spPr>
        <p:txBody>
          <a:bodyPr/>
          <a:lstStyle/>
          <a:p>
            <a:r>
              <a:rPr lang="nn-NO" sz="2000" dirty="0"/>
              <a:t>Regionalt </a:t>
            </a:r>
            <a:r>
              <a:rPr lang="nn-NO" sz="2000" dirty="0">
                <a:hlinkClick r:id="rId3"/>
              </a:rPr>
              <a:t>arealregnskap</a:t>
            </a:r>
            <a:r>
              <a:rPr lang="nn-NO" sz="2000" dirty="0"/>
              <a:t> er utarbeida ved å </a:t>
            </a:r>
            <a:r>
              <a:rPr lang="nn-NO" sz="2000" dirty="0" err="1"/>
              <a:t>sammenstille</a:t>
            </a:r>
            <a:r>
              <a:rPr lang="nn-NO" sz="2000" dirty="0"/>
              <a:t> kommuneplanen sin arealdel, digitale </a:t>
            </a:r>
            <a:r>
              <a:rPr lang="nn-NO" sz="2000" dirty="0" err="1"/>
              <a:t>reguleringsplaner</a:t>
            </a:r>
            <a:r>
              <a:rPr lang="nn-NO" sz="2000" dirty="0"/>
              <a:t>, arealressursdata (AR5 og AR50) og SSB sitt datasett for arealbruk. </a:t>
            </a:r>
          </a:p>
          <a:p>
            <a:r>
              <a:rPr lang="nn-NO" sz="2000" dirty="0"/>
              <a:t>Regionalt arealregnskap viser at Vegårshei har satt av store areal, og da </a:t>
            </a:r>
            <a:r>
              <a:rPr lang="nn-NO" sz="2000" dirty="0" err="1"/>
              <a:t>særlig</a:t>
            </a:r>
            <a:r>
              <a:rPr lang="nn-NO" sz="2000" dirty="0"/>
              <a:t> til </a:t>
            </a:r>
            <a:r>
              <a:rPr lang="nn-NO" sz="2000" dirty="0" err="1"/>
              <a:t>fritidsbebyggelse</a:t>
            </a:r>
            <a:r>
              <a:rPr lang="nn-NO" sz="2000" dirty="0"/>
              <a:t>. </a:t>
            </a:r>
          </a:p>
          <a:p>
            <a:r>
              <a:rPr lang="nn-NO" sz="2000" dirty="0"/>
              <a:t>Samla er det satt av byggeområde i natur </a:t>
            </a:r>
            <a:r>
              <a:rPr lang="nn-NO" sz="2000" dirty="0" err="1"/>
              <a:t>tilsvarende</a:t>
            </a:r>
            <a:r>
              <a:rPr lang="nn-NO" sz="2000" dirty="0"/>
              <a:t> 3,5 dekar per </a:t>
            </a:r>
            <a:r>
              <a:rPr lang="nn-NO" sz="2000" dirty="0" err="1"/>
              <a:t>innbygger</a:t>
            </a:r>
            <a:r>
              <a:rPr lang="nn-NO" sz="2000" dirty="0"/>
              <a:t>.</a:t>
            </a:r>
          </a:p>
          <a:p>
            <a:r>
              <a:rPr lang="nn-NO" sz="2000" dirty="0" err="1"/>
              <a:t>Gjeldende</a:t>
            </a:r>
            <a:r>
              <a:rPr lang="nn-NO" sz="2000" dirty="0"/>
              <a:t> planer </a:t>
            </a:r>
            <a:r>
              <a:rPr lang="nn-NO" sz="2000" dirty="0" err="1"/>
              <a:t>åpner</a:t>
            </a:r>
            <a:r>
              <a:rPr lang="nn-NO" sz="2000" dirty="0"/>
              <a:t> for utbygging av nesten 7 000 dekar skog og meir enn 300 dekar myr.</a:t>
            </a:r>
          </a:p>
          <a:p>
            <a:endParaRPr lang="nb-NO" dirty="0"/>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5415738C-BFF3-A248-5E0C-C53130ED71DE}"/>
              </a:ext>
            </a:extLst>
          </p:cNvPr>
          <p:cNvPicPr>
            <a:picLocks noChangeAspect="1"/>
          </p:cNvPicPr>
          <p:nvPr/>
        </p:nvPicPr>
        <p:blipFill>
          <a:blip r:embed="rId4"/>
          <a:stretch>
            <a:fillRect/>
          </a:stretch>
        </p:blipFill>
        <p:spPr>
          <a:xfrm>
            <a:off x="5446087" y="610508"/>
            <a:ext cx="6601979" cy="5206092"/>
          </a:xfrm>
          <a:prstGeom prst="rect">
            <a:avLst/>
          </a:prstGeom>
        </p:spPr>
      </p:pic>
      <p:sp>
        <p:nvSpPr>
          <p:cNvPr id="3" name="TekstSylinder 2">
            <a:extLst>
              <a:ext uri="{FF2B5EF4-FFF2-40B4-BE49-F238E27FC236}">
                <a16:creationId xmlns:a16="http://schemas.microsoft.com/office/drawing/2014/main" id="{F7A24B51-D8D1-C6FD-49EE-9A7C55DB0AAE}"/>
              </a:ext>
            </a:extLst>
          </p:cNvPr>
          <p:cNvSpPr txBox="1"/>
          <p:nvPr/>
        </p:nvSpPr>
        <p:spPr>
          <a:xfrm>
            <a:off x="10572952" y="6163435"/>
            <a:ext cx="14311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dirty="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26117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a:t>Fritidsbebyggelse og eiere</a:t>
            </a:r>
          </a:p>
        </p:txBody>
      </p:sp>
      <p:sp>
        <p:nvSpPr>
          <p:cNvPr id="10" name="Plassholder for innhold 2"/>
          <p:cNvSpPr txBox="1">
            <a:spLocks/>
          </p:cNvSpPr>
          <p:nvPr/>
        </p:nvSpPr>
        <p:spPr>
          <a:xfrm>
            <a:off x="656705" y="1221114"/>
            <a:ext cx="4426572" cy="352056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ca. 800 bruksenheter til fritid i Vegårshei, og ca. 1 450 eiere (alle eierandeler inkludert).</a:t>
            </a:r>
          </a:p>
          <a:p>
            <a:endParaRPr lang="nb-NO" sz="2000" dirty="0"/>
          </a:p>
          <a:p>
            <a:r>
              <a:rPr lang="nb-NO" sz="2000" dirty="0"/>
              <a:t>Figur gir en oversikt på antall hytteeiere fordelt på kommuner.</a:t>
            </a:r>
          </a:p>
          <a:p>
            <a:endParaRPr lang="nb-NO" sz="2000" dirty="0"/>
          </a:p>
          <a:p>
            <a:r>
              <a:rPr lang="nb-NO" sz="2000" dirty="0"/>
              <a:t>Vegårshei er største «hytteeierkommune».</a:t>
            </a:r>
          </a:p>
          <a:p>
            <a:endParaRPr lang="nb-NO" sz="2000" dirty="0"/>
          </a:p>
        </p:txBody>
      </p:sp>
      <p:pic>
        <p:nvPicPr>
          <p:cNvPr id="5" name="Bilde 4" descr="Bilde gir en oversikt på antall hytteeiere fordelt på kommuner. ">
            <a:extLst>
              <a:ext uri="{FF2B5EF4-FFF2-40B4-BE49-F238E27FC236}">
                <a16:creationId xmlns:a16="http://schemas.microsoft.com/office/drawing/2014/main" id="{C611E4ED-3DB5-2A29-BD9F-600CD7ED3ECF}"/>
              </a:ext>
            </a:extLst>
          </p:cNvPr>
          <p:cNvPicPr>
            <a:picLocks noChangeAspect="1"/>
          </p:cNvPicPr>
          <p:nvPr/>
        </p:nvPicPr>
        <p:blipFill>
          <a:blip r:embed="rId3"/>
          <a:stretch>
            <a:fillRect/>
          </a:stretch>
        </p:blipFill>
        <p:spPr>
          <a:xfrm>
            <a:off x="5943166" y="1223962"/>
            <a:ext cx="5438775" cy="4410075"/>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Befolkning og demografi</a:t>
            </a:r>
          </a:p>
        </p:txBody>
      </p:sp>
      <p:sp>
        <p:nvSpPr>
          <p:cNvPr id="4" name="TekstSylinder 3"/>
          <p:cNvSpPr txBox="1"/>
          <p:nvPr/>
        </p:nvSpPr>
        <p:spPr>
          <a:xfrm>
            <a:off x="709613" y="4752008"/>
            <a:ext cx="4756909" cy="830997"/>
          </a:xfrm>
          <a:prstGeom prst="rect">
            <a:avLst/>
          </a:prstGeom>
          <a:noFill/>
        </p:spPr>
        <p:txBody>
          <a:bodyPr wrap="square" lIns="91440" tIns="45720" rIns="91440" bIns="45720" rtlCol="0" anchor="t">
            <a:spAutoFit/>
          </a:bodyPr>
          <a:lstStyle/>
          <a:p>
            <a:pPr algn="l"/>
            <a:r>
              <a:rPr lang="nb-NO" sz="1600" dirty="0"/>
              <a:t>SSB spår befolkningsøkning i Vegårshei som følge av  positiv netto innvandring og positivt fødselsoverskudd. </a:t>
            </a:r>
            <a:endParaRPr lang="nb-NO" sz="1600" dirty="0">
              <a:cs typeface="Arial"/>
            </a:endParaRPr>
          </a:p>
        </p:txBody>
      </p:sp>
      <p:sp>
        <p:nvSpPr>
          <p:cNvPr id="8" name="TekstSylinder 7"/>
          <p:cNvSpPr txBox="1"/>
          <p:nvPr/>
        </p:nvSpPr>
        <p:spPr>
          <a:xfrm>
            <a:off x="6096000" y="4752008"/>
            <a:ext cx="5954056" cy="830997"/>
          </a:xfrm>
          <a:prstGeom prst="rect">
            <a:avLst/>
          </a:prstGeom>
          <a:noFill/>
        </p:spPr>
        <p:txBody>
          <a:bodyPr wrap="square" rtlCol="0">
            <a:spAutoFit/>
          </a:bodyPr>
          <a:lstStyle/>
          <a:p>
            <a:pPr algn="l"/>
            <a:r>
              <a:rPr lang="nb-NO" sz="1600" dirty="0"/>
              <a:t>Dersom </a:t>
            </a:r>
            <a:r>
              <a:rPr lang="nb-NO" sz="1600" dirty="0" err="1"/>
              <a:t>SSB’s</a:t>
            </a:r>
            <a:r>
              <a:rPr lang="nb-NO" sz="1600" dirty="0"/>
              <a:t> framskriving slår til, vil aldersbæreevnen synke fra dagens 3,7 til 2,5 i 2040. Aldringen er sterkere enn snittet for Agder. </a:t>
            </a:r>
          </a:p>
        </p:txBody>
      </p:sp>
      <p:sp>
        <p:nvSpPr>
          <p:cNvPr id="5" name="TekstSylinder 4">
            <a:extLst>
              <a:ext uri="{FF2B5EF4-FFF2-40B4-BE49-F238E27FC236}">
                <a16:creationId xmlns:a16="http://schemas.microsoft.com/office/drawing/2014/main" id="{062C5A7D-E23C-4CF2-F182-B57F4227608A}"/>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3"/>
              </a:rPr>
              <a:t>Rapport befolkningsutvikling</a:t>
            </a:r>
            <a:endParaRPr lang="nb-NO" dirty="0"/>
          </a:p>
        </p:txBody>
      </p:sp>
      <p:pic>
        <p:nvPicPr>
          <p:cNvPr id="6" name="Bilde 5"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FA902AC8-C2E2-2AB7-F02D-0E333CFB272F}"/>
              </a:ext>
            </a:extLst>
          </p:cNvPr>
          <p:cNvPicPr>
            <a:picLocks noChangeAspect="1"/>
          </p:cNvPicPr>
          <p:nvPr/>
        </p:nvPicPr>
        <p:blipFill>
          <a:blip r:embed="rId4"/>
          <a:stretch>
            <a:fillRect/>
          </a:stretch>
        </p:blipFill>
        <p:spPr>
          <a:xfrm>
            <a:off x="709613" y="1290638"/>
            <a:ext cx="4756909" cy="3205339"/>
          </a:xfrm>
          <a:prstGeom prst="rect">
            <a:avLst/>
          </a:prstGeom>
        </p:spPr>
      </p:pic>
      <p:pic>
        <p:nvPicPr>
          <p:cNvPr id="9" name="Bilde 8"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3CB65503-A0A0-E04B-1DFE-7F502115AABA}"/>
              </a:ext>
            </a:extLst>
          </p:cNvPr>
          <p:cNvPicPr>
            <a:picLocks noChangeAspect="1"/>
          </p:cNvPicPr>
          <p:nvPr/>
        </p:nvPicPr>
        <p:blipFill>
          <a:blip r:embed="rId5"/>
          <a:stretch>
            <a:fillRect/>
          </a:stretch>
        </p:blipFill>
        <p:spPr>
          <a:xfrm>
            <a:off x="6096000" y="1290637"/>
            <a:ext cx="5954056" cy="3201849"/>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pPr algn="ctr"/>
            <a:r>
              <a:rPr lang="nb-NO" dirty="0"/>
              <a:t>Befolkningsutvikling</a:t>
            </a:r>
          </a:p>
        </p:txBody>
      </p:sp>
      <p:sp>
        <p:nvSpPr>
          <p:cNvPr id="5" name="TekstSylinder 4"/>
          <p:cNvSpPr txBox="1"/>
          <p:nvPr/>
        </p:nvSpPr>
        <p:spPr>
          <a:xfrm>
            <a:off x="496763" y="1197551"/>
            <a:ext cx="5873892" cy="4524315"/>
          </a:xfrm>
          <a:prstGeom prst="rect">
            <a:avLst/>
          </a:prstGeom>
          <a:noFill/>
        </p:spPr>
        <p:txBody>
          <a:bodyPr wrap="square" rtlCol="0">
            <a:spAutoFit/>
          </a:bodyPr>
          <a:lstStyle/>
          <a:p>
            <a:r>
              <a:rPr lang="nb-NO" dirty="0"/>
              <a:t>Fra 2018 til 2023 vokste folketallet i Vegårshei med 56 personer (2,7 %). Grunnkretsene Myra Vest og Myra Øst økte til sammen med 59 personer.</a:t>
            </a:r>
          </a:p>
          <a:p>
            <a:endParaRPr lang="nb-NO" dirty="0"/>
          </a:p>
          <a:p>
            <a:r>
              <a:rPr lang="nb-NO"/>
              <a:t>Det har vært </a:t>
            </a:r>
            <a:r>
              <a:rPr lang="nb-NO" dirty="0"/>
              <a:t>noe nedgang i mindre sentrale områder. Dette utviklingstrekket, der mange tettsteder og byer vokser mer eller mindre uavhengig av utviklingen i kommunen totalt sett er ikke spesielt for Vegårshei. Det interessante ved Vegårshei er at kommunen har hatt høyere vekst enn kommuner med sammenliknbar sentralitet.</a:t>
            </a:r>
          </a:p>
          <a:p>
            <a:endParaRPr lang="nb-NO" dirty="0"/>
          </a:p>
          <a:p>
            <a:r>
              <a:rPr lang="nb-NO" dirty="0"/>
              <a:t>Innvandring til byene, aldring, og søken etter nærhet til service/tjenester​ og arbeidsmarked​ er vanlige forklaringer på at trykket er størst i de sentrale områdene i en kommune.</a:t>
            </a:r>
          </a:p>
        </p:txBody>
      </p:sp>
      <p:pic>
        <p:nvPicPr>
          <p:cNvPr id="4" name="Plassholder for innhold 3" descr="Et bilde som inneholder tekst og kart. SSB's rutenettstatistikk som viser befolkningsutvikling i kommunen."/>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46383" y="190919"/>
            <a:ext cx="5369123" cy="5807945"/>
          </a:xfrm>
        </p:spPr>
      </p:pic>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1490" y="349655"/>
            <a:ext cx="4845898" cy="685606"/>
          </a:xfrm>
        </p:spPr>
        <p:txBody>
          <a:bodyPr/>
          <a:lstStyle/>
          <a:p>
            <a:r>
              <a:rPr lang="nb-NO" dirty="0"/>
              <a:t>Boligbygging 		</a:t>
            </a:r>
          </a:p>
        </p:txBody>
      </p:sp>
      <p:sp>
        <p:nvSpPr>
          <p:cNvPr id="7" name="Plassholder for innhold 2"/>
          <p:cNvSpPr txBox="1">
            <a:spLocks/>
          </p:cNvSpPr>
          <p:nvPr/>
        </p:nvSpPr>
        <p:spPr>
          <a:xfrm>
            <a:off x="292848" y="1221114"/>
            <a:ext cx="5569361" cy="988924"/>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 perioden 2018-2023 ble det i gjennomsnitt igangsatt 11 boliger i året, hvorav ca. 49 % var eneboliger.</a:t>
            </a:r>
          </a:p>
        </p:txBody>
      </p:sp>
      <p:sp>
        <p:nvSpPr>
          <p:cNvPr id="6" name="Tittel 1">
            <a:extLst>
              <a:ext uri="{FF2B5EF4-FFF2-40B4-BE49-F238E27FC236}">
                <a16:creationId xmlns:a16="http://schemas.microsoft.com/office/drawing/2014/main" id="{69389A2E-6864-593F-69C2-5FFFDC4E3936}"/>
              </a:ext>
            </a:extLst>
          </p:cNvPr>
          <p:cNvSpPr txBox="1">
            <a:spLocks/>
          </p:cNvSpPr>
          <p:nvPr/>
        </p:nvSpPr>
        <p:spPr>
          <a:xfrm>
            <a:off x="6623687" y="349655"/>
            <a:ext cx="4845898"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dirty="0"/>
              <a:t>Boligmasse	</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1 080 boliger i kommunen (bebodde og ubebodde).</a:t>
            </a:r>
          </a:p>
        </p:txBody>
      </p:sp>
      <p:sp>
        <p:nvSpPr>
          <p:cNvPr id="5" name="TekstSylinder 4">
            <a:extLst>
              <a:ext uri="{FF2B5EF4-FFF2-40B4-BE49-F238E27FC236}">
                <a16:creationId xmlns:a16="http://schemas.microsoft.com/office/drawing/2014/main" id="{C3CDD6D1-FA43-4F0B-DF94-471A756E1B28}"/>
              </a:ext>
            </a:extLst>
          </p:cNvPr>
          <p:cNvSpPr txBox="1"/>
          <p:nvPr/>
        </p:nvSpPr>
        <p:spPr>
          <a:xfrm>
            <a:off x="9563703" y="6236199"/>
            <a:ext cx="2423432" cy="369332"/>
          </a:xfrm>
          <a:prstGeom prst="rect">
            <a:avLst/>
          </a:prstGeom>
          <a:noFill/>
        </p:spPr>
        <p:txBody>
          <a:bodyPr wrap="square" rtlCol="0">
            <a:spAutoFit/>
          </a:bodyPr>
          <a:lstStyle/>
          <a:p>
            <a:pPr algn="l"/>
            <a:r>
              <a:rPr lang="nb-NO" dirty="0">
                <a:hlinkClick r:id="rId3"/>
              </a:rPr>
              <a:t>Rapport boligstatistikk</a:t>
            </a:r>
            <a:endParaRPr lang="nb-NO" dirty="0"/>
          </a:p>
        </p:txBody>
      </p:sp>
      <p:graphicFrame>
        <p:nvGraphicFramePr>
          <p:cNvPr id="3" name="Diagram 2"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014969447"/>
              </p:ext>
            </p:extLst>
          </p:nvPr>
        </p:nvGraphicFramePr>
        <p:xfrm>
          <a:off x="491490" y="2324397"/>
          <a:ext cx="5058410" cy="32497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descr="Boligmassen per 2024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922706465"/>
              </p:ext>
            </p:extLst>
          </p:nvPr>
        </p:nvGraphicFramePr>
        <p:xfrm>
          <a:off x="6239750" y="2324397"/>
          <a:ext cx="5747385" cy="32497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6371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1"/>
            <a:ext cx="7109662" cy="1021481"/>
          </a:xfrm>
        </p:spPr>
        <p:txBody>
          <a:bodyPr/>
          <a:lstStyle/>
          <a:p>
            <a:r>
              <a:rPr lang="nb-NO" dirty="0"/>
              <a:t>Næringsutvikling og samarbeid om nye arbeidsplasser</a:t>
            </a:r>
          </a:p>
        </p:txBody>
      </p:sp>
      <p:sp>
        <p:nvSpPr>
          <p:cNvPr id="3" name="Undertittel 2"/>
          <p:cNvSpPr>
            <a:spLocks noGrp="1"/>
          </p:cNvSpPr>
          <p:nvPr>
            <p:ph type="subTitle" idx="1"/>
          </p:nvPr>
        </p:nvSpPr>
        <p:spPr>
          <a:xfrm>
            <a:off x="1193800" y="2866319"/>
            <a:ext cx="10171112" cy="1541688"/>
          </a:xfrm>
        </p:spPr>
        <p:txBody>
          <a:bodyPr/>
          <a:lstStyle/>
          <a:p>
            <a:r>
              <a:rPr lang="nb-NO" i="1" dirty="0"/>
              <a:t>I Regionplan Agder 2030 tegnes et fremtidsbilde der Agder i 2030 lykkes med å bruke det grønne skiftet til innovasjon og verdiskaping i privat og offentlig sektor. Utvikling og bruk av ny teknologi har bidratt til å løse store miljø- og klimautfordringer. Agder har utnyttet mulighetene innen digitalisering, automatisering og kunstig intelligens. Sirkulær økonomi, der ressurser og produkter gjenbrukes er et hovedprinsipp for næringsutvikling og vekst.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24415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226358"/>
            <a:ext cx="10153651" cy="685606"/>
          </a:xfrm>
        </p:spPr>
        <p:txBody>
          <a:bodyPr/>
          <a:lstStyle/>
          <a:p>
            <a:r>
              <a:rPr lang="nb-NO" dirty="0"/>
              <a:t>Sysselsetting</a:t>
            </a:r>
          </a:p>
        </p:txBody>
      </p:sp>
      <p:sp>
        <p:nvSpPr>
          <p:cNvPr id="5" name="Plassholder for innhold 3"/>
          <p:cNvSpPr>
            <a:spLocks noGrp="1"/>
          </p:cNvSpPr>
          <p:nvPr>
            <p:ph sz="half" idx="1"/>
          </p:nvPr>
        </p:nvSpPr>
        <p:spPr>
          <a:xfrm>
            <a:off x="573578" y="1022273"/>
            <a:ext cx="5277911" cy="2832890"/>
          </a:xfrm>
        </p:spPr>
        <p:txBody>
          <a:bodyPr/>
          <a:lstStyle/>
          <a:p>
            <a:pPr marL="0" indent="0">
              <a:buNone/>
            </a:pPr>
            <a:r>
              <a:rPr lang="nb-NO" sz="2000" i="1" dirty="0"/>
              <a:t>Regionale forskjeller:</a:t>
            </a:r>
          </a:p>
          <a:p>
            <a:r>
              <a:rPr lang="nb-NO" sz="2000" dirty="0"/>
              <a:t>Lavest sysselsettingsandel helt øst i Agder, og høyest  andel i de aller minst sentrale kommunene.</a:t>
            </a:r>
          </a:p>
          <a:p>
            <a:pPr marL="0" indent="0">
              <a:buNone/>
            </a:pPr>
            <a:r>
              <a:rPr lang="nb-NO" sz="2000" i="1" dirty="0"/>
              <a:t>Vegårshei:</a:t>
            </a:r>
          </a:p>
          <a:p>
            <a:r>
              <a:rPr lang="nb-NO" sz="2000" dirty="0"/>
              <a:t>Litt lavere sysselsettingsandel enn fylket for øvrig. Sysselsettingsandelen er høyere en snittet i fylket for menn og lavere for kvinner.</a:t>
            </a:r>
          </a:p>
          <a:p>
            <a:endParaRPr lang="nb-NO" sz="2000" dirty="0"/>
          </a:p>
        </p:txBody>
      </p:sp>
      <p:graphicFrame>
        <p:nvGraphicFramePr>
          <p:cNvPr id="6" name="Tabell 5"/>
          <p:cNvGraphicFramePr>
            <a:graphicFrameLocks noGrp="1"/>
          </p:cNvGraphicFramePr>
          <p:nvPr>
            <p:extLst>
              <p:ext uri="{D42A27DB-BD31-4B8C-83A1-F6EECF244321}">
                <p14:modId xmlns:p14="http://schemas.microsoft.com/office/powerpoint/2010/main" val="1286090543"/>
              </p:ext>
            </p:extLst>
          </p:nvPr>
        </p:nvGraphicFramePr>
        <p:xfrm>
          <a:off x="573578" y="4032990"/>
          <a:ext cx="4929736" cy="1493520"/>
        </p:xfrm>
        <a:graphic>
          <a:graphicData uri="http://schemas.openxmlformats.org/drawingml/2006/table">
            <a:tbl>
              <a:tblPr firstRow="1" bandRow="1">
                <a:tableStyleId>{7DF18680-E054-41AD-8BC1-D1AEF772440D}</a:tableStyleId>
              </a:tblPr>
              <a:tblGrid>
                <a:gridCol w="1232434">
                  <a:extLst>
                    <a:ext uri="{9D8B030D-6E8A-4147-A177-3AD203B41FA5}">
                      <a16:colId xmlns:a16="http://schemas.microsoft.com/office/drawing/2014/main" val="458187021"/>
                    </a:ext>
                  </a:extLst>
                </a:gridCol>
                <a:gridCol w="1232434">
                  <a:extLst>
                    <a:ext uri="{9D8B030D-6E8A-4147-A177-3AD203B41FA5}">
                      <a16:colId xmlns:a16="http://schemas.microsoft.com/office/drawing/2014/main" val="221583423"/>
                    </a:ext>
                  </a:extLst>
                </a:gridCol>
                <a:gridCol w="1232434">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dirty="0"/>
                        <a:t>20-66</a:t>
                      </a:r>
                      <a:endParaRPr lang="nb-NO" sz="1600" b="1" dirty="0"/>
                    </a:p>
                  </a:txBody>
                  <a:tcPr anchor="ctr"/>
                </a:tc>
                <a:tc>
                  <a:txBody>
                    <a:bodyPr/>
                    <a:lstStyle/>
                    <a:p>
                      <a:pPr algn="ctr"/>
                      <a:r>
                        <a:rPr lang="nb-NO" sz="1600" dirty="0"/>
                        <a:t>Begge kjønn</a:t>
                      </a:r>
                      <a:endParaRPr lang="nb-NO" sz="1600" b="1" dirty="0"/>
                    </a:p>
                  </a:txBody>
                  <a:tcPr anchor="ctr"/>
                </a:tc>
                <a:tc>
                  <a:txBody>
                    <a:bodyPr/>
                    <a:lstStyle/>
                    <a:p>
                      <a:pPr algn="ctr"/>
                      <a:r>
                        <a:rPr lang="nb-NO" sz="1600" dirty="0"/>
                        <a:t>Menn</a:t>
                      </a:r>
                      <a:endParaRPr lang="nb-NO"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dirty="0"/>
                        <a:t>Kvinner</a:t>
                      </a:r>
                      <a:endParaRPr lang="nb-NO" sz="1600" b="1" dirty="0"/>
                    </a:p>
                  </a:txBody>
                  <a:tcPr anchor="ctr"/>
                </a:tc>
                <a:extLst>
                  <a:ext uri="{0D108BD9-81ED-4DB2-BD59-A6C34878D82A}">
                    <a16:rowId xmlns:a16="http://schemas.microsoft.com/office/drawing/2014/main" val="957641228"/>
                  </a:ext>
                </a:extLst>
              </a:tr>
              <a:tr h="269427">
                <a:tc>
                  <a:txBody>
                    <a:bodyPr/>
                    <a:lstStyle/>
                    <a:p>
                      <a:pPr algn="ctr"/>
                      <a:r>
                        <a:rPr lang="nb-NO" sz="1400" dirty="0"/>
                        <a:t>Vegårshei</a:t>
                      </a:r>
                      <a:endParaRPr lang="nb-NO" sz="1400" b="1" dirty="0"/>
                    </a:p>
                  </a:txBody>
                  <a:tcPr anchor="ctr"/>
                </a:tc>
                <a:tc>
                  <a:txBody>
                    <a:bodyPr/>
                    <a:lstStyle/>
                    <a:p>
                      <a:pPr algn="ctr"/>
                      <a:r>
                        <a:rPr lang="nb-NO" sz="1400" dirty="0"/>
                        <a:t>72,0</a:t>
                      </a:r>
                      <a:endParaRPr lang="nb-NO" sz="1400" b="1" dirty="0"/>
                    </a:p>
                  </a:txBody>
                  <a:tcPr anchor="ctr"/>
                </a:tc>
                <a:tc>
                  <a:txBody>
                    <a:bodyPr/>
                    <a:lstStyle/>
                    <a:p>
                      <a:pPr algn="ctr"/>
                      <a:r>
                        <a:rPr lang="nb-NO" sz="1400" dirty="0"/>
                        <a:t>77,2</a:t>
                      </a:r>
                      <a:endParaRPr lang="nb-NO" sz="1400" b="1" dirty="0"/>
                    </a:p>
                  </a:txBody>
                  <a:tcPr anchor="ctr"/>
                </a:tc>
                <a:tc>
                  <a:txBody>
                    <a:bodyPr/>
                    <a:lstStyle/>
                    <a:p>
                      <a:pPr algn="ctr"/>
                      <a:r>
                        <a:rPr lang="nb-NO" sz="1400" dirty="0"/>
                        <a:t>66,9</a:t>
                      </a:r>
                      <a:endParaRPr lang="nb-NO" sz="1400" b="1" dirty="0"/>
                    </a:p>
                  </a:txBody>
                  <a:tcPr anchor="ctr"/>
                </a:tc>
                <a:extLst>
                  <a:ext uri="{0D108BD9-81ED-4DB2-BD59-A6C34878D82A}">
                    <a16:rowId xmlns:a16="http://schemas.microsoft.com/office/drawing/2014/main" val="4145178818"/>
                  </a:ext>
                </a:extLst>
              </a:tr>
              <a:tr h="269427">
                <a:tc>
                  <a:txBody>
                    <a:bodyPr/>
                    <a:lstStyle/>
                    <a:p>
                      <a:pPr algn="ctr"/>
                      <a:r>
                        <a:rPr lang="nb-NO" sz="1400" dirty="0"/>
                        <a:t>Agder</a:t>
                      </a:r>
                      <a:endParaRPr lang="nb-NO" sz="1400" b="1" dirty="0"/>
                    </a:p>
                  </a:txBody>
                  <a:tcPr anchor="ctr"/>
                </a:tc>
                <a:tc>
                  <a:txBody>
                    <a:bodyPr/>
                    <a:lstStyle/>
                    <a:p>
                      <a:pPr algn="ctr"/>
                      <a:r>
                        <a:rPr lang="nb-NO" sz="1400" dirty="0"/>
                        <a:t>73,6</a:t>
                      </a:r>
                      <a:endParaRPr lang="nb-NO" sz="1400" b="1" dirty="0"/>
                    </a:p>
                  </a:txBody>
                  <a:tcPr anchor="ctr"/>
                </a:tc>
                <a:tc>
                  <a:txBody>
                    <a:bodyPr/>
                    <a:lstStyle/>
                    <a:p>
                      <a:pPr algn="ctr"/>
                      <a:r>
                        <a:rPr lang="nb-NO" sz="1400" dirty="0"/>
                        <a:t>76,6</a:t>
                      </a:r>
                      <a:endParaRPr lang="nb-NO" sz="1400" b="1" dirty="0"/>
                    </a:p>
                  </a:txBody>
                  <a:tcPr anchor="ctr"/>
                </a:tc>
                <a:tc>
                  <a:txBody>
                    <a:bodyPr/>
                    <a:lstStyle/>
                    <a:p>
                      <a:pPr algn="ctr"/>
                      <a:r>
                        <a:rPr lang="nb-NO" sz="1400" dirty="0"/>
                        <a:t>70,6</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dirty="0"/>
                        <a:t>Norge</a:t>
                      </a:r>
                      <a:endParaRPr lang="nb-NO" sz="1400" b="1" dirty="0"/>
                    </a:p>
                  </a:txBody>
                  <a:tcPr anchor="ctr"/>
                </a:tc>
                <a:tc>
                  <a:txBody>
                    <a:bodyPr/>
                    <a:lstStyle/>
                    <a:p>
                      <a:pPr algn="ctr"/>
                      <a:r>
                        <a:rPr lang="nb-NO" sz="1400" dirty="0"/>
                        <a:t>77,2</a:t>
                      </a:r>
                      <a:endParaRPr lang="nb-NO" sz="1400" b="1" dirty="0"/>
                    </a:p>
                  </a:txBody>
                  <a:tcPr anchor="ctr"/>
                </a:tc>
                <a:tc>
                  <a:txBody>
                    <a:bodyPr/>
                    <a:lstStyle/>
                    <a:p>
                      <a:pPr algn="ctr"/>
                      <a:r>
                        <a:rPr lang="nb-NO" sz="1400" dirty="0"/>
                        <a:t>79,5</a:t>
                      </a:r>
                      <a:endParaRPr lang="nb-NO" sz="1400" b="1" dirty="0"/>
                    </a:p>
                  </a:txBody>
                  <a:tcPr anchor="ctr"/>
                </a:tc>
                <a:tc>
                  <a:txBody>
                    <a:bodyPr/>
                    <a:lstStyle/>
                    <a:p>
                      <a:pPr algn="ctr"/>
                      <a:r>
                        <a:rPr lang="nb-NO" sz="1400" dirty="0"/>
                        <a:t>74,8</a:t>
                      </a:r>
                      <a:endParaRPr lang="nb-NO" sz="1400" b="1" dirty="0"/>
                    </a:p>
                  </a:txBody>
                  <a:tcPr anchor="ctr"/>
                </a:tc>
                <a:extLst>
                  <a:ext uri="{0D108BD9-81ED-4DB2-BD59-A6C34878D82A}">
                    <a16:rowId xmlns:a16="http://schemas.microsoft.com/office/drawing/2014/main" val="768833302"/>
                  </a:ext>
                </a:extLst>
              </a:tr>
            </a:tbl>
          </a:graphicData>
        </a:graphic>
      </p:graphicFrame>
      <p:sp>
        <p:nvSpPr>
          <p:cNvPr id="8" name="TekstSylinder 7">
            <a:extLst>
              <a:ext uri="{FF2B5EF4-FFF2-40B4-BE49-F238E27FC236}">
                <a16:creationId xmlns:a16="http://schemas.microsoft.com/office/drawing/2014/main" id="{05E8110D-9015-4B8B-245F-8DA3D731B386}"/>
              </a:ext>
            </a:extLst>
          </p:cNvPr>
          <p:cNvSpPr txBox="1"/>
          <p:nvPr/>
        </p:nvSpPr>
        <p:spPr>
          <a:xfrm>
            <a:off x="519806" y="5590036"/>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3" name="Bilde 2" descr="Et bilde som inneholder tekst, tall og kart. Kartet viser sysselsettingsandel i 2023 for alle Agder kommunene. Aldersgruppe 20-66 år.">
            <a:extLst>
              <a:ext uri="{FF2B5EF4-FFF2-40B4-BE49-F238E27FC236}">
                <a16:creationId xmlns:a16="http://schemas.microsoft.com/office/drawing/2014/main" id="{02701045-AD30-3C6C-BF4D-8FE223DF709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45897" y="160559"/>
            <a:ext cx="5543204" cy="5820130"/>
          </a:xfrm>
          <a:prstGeom prst="rect">
            <a:avLst/>
          </a:prstGeom>
        </p:spPr>
      </p:pic>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Bilde 41" descr="Et bilde som viser de viktigste pendlingsrelasjonene for kommunen.">
            <a:extLst>
              <a:ext uri="{FF2B5EF4-FFF2-40B4-BE49-F238E27FC236}">
                <a16:creationId xmlns:a16="http://schemas.microsoft.com/office/drawing/2014/main" id="{DCD90677-7A69-C3A8-0F4C-46C1692CF90E}"/>
              </a:ext>
            </a:extLst>
          </p:cNvPr>
          <p:cNvPicPr>
            <a:picLocks noChangeAspect="1"/>
          </p:cNvPicPr>
          <p:nvPr/>
        </p:nvPicPr>
        <p:blipFill>
          <a:blip r:embed="rId3"/>
          <a:stretch>
            <a:fillRect/>
          </a:stretch>
        </p:blipFill>
        <p:spPr>
          <a:xfrm>
            <a:off x="134709" y="2605775"/>
            <a:ext cx="4783241" cy="3345463"/>
          </a:xfrm>
          <a:prstGeom prst="rect">
            <a:avLst/>
          </a:prstGeom>
        </p:spPr>
      </p:pic>
      <p:sp>
        <p:nvSpPr>
          <p:cNvPr id="2" name="Tittel 1"/>
          <p:cNvSpPr>
            <a:spLocks noGrp="1"/>
          </p:cNvSpPr>
          <p:nvPr>
            <p:ph type="title"/>
          </p:nvPr>
        </p:nvSpPr>
        <p:spPr>
          <a:xfrm>
            <a:off x="450574" y="443797"/>
            <a:ext cx="5218706" cy="557044"/>
          </a:xfrm>
        </p:spPr>
        <p:txBody>
          <a:bodyPr/>
          <a:lstStyle/>
          <a:p>
            <a:pPr algn="ctr"/>
            <a:r>
              <a:rPr lang="nb-NO" dirty="0">
                <a:solidFill>
                  <a:schemeClr val="bg2">
                    <a:lumMod val="10000"/>
                  </a:schemeClr>
                </a:solidFill>
              </a:rPr>
              <a:t>Bo- og arbeidsmarkeder</a:t>
            </a:r>
          </a:p>
        </p:txBody>
      </p:sp>
      <p:sp>
        <p:nvSpPr>
          <p:cNvPr id="3" name="Plassholder for innhold 2"/>
          <p:cNvSpPr>
            <a:spLocks noGrp="1"/>
          </p:cNvSpPr>
          <p:nvPr>
            <p:ph idx="1"/>
          </p:nvPr>
        </p:nvSpPr>
        <p:spPr>
          <a:xfrm>
            <a:off x="527347" y="1189554"/>
            <a:ext cx="6054323" cy="1365708"/>
          </a:xfrm>
        </p:spPr>
        <p:txBody>
          <a:bodyPr>
            <a:noAutofit/>
          </a:bodyPr>
          <a:lstStyle/>
          <a:p>
            <a:r>
              <a:rPr lang="nb-NO" sz="2000" dirty="0"/>
              <a:t>Vegårshei hører til Arendal bo- og arbeidsmarkedsregion, og 12 % av de sysselsatte i kommunen hadde arbeidssted i Arendal per 4. kvartal 2023 (SSB). 43 % jobber i egen kommune.</a:t>
            </a:r>
          </a:p>
          <a:p>
            <a:endParaRPr lang="nb-NO" sz="2000" i="1" dirty="0"/>
          </a:p>
        </p:txBody>
      </p:sp>
      <p:sp>
        <p:nvSpPr>
          <p:cNvPr id="29" name="TekstSylinder 28"/>
          <p:cNvSpPr txBox="1"/>
          <p:nvPr/>
        </p:nvSpPr>
        <p:spPr>
          <a:xfrm>
            <a:off x="4405332" y="4608979"/>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2023 (SSB)</a:t>
            </a:r>
          </a:p>
        </p:txBody>
      </p:sp>
      <p:pic>
        <p:nvPicPr>
          <p:cNvPr id="2050" name="Picture 2" descr="Bo- og arbeidsmarkedsregioner i Agde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31" name="Gruppe 30">
            <a:extLst>
              <a:ext uri="{C183D7F6-B498-43B3-948B-1728B52AA6E4}">
                <adec:decorative xmlns:adec="http://schemas.microsoft.com/office/drawing/2017/decorative" val="1"/>
              </a:ext>
            </a:extLst>
          </p:cNvPr>
          <p:cNvGrpSpPr/>
          <p:nvPr/>
        </p:nvGrpSpPr>
        <p:grpSpPr>
          <a:xfrm>
            <a:off x="7215267" y="1071612"/>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BA47 Sirdal</a:t>
            </a: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dirty="0"/>
              <a:t>Kilde: TØI 1713/2019</a:t>
            </a:r>
          </a:p>
        </p:txBody>
      </p:sp>
      <p:sp>
        <p:nvSpPr>
          <p:cNvPr id="6" name="TekstSylinder 5">
            <a:extLst>
              <a:ext uri="{FF2B5EF4-FFF2-40B4-BE49-F238E27FC236}">
                <a16:creationId xmlns:a16="http://schemas.microsoft.com/office/drawing/2014/main" id="{27184C61-64A8-E17F-9C28-FD3BDE9AB94B}"/>
              </a:ext>
            </a:extLst>
          </p:cNvPr>
          <p:cNvSpPr txBox="1"/>
          <p:nvPr/>
        </p:nvSpPr>
        <p:spPr>
          <a:xfrm>
            <a:off x="8281141" y="6135280"/>
            <a:ext cx="2067793" cy="369332"/>
          </a:xfrm>
          <a:prstGeom prst="rect">
            <a:avLst/>
          </a:prstGeom>
          <a:noFill/>
        </p:spPr>
        <p:txBody>
          <a:bodyPr wrap="square" rtlCol="0">
            <a:spAutoFit/>
          </a:bodyPr>
          <a:lstStyle/>
          <a:p>
            <a:pPr algn="l"/>
            <a:r>
              <a:rPr lang="nb-NO" dirty="0">
                <a:hlinkClick r:id="rId5"/>
              </a:rPr>
              <a:t>Rapport pendling</a:t>
            </a:r>
            <a:endParaRPr lang="nb-NO" dirty="0"/>
          </a:p>
        </p:txBody>
      </p:sp>
    </p:spTree>
    <p:extLst>
      <p:ext uri="{BB962C8B-B14F-4D97-AF65-F5344CB8AC3E}">
        <p14:creationId xmlns:p14="http://schemas.microsoft.com/office/powerpoint/2010/main" val="315677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Sektorfordeling og ansattutvikling</a:t>
            </a:r>
          </a:p>
        </p:txBody>
      </p:sp>
      <p:sp>
        <p:nvSpPr>
          <p:cNvPr id="10" name="TekstSylinder 9"/>
          <p:cNvSpPr txBox="1"/>
          <p:nvPr/>
        </p:nvSpPr>
        <p:spPr>
          <a:xfrm>
            <a:off x="623776" y="4713125"/>
            <a:ext cx="5865341" cy="1323439"/>
          </a:xfrm>
          <a:prstGeom prst="rect">
            <a:avLst/>
          </a:prstGeom>
          <a:noFill/>
        </p:spPr>
        <p:txBody>
          <a:bodyPr wrap="square" rtlCol="0">
            <a:spAutoFit/>
          </a:bodyPr>
          <a:lstStyle/>
          <a:p>
            <a:pPr algn="l"/>
            <a:r>
              <a:rPr lang="nb-NO" sz="1600" dirty="0"/>
              <a:t>Vegårshei har en lavere andel ansatte i privat sektor enn snittet for Agder og Norge. </a:t>
            </a:r>
          </a:p>
          <a:p>
            <a:pPr algn="l"/>
            <a:endParaRPr lang="nb-NO" sz="1600" dirty="0"/>
          </a:p>
          <a:p>
            <a:pPr algn="l"/>
            <a:r>
              <a:rPr lang="nb-NO" sz="1600" dirty="0"/>
              <a:t>Antall ansatte i privat sektor har økt med 35 personer siden 2018.</a:t>
            </a:r>
          </a:p>
        </p:txBody>
      </p:sp>
      <p:graphicFrame>
        <p:nvGraphicFramePr>
          <p:cNvPr id="8" name="Tabell 7">
            <a:extLst>
              <a:ext uri="{FF2B5EF4-FFF2-40B4-BE49-F238E27FC236}">
                <a16:creationId xmlns:a16="http://schemas.microsoft.com/office/drawing/2014/main" id="{A1DF4E46-42E6-0C92-2D3E-B0D380E47067}"/>
              </a:ext>
            </a:extLst>
          </p:cNvPr>
          <p:cNvGraphicFramePr>
            <a:graphicFrameLocks noGrp="1"/>
          </p:cNvGraphicFramePr>
          <p:nvPr>
            <p:extLst>
              <p:ext uri="{D42A27DB-BD31-4B8C-83A1-F6EECF244321}">
                <p14:modId xmlns:p14="http://schemas.microsoft.com/office/powerpoint/2010/main" val="1133628780"/>
              </p:ext>
            </p:extLst>
          </p:nvPr>
        </p:nvGraphicFramePr>
        <p:xfrm>
          <a:off x="7521677" y="4689987"/>
          <a:ext cx="4540510" cy="1274214"/>
        </p:xfrm>
        <a:graphic>
          <a:graphicData uri="http://schemas.openxmlformats.org/drawingml/2006/table">
            <a:tbl>
              <a:tblPr firstRow="1"/>
              <a:tblGrid>
                <a:gridCol w="1700981">
                  <a:extLst>
                    <a:ext uri="{9D8B030D-6E8A-4147-A177-3AD203B41FA5}">
                      <a16:colId xmlns:a16="http://schemas.microsoft.com/office/drawing/2014/main" val="4049165664"/>
                    </a:ext>
                  </a:extLst>
                </a:gridCol>
                <a:gridCol w="452284">
                  <a:extLst>
                    <a:ext uri="{9D8B030D-6E8A-4147-A177-3AD203B41FA5}">
                      <a16:colId xmlns:a16="http://schemas.microsoft.com/office/drawing/2014/main" val="1454730214"/>
                    </a:ext>
                  </a:extLst>
                </a:gridCol>
                <a:gridCol w="609114">
                  <a:extLst>
                    <a:ext uri="{9D8B030D-6E8A-4147-A177-3AD203B41FA5}">
                      <a16:colId xmlns:a16="http://schemas.microsoft.com/office/drawing/2014/main" val="3984737239"/>
                    </a:ext>
                  </a:extLst>
                </a:gridCol>
                <a:gridCol w="762057">
                  <a:extLst>
                    <a:ext uri="{9D8B030D-6E8A-4147-A177-3AD203B41FA5}">
                      <a16:colId xmlns:a16="http://schemas.microsoft.com/office/drawing/2014/main" val="3907523509"/>
                    </a:ext>
                  </a:extLst>
                </a:gridCol>
                <a:gridCol w="1016074">
                  <a:extLst>
                    <a:ext uri="{9D8B030D-6E8A-4147-A177-3AD203B41FA5}">
                      <a16:colId xmlns:a16="http://schemas.microsoft.com/office/drawing/2014/main" val="3235827880"/>
                    </a:ext>
                  </a:extLst>
                </a:gridCol>
              </a:tblGrid>
              <a:tr h="145499">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Vegårshei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3879722327"/>
                  </a:ext>
                </a:extLst>
              </a:tr>
              <a:tr h="145499">
                <a:tc>
                  <a:txBody>
                    <a:bodyPr/>
                    <a:lstStyle/>
                    <a:p>
                      <a:pPr algn="l" fontAlgn="b"/>
                      <a:r>
                        <a:rPr lang="nb-NO" sz="1000" b="1" i="0" u="none" strike="noStrike" dirty="0">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1908946"/>
                  </a:ext>
                </a:extLst>
              </a:tr>
              <a:tr h="208838">
                <a:tc>
                  <a:txBody>
                    <a:bodyPr/>
                    <a:lstStyle/>
                    <a:p>
                      <a:pPr algn="l" fontAlgn="b"/>
                      <a:r>
                        <a:rPr lang="nb-NO" sz="1000" b="0" i="0" u="none" strike="noStrike" dirty="0">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8839426"/>
                  </a:ext>
                </a:extLst>
              </a:tr>
              <a:tr h="208838">
                <a:tc>
                  <a:txBody>
                    <a:bodyPr/>
                    <a:lstStyle/>
                    <a:p>
                      <a:pPr algn="l" fontAlgn="b"/>
                      <a:r>
                        <a:rPr lang="nb-NO" sz="1000" b="0" i="0" u="none" strike="noStrike" dirty="0">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9891586"/>
                  </a:ext>
                </a:extLst>
              </a:tr>
              <a:tr h="145499">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5072064"/>
                  </a:ext>
                </a:extLst>
              </a:tr>
              <a:tr h="208838">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35,7 %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9808364"/>
                  </a:ext>
                </a:extLst>
              </a:tr>
              <a:tr h="145499">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372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62,1 %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1470024"/>
                  </a:ext>
                </a:extLst>
              </a:tr>
            </a:tbl>
          </a:graphicData>
        </a:graphic>
      </p:graphicFrame>
      <p:graphicFrame>
        <p:nvGraphicFramePr>
          <p:cNvPr id="3" name="Diagram 2"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3757783928"/>
              </p:ext>
            </p:extLst>
          </p:nvPr>
        </p:nvGraphicFramePr>
        <p:xfrm>
          <a:off x="623776" y="1460148"/>
          <a:ext cx="6115050" cy="310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Diagram 3"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3000542048"/>
              </p:ext>
            </p:extLst>
          </p:nvPr>
        </p:nvGraphicFramePr>
        <p:xfrm>
          <a:off x="7025723" y="1460148"/>
          <a:ext cx="5166278" cy="32298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33478D57CB5A4BB798E31C0495E537" ma:contentTypeVersion="16" ma:contentTypeDescription="Create a new document." ma:contentTypeScope="" ma:versionID="282c15bfc62d13f0530c5969480c68ce">
  <xsd:schema xmlns:xsd="http://www.w3.org/2001/XMLSchema" xmlns:xs="http://www.w3.org/2001/XMLSchema" xmlns:p="http://schemas.microsoft.com/office/2006/metadata/properties" xmlns:ns2="dbde4e59-9b61-48a0-a4d9-cce2922754f5" xmlns:ns3="549b603a-3c19-46c1-8987-e792084663ae" targetNamespace="http://schemas.microsoft.com/office/2006/metadata/properties" ma:root="true" ma:fieldsID="88bf7f295763e8028f5c9699218bc082" ns2:_="" ns3:_="">
    <xsd:import namespace="dbde4e59-9b61-48a0-a4d9-cce2922754f5"/>
    <xsd:import namespace="549b603a-3c19-46c1-8987-e792084663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Location"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de4e59-9b61-48a0-a4d9-cce292275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9b603a-3c19-46c1-8987-e792084663a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34ea433-eab8-4bd2-a8c8-d5fae60f80a8}" ma:internalName="TaxCatchAll" ma:showField="CatchAllData" ma:web="549b603a-3c19-46c1-8987-e792084663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bde4e59-9b61-48a0-a4d9-cce2922754f5">
      <Terms xmlns="http://schemas.microsoft.com/office/infopath/2007/PartnerControls"/>
    </lcf76f155ced4ddcb4097134ff3c332f>
    <TaxCatchAll xmlns="549b603a-3c19-46c1-8987-e792084663ae" xsi:nil="true"/>
  </documentManagement>
</p:properties>
</file>

<file path=customXml/itemProps1.xml><?xml version="1.0" encoding="utf-8"?>
<ds:datastoreItem xmlns:ds="http://schemas.openxmlformats.org/officeDocument/2006/customXml" ds:itemID="{F87478DD-CAAB-4815-BF40-C23E4C3463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de4e59-9b61-48a0-a4d9-cce2922754f5"/>
    <ds:schemaRef ds:uri="549b603a-3c19-46c1-8987-e79208466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111FB6-CDEF-4AF1-BEE6-B359A2ADBB38}">
  <ds:schemaRefs>
    <ds:schemaRef ds:uri="http://schemas.microsoft.com/sharepoint/v3/contenttype/forms"/>
  </ds:schemaRefs>
</ds:datastoreItem>
</file>

<file path=customXml/itemProps3.xml><?xml version="1.0" encoding="utf-8"?>
<ds:datastoreItem xmlns:ds="http://schemas.openxmlformats.org/officeDocument/2006/customXml" ds:itemID="{D2E84CB8-E3BC-4ED1-9892-48BFB2DA6766}">
  <ds:schemaRefs>
    <ds:schemaRef ds:uri="http://purl.org/dc/elements/1.1/"/>
    <ds:schemaRef ds:uri="http://schemas.microsoft.com/office/2006/metadata/properties"/>
    <ds:schemaRef ds:uri="549b603a-3c19-46c1-8987-e792084663ae"/>
    <ds:schemaRef ds:uri="http://purl.org/dc/terms/"/>
    <ds:schemaRef ds:uri="dbde4e59-9b61-48a0-a4d9-cce2922754f5"/>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Analyseavdelingen i prosesser</Template>
  <TotalTime>11633</TotalTime>
  <Words>2658</Words>
  <Application>Microsoft Office PowerPoint</Application>
  <PresentationFormat>Widescreen</PresentationFormat>
  <Paragraphs>358</Paragraphs>
  <Slides>25</Slides>
  <Notes>21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25</vt:i4>
      </vt:variant>
    </vt:vector>
  </HeadingPairs>
  <TitlesOfParts>
    <vt:vector size="30" baseType="lpstr">
      <vt:lpstr>Arial</vt:lpstr>
      <vt:lpstr>Arial Black</vt:lpstr>
      <vt:lpstr>Calibri</vt:lpstr>
      <vt:lpstr>Wingdings</vt:lpstr>
      <vt:lpstr>Agder fylkeskommune PowerPointmal 16:9</vt:lpstr>
      <vt:lpstr>Vegårshei</vt:lpstr>
      <vt:lpstr>Kjappe fakta om Vegårshei kommune</vt:lpstr>
      <vt:lpstr>Befolkning og demografi</vt:lpstr>
      <vt:lpstr>Befolkningsutvikling</vt:lpstr>
      <vt:lpstr>Boligbygging   </vt:lpstr>
      <vt:lpstr>Næringsutvikling og samarbeid om nye arbeidsplasser</vt:lpstr>
      <vt:lpstr>Sysselsetting</vt:lpstr>
      <vt:lpstr>Bo- og arbeidsmarkeder</vt:lpstr>
      <vt:lpstr>Sektorfordeling og ansattutvikling</vt:lpstr>
      <vt:lpstr>Næringsstruktur – 4. kvartal 2023</vt:lpstr>
      <vt:lpstr>Levekår, likestilling, inkludering og mangfold</vt:lpstr>
      <vt:lpstr>Grunnskolepoeng</vt:lpstr>
      <vt:lpstr>Gjennomføring videregående opplæring</vt:lpstr>
      <vt:lpstr>Lærekontrakter kommunal og privat sektor</vt:lpstr>
      <vt:lpstr>Deltid kvinner 20-66 år</vt:lpstr>
      <vt:lpstr>Sysselsetting etter landbakgrunn</vt:lpstr>
      <vt:lpstr>Vedvarende lavinntekt</vt:lpstr>
      <vt:lpstr>Tannhelse</vt:lpstr>
      <vt:lpstr>Klima og miljø</vt:lpstr>
      <vt:lpstr>Klimagassutslipp – referansebaner </vt:lpstr>
      <vt:lpstr>Elektrifiseringsgrad per sektor</vt:lpstr>
      <vt:lpstr>Klimagassreduksjon i  </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236</cp:revision>
  <dcterms:created xsi:type="dcterms:W3CDTF">2021-09-13T19:20:02Z</dcterms:created>
  <dcterms:modified xsi:type="dcterms:W3CDTF">2024-11-11T09:01:51Z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0x0101003133478D57CB5A4BB798E31C0495E537</vt:lpwstr>
  </property>
  <property fmtid="{D5CDD505-2E9C-101B-9397-08002B2CF9AE}" pid="3" name="MediaServiceImageTags">
    <vt:lpwstr/>
  </property>
</Properties>
</file>