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xml" ContentType="application/vnd.openxmlformats-officedocument.themeOverr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4.xml" ContentType="application/vnd.openxmlformats-officedocument.themeOverr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5.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6.xml" ContentType="application/vnd.openxmlformats-officedocument.themeOverride+xml"/>
  <Override PartName="/ppt/notesSlides/notesSlide17.xml" ContentType="application/vnd.openxmlformats-officedocument.presentationml.notesSl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6" r:id="rId5"/>
    <p:sldId id="260" r:id="rId6"/>
    <p:sldId id="274" r:id="rId7"/>
    <p:sldId id="273" r:id="rId8"/>
    <p:sldId id="292" r:id="rId9"/>
    <p:sldId id="267" r:id="rId10"/>
    <p:sldId id="272" r:id="rId11"/>
    <p:sldId id="284" r:id="rId12"/>
    <p:sldId id="293" r:id="rId13"/>
    <p:sldId id="279" r:id="rId14"/>
    <p:sldId id="262" r:id="rId15"/>
    <p:sldId id="285" r:id="rId16"/>
    <p:sldId id="283" r:id="rId17"/>
    <p:sldId id="276" r:id="rId18"/>
    <p:sldId id="275" r:id="rId19"/>
    <p:sldId id="294" r:id="rId20"/>
    <p:sldId id="289" r:id="rId21"/>
    <p:sldId id="264" r:id="rId22"/>
    <p:sldId id="268" r:id="rId23"/>
    <p:sldId id="269" r:id="rId24"/>
    <p:sldId id="1093" r:id="rId25"/>
    <p:sldId id="1097" r:id="rId26"/>
    <p:sldId id="1096" r:id="rId27"/>
    <p:sldId id="287" r:id="rId2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9DA"/>
    <a:srgbClr val="002060"/>
    <a:srgbClr val="00B050"/>
    <a:srgbClr val="352D86"/>
    <a:srgbClr val="00695A"/>
    <a:srgbClr val="342C86"/>
    <a:srgbClr val="DF1F1D"/>
    <a:srgbClr val="FAC8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215F81-A686-4798-BC51-C3A6EB58415D}" v="7" dt="2024-10-29T19:08:14.607"/>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21" autoAdjust="0"/>
    <p:restoredTop sz="92981" autoAdjust="0"/>
  </p:normalViewPr>
  <p:slideViewPr>
    <p:cSldViewPr snapToGrid="0">
      <p:cViewPr varScale="1">
        <p:scale>
          <a:sx n="103" d="100"/>
          <a:sy n="103" d="100"/>
        </p:scale>
        <p:origin x="540" y="102"/>
      </p:cViewPr>
      <p:guideLst/>
    </p:cSldViewPr>
  </p:slideViewPr>
  <p:outlineViewPr>
    <p:cViewPr>
      <p:scale>
        <a:sx n="33" d="100"/>
        <a:sy n="33" d="100"/>
      </p:scale>
      <p:origin x="0" y="-16098"/>
    </p:cViewPr>
  </p:outlineViewPr>
  <p:notesTextViewPr>
    <p:cViewPr>
      <p:scale>
        <a:sx n="3" d="2"/>
        <a:sy n="3" d="2"/>
      </p:scale>
      <p:origin x="0" y="-12"/>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sen, Børje" userId="c36523e3-11ed-4011-9a41-1983019c0634" providerId="ADAL" clId="{BE215F81-A686-4798-BC51-C3A6EB58415D}"/>
    <pc:docChg chg="custSel modSld">
      <pc:chgData name="Michaelsen, Børje" userId="c36523e3-11ed-4011-9a41-1983019c0634" providerId="ADAL" clId="{BE215F81-A686-4798-BC51-C3A6EB58415D}" dt="2024-11-11T09:42:13.732" v="58" actId="6549"/>
      <pc:docMkLst>
        <pc:docMk/>
      </pc:docMkLst>
      <pc:sldChg chg="addSp delSp modSp mod">
        <pc:chgData name="Michaelsen, Børje" userId="c36523e3-11ed-4011-9a41-1983019c0634" providerId="ADAL" clId="{BE215F81-A686-4798-BC51-C3A6EB58415D}" dt="2024-10-29T19:07:33.498" v="16" actId="14100"/>
        <pc:sldMkLst>
          <pc:docMk/>
          <pc:sldMk cId="4110371661" sldId="275"/>
        </pc:sldMkLst>
        <pc:graphicFrameChg chg="add mod">
          <ac:chgData name="Michaelsen, Børje" userId="c36523e3-11ed-4011-9a41-1983019c0634" providerId="ADAL" clId="{BE215F81-A686-4798-BC51-C3A6EB58415D}" dt="2024-10-29T19:07:33.498" v="16" actId="14100"/>
          <ac:graphicFrameMkLst>
            <pc:docMk/>
            <pc:sldMk cId="4110371661" sldId="275"/>
            <ac:graphicFrameMk id="5" creationId="{A9AB4960-5BA5-6AF9-F3ED-65DFE4591263}"/>
          </ac:graphicFrameMkLst>
        </pc:graphicFrameChg>
        <pc:graphicFrameChg chg="del">
          <ac:chgData name="Michaelsen, Børje" userId="c36523e3-11ed-4011-9a41-1983019c0634" providerId="ADAL" clId="{BE215F81-A686-4798-BC51-C3A6EB58415D}" dt="2024-10-29T19:07:25.769" v="13" actId="478"/>
          <ac:graphicFrameMkLst>
            <pc:docMk/>
            <pc:sldMk cId="4110371661" sldId="275"/>
            <ac:graphicFrameMk id="6" creationId="{A9AB4960-5BA5-6AF9-F3ED-65DFE4591263}"/>
          </ac:graphicFrameMkLst>
        </pc:graphicFrameChg>
      </pc:sldChg>
      <pc:sldChg chg="modSp mod modNotesTx">
        <pc:chgData name="Michaelsen, Børje" userId="c36523e3-11ed-4011-9a41-1983019c0634" providerId="ADAL" clId="{BE215F81-A686-4798-BC51-C3A6EB58415D}" dt="2024-11-11T09:42:13.732" v="58" actId="6549"/>
        <pc:sldMkLst>
          <pc:docMk/>
          <pc:sldMk cId="4206418978" sldId="283"/>
        </pc:sldMkLst>
        <pc:spChg chg="mod">
          <ac:chgData name="Michaelsen, Børje" userId="c36523e3-11ed-4011-9a41-1983019c0634" providerId="ADAL" clId="{BE215F81-A686-4798-BC51-C3A6EB58415D}" dt="2024-11-11T09:42:00.527" v="55" actId="20577"/>
          <ac:spMkLst>
            <pc:docMk/>
            <pc:sldMk cId="4206418978" sldId="283"/>
            <ac:spMk id="12" creationId="{00000000-0000-0000-0000-000000000000}"/>
          </ac:spMkLst>
        </pc:spChg>
      </pc:sldChg>
      <pc:sldChg chg="addSp delSp modSp mod">
        <pc:chgData name="Michaelsen, Børje" userId="c36523e3-11ed-4011-9a41-1983019c0634" providerId="ADAL" clId="{BE215F81-A686-4798-BC51-C3A6EB58415D}" dt="2024-10-29T19:05:03.759" v="5" actId="1076"/>
        <pc:sldMkLst>
          <pc:docMk/>
          <pc:sldMk cId="3663715429" sldId="292"/>
        </pc:sldMkLst>
        <pc:graphicFrameChg chg="add mod">
          <ac:chgData name="Michaelsen, Børje" userId="c36523e3-11ed-4011-9a41-1983019c0634" providerId="ADAL" clId="{BE215F81-A686-4798-BC51-C3A6EB58415D}" dt="2024-10-29T19:04:27.284" v="2" actId="1076"/>
          <ac:graphicFrameMkLst>
            <pc:docMk/>
            <pc:sldMk cId="3663715429" sldId="292"/>
            <ac:graphicFrameMk id="3" creationId="{00000000-0008-0000-0100-000002000000}"/>
          </ac:graphicFrameMkLst>
        </pc:graphicFrameChg>
        <pc:graphicFrameChg chg="add mod">
          <ac:chgData name="Michaelsen, Børje" userId="c36523e3-11ed-4011-9a41-1983019c0634" providerId="ADAL" clId="{BE215F81-A686-4798-BC51-C3A6EB58415D}" dt="2024-10-29T19:05:03.759" v="5" actId="1076"/>
          <ac:graphicFrameMkLst>
            <pc:docMk/>
            <pc:sldMk cId="3663715429" sldId="292"/>
            <ac:graphicFrameMk id="4" creationId="{00000000-0008-0000-0300-000003000000}"/>
          </ac:graphicFrameMkLst>
        </pc:graphicFrameChg>
        <pc:graphicFrameChg chg="del">
          <ac:chgData name="Michaelsen, Børje" userId="c36523e3-11ed-4011-9a41-1983019c0634" providerId="ADAL" clId="{BE215F81-A686-4798-BC51-C3A6EB58415D}" dt="2024-10-29T19:04:19.025" v="0" actId="478"/>
          <ac:graphicFrameMkLst>
            <pc:docMk/>
            <pc:sldMk cId="3663715429" sldId="292"/>
            <ac:graphicFrameMk id="6" creationId="{00000000-0008-0000-0100-000002000000}"/>
          </ac:graphicFrameMkLst>
        </pc:graphicFrameChg>
        <pc:graphicFrameChg chg="del">
          <ac:chgData name="Michaelsen, Børje" userId="c36523e3-11ed-4011-9a41-1983019c0634" providerId="ADAL" clId="{BE215F81-A686-4798-BC51-C3A6EB58415D}" dt="2024-10-29T19:04:30.469" v="3" actId="478"/>
          <ac:graphicFrameMkLst>
            <pc:docMk/>
            <pc:sldMk cId="3663715429" sldId="292"/>
            <ac:graphicFrameMk id="8" creationId="{00000000-0008-0000-0300-000003000000}"/>
          </ac:graphicFrameMkLst>
        </pc:graphicFrameChg>
      </pc:sldChg>
      <pc:sldChg chg="addSp delSp modSp mod">
        <pc:chgData name="Michaelsen, Børje" userId="c36523e3-11ed-4011-9a41-1983019c0634" providerId="ADAL" clId="{BE215F81-A686-4798-BC51-C3A6EB58415D}" dt="2024-10-29T19:06:07.151" v="12" actId="14100"/>
        <pc:sldMkLst>
          <pc:docMk/>
          <pc:sldMk cId="2387024631" sldId="293"/>
        </pc:sldMkLst>
        <pc:graphicFrameChg chg="del">
          <ac:chgData name="Michaelsen, Børje" userId="c36523e3-11ed-4011-9a41-1983019c0634" providerId="ADAL" clId="{BE215F81-A686-4798-BC51-C3A6EB58415D}" dt="2024-10-29T19:05:37.371" v="6" actId="478"/>
          <ac:graphicFrameMkLst>
            <pc:docMk/>
            <pc:sldMk cId="2387024631" sldId="293"/>
            <ac:graphicFrameMk id="3" creationId="{900796C7-9568-AA7D-48B1-D162673FAB3E}"/>
          </ac:graphicFrameMkLst>
        </pc:graphicFrameChg>
        <pc:graphicFrameChg chg="add mod">
          <ac:chgData name="Michaelsen, Børje" userId="c36523e3-11ed-4011-9a41-1983019c0634" providerId="ADAL" clId="{BE215F81-A686-4798-BC51-C3A6EB58415D}" dt="2024-10-29T19:05:44.434" v="8" actId="1076"/>
          <ac:graphicFrameMkLst>
            <pc:docMk/>
            <pc:sldMk cId="2387024631" sldId="293"/>
            <ac:graphicFrameMk id="4" creationId="{900796C7-9568-AA7D-48B1-D162673FAB3E}"/>
          </ac:graphicFrameMkLst>
        </pc:graphicFrameChg>
        <pc:graphicFrameChg chg="add mod">
          <ac:chgData name="Michaelsen, Børje" userId="c36523e3-11ed-4011-9a41-1983019c0634" providerId="ADAL" clId="{BE215F81-A686-4798-BC51-C3A6EB58415D}" dt="2024-10-29T19:06:07.151" v="12" actId="14100"/>
          <ac:graphicFrameMkLst>
            <pc:docMk/>
            <pc:sldMk cId="2387024631" sldId="293"/>
            <ac:graphicFrameMk id="5" creationId="{E5C71C2E-AF53-CAD5-0770-CF80592B48C1}"/>
          </ac:graphicFrameMkLst>
        </pc:graphicFrameChg>
        <pc:graphicFrameChg chg="del">
          <ac:chgData name="Michaelsen, Børje" userId="c36523e3-11ed-4011-9a41-1983019c0634" providerId="ADAL" clId="{BE215F81-A686-4798-BC51-C3A6EB58415D}" dt="2024-10-29T19:05:48.270" v="9" actId="478"/>
          <ac:graphicFrameMkLst>
            <pc:docMk/>
            <pc:sldMk cId="2387024631" sldId="293"/>
            <ac:graphicFrameMk id="7" creationId="{E5C71C2E-AF53-CAD5-0770-CF80592B48C1}"/>
          </ac:graphicFrameMkLst>
        </pc:graphicFrameChg>
      </pc:sldChg>
      <pc:sldChg chg="addSp delSp modSp mod">
        <pc:chgData name="Michaelsen, Børje" userId="c36523e3-11ed-4011-9a41-1983019c0634" providerId="ADAL" clId="{BE215F81-A686-4798-BC51-C3A6EB58415D}" dt="2024-10-29T19:08:14.590" v="21"/>
        <pc:sldMkLst>
          <pc:docMk/>
          <pc:sldMk cId="4258624377" sldId="294"/>
        </pc:sldMkLst>
        <pc:graphicFrameChg chg="add mod">
          <ac:chgData name="Michaelsen, Børje" userId="c36523e3-11ed-4011-9a41-1983019c0634" providerId="ADAL" clId="{BE215F81-A686-4798-BC51-C3A6EB58415D}" dt="2024-10-29T19:08:14.590" v="21"/>
          <ac:graphicFrameMkLst>
            <pc:docMk/>
            <pc:sldMk cId="4258624377" sldId="294"/>
            <ac:graphicFrameMk id="5" creationId="{1E871170-F82D-1EDA-BE6F-558892AFB706}"/>
          </ac:graphicFrameMkLst>
        </pc:graphicFrameChg>
        <pc:graphicFrameChg chg="del">
          <ac:chgData name="Michaelsen, Børje" userId="c36523e3-11ed-4011-9a41-1983019c0634" providerId="ADAL" clId="{BE215F81-A686-4798-BC51-C3A6EB58415D}" dt="2024-10-29T19:07:48.910" v="17" actId="478"/>
          <ac:graphicFrameMkLst>
            <pc:docMk/>
            <pc:sldMk cId="4258624377" sldId="294"/>
            <ac:graphicFrameMk id="6" creationId="{1E871170-F82D-1EDA-BE6F-558892AFB706}"/>
          </ac:graphicFrameMkLst>
        </pc:graphicFrameChg>
      </pc:sldChg>
    </pc:docChg>
  </pc:docChgLst>
  <pc:docChgLst>
    <pc:chgData name="Lindaas, Gunnar Ogwyn" userId="9f116345-df17-4e62-ba90-3f104129b024" providerId="ADAL" clId="{98F16048-F34A-4995-AECC-824A6E739692}"/>
    <pc:docChg chg="modSld">
      <pc:chgData name="Lindaas, Gunnar Ogwyn" userId="9f116345-df17-4e62-ba90-3f104129b024" providerId="ADAL" clId="{98F16048-F34A-4995-AECC-824A6E739692}" dt="2022-08-16T16:49:59.677" v="63" actId="14826"/>
      <pc:docMkLst>
        <pc:docMk/>
      </pc:docMkLst>
      <pc:sldChg chg="modSp mod">
        <pc:chgData name="Lindaas, Gunnar Ogwyn" userId="9f116345-df17-4e62-ba90-3f104129b024" providerId="ADAL" clId="{98F16048-F34A-4995-AECC-824A6E739692}" dt="2022-08-16T16:49:59.677" v="63" actId="14826"/>
        <pc:sldMkLst>
          <pc:docMk/>
          <pc:sldMk cId="2044844844" sldId="273"/>
        </pc:sldMkLst>
        <pc:spChg chg="mod">
          <ac:chgData name="Lindaas, Gunnar Ogwyn" userId="9f116345-df17-4e62-ba90-3f104129b024" providerId="ADAL" clId="{98F16048-F34A-4995-AECC-824A6E739692}" dt="2022-08-16T16:49:48.605" v="62" actId="20577"/>
          <ac:spMkLst>
            <pc:docMk/>
            <pc:sldMk cId="2044844844" sldId="273"/>
            <ac:spMk id="5" creationId="{00000000-0000-0000-0000-000000000000}"/>
          </ac:spMkLst>
        </pc:spChg>
        <pc:picChg chg="mod">
          <ac:chgData name="Lindaas, Gunnar Ogwyn" userId="9f116345-df17-4e62-ba90-3f104129b024" providerId="ADAL" clId="{98F16048-F34A-4995-AECC-824A6E739692}" dt="2022-08-16T16:49:59.677" v="63" actId="14826"/>
          <ac:picMkLst>
            <pc:docMk/>
            <pc:sldMk cId="2044844844" sldId="273"/>
            <ac:picMk id="4" creationId="{00000000-0000-0000-0000-000000000000}"/>
          </ac:picMkLst>
        </pc:picChg>
      </pc:sldChg>
    </pc:docChg>
  </pc:docChgLst>
  <pc:docChgLst>
    <pc:chgData name="Michaelsen, Børje" userId="S::borje.michaelsen@agderfk.no::c36523e3-11ed-4011-9a41-1983019c0634" providerId="AD" clId="Web-{EE1D11F9-BDAB-E0FF-271A-F459F0DFA7F7}"/>
    <pc:docChg chg="modSld">
      <pc:chgData name="Michaelsen, Børje" userId="S::borje.michaelsen@agderfk.no::c36523e3-11ed-4011-9a41-1983019c0634" providerId="AD" clId="Web-{EE1D11F9-BDAB-E0FF-271A-F459F0DFA7F7}" dt="2024-08-13T13:17:06.735" v="7"/>
      <pc:docMkLst>
        <pc:docMk/>
      </pc:docMkLst>
      <pc:sldChg chg="addSp delSp modSp modNotes">
        <pc:chgData name="Michaelsen, Børje" userId="S::borje.michaelsen@agderfk.no::c36523e3-11ed-4011-9a41-1983019c0634" providerId="AD" clId="Web-{EE1D11F9-BDAB-E0FF-271A-F459F0DFA7F7}" dt="2024-08-13T13:17:06.735" v="7"/>
        <pc:sldMkLst>
          <pc:docMk/>
          <pc:sldMk cId="340623003" sldId="274"/>
        </pc:sldMkLst>
        <pc:graphicFrameChg chg="del">
          <ac:chgData name="Michaelsen, Børje" userId="S::borje.michaelsen@agderfk.no::c36523e3-11ed-4011-9a41-1983019c0634" providerId="AD" clId="Web-{EE1D11F9-BDAB-E0FF-271A-F459F0DFA7F7}" dt="2024-08-13T13:16:18.406" v="0"/>
          <ac:graphicFrameMkLst>
            <pc:docMk/>
            <pc:sldMk cId="340623003" sldId="274"/>
            <ac:graphicFrameMk id="9" creationId="{00000000-0008-0000-0100-000002000000}"/>
          </ac:graphicFrameMkLst>
        </pc:graphicFrameChg>
        <pc:picChg chg="add mod">
          <ac:chgData name="Michaelsen, Børje" userId="S::borje.michaelsen@agderfk.no::c36523e3-11ed-4011-9a41-1983019c0634" providerId="AD" clId="Web-{EE1D11F9-BDAB-E0FF-271A-F459F0DFA7F7}" dt="2024-08-13T13:16:54.938" v="6"/>
          <ac:picMkLst>
            <pc:docMk/>
            <pc:sldMk cId="340623003" sldId="274"/>
            <ac:picMk id="6" creationId="{8727F464-9095-CD9B-A07E-4E0B29F44E1F}"/>
          </ac:picMkLst>
        </pc:picChg>
      </pc:sldChg>
    </pc:docChg>
  </pc:docChgLst>
  <pc:docChgLst>
    <pc:chgData name="Michaelsen, Børje" userId="c36523e3-11ed-4011-9a41-1983019c0634" providerId="ADAL" clId="{E3F0AE62-5A20-4AB0-A54A-094A717BFC20}"/>
    <pc:docChg chg="custSel modSld">
      <pc:chgData name="Michaelsen, Børje" userId="c36523e3-11ed-4011-9a41-1983019c0634" providerId="ADAL" clId="{E3F0AE62-5A20-4AB0-A54A-094A717BFC20}" dt="2024-09-20T08:48:40.546" v="37" actId="20577"/>
      <pc:docMkLst>
        <pc:docMk/>
      </pc:docMkLst>
      <pc:sldChg chg="modSp">
        <pc:chgData name="Michaelsen, Børje" userId="c36523e3-11ed-4011-9a41-1983019c0634" providerId="ADAL" clId="{E3F0AE62-5A20-4AB0-A54A-094A717BFC20}" dt="2024-09-20T08:47:59.736" v="15" actId="962"/>
        <pc:sldMkLst>
          <pc:docMk/>
          <pc:sldMk cId="1763573476" sldId="269"/>
        </pc:sldMkLst>
        <pc:graphicFrameChg chg="mod">
          <ac:chgData name="Michaelsen, Børje" userId="c36523e3-11ed-4011-9a41-1983019c0634" providerId="ADAL" clId="{E3F0AE62-5A20-4AB0-A54A-094A717BFC20}" dt="2024-09-20T08:47:59.736" v="15" actId="962"/>
          <ac:graphicFrameMkLst>
            <pc:docMk/>
            <pc:sldMk cId="1763573476" sldId="269"/>
            <ac:graphicFrameMk id="4" creationId="{CB62C3A1-8C83-7238-CE6B-1A2180E222DF}"/>
          </ac:graphicFrameMkLst>
        </pc:graphicFrameChg>
      </pc:sldChg>
      <pc:sldChg chg="addSp delSp modSp mod">
        <pc:chgData name="Michaelsen, Børje" userId="c36523e3-11ed-4011-9a41-1983019c0634" providerId="ADAL" clId="{E3F0AE62-5A20-4AB0-A54A-094A717BFC20}" dt="2024-09-12T13:07:58.177" v="12" actId="962"/>
        <pc:sldMkLst>
          <pc:docMk/>
          <pc:sldMk cId="340623003" sldId="274"/>
        </pc:sldMkLst>
        <pc:spChg chg="mod">
          <ac:chgData name="Michaelsen, Børje" userId="c36523e3-11ed-4011-9a41-1983019c0634" providerId="ADAL" clId="{E3F0AE62-5A20-4AB0-A54A-094A717BFC20}" dt="2024-09-12T13:07:26.294" v="10" actId="20577"/>
          <ac:spMkLst>
            <pc:docMk/>
            <pc:sldMk cId="340623003" sldId="274"/>
            <ac:spMk id="8" creationId="{00000000-0000-0000-0000-000000000000}"/>
          </ac:spMkLst>
        </pc:spChg>
        <pc:picChg chg="del">
          <ac:chgData name="Michaelsen, Børje" userId="c36523e3-11ed-4011-9a41-1983019c0634" providerId="ADAL" clId="{E3F0AE62-5A20-4AB0-A54A-094A717BFC20}" dt="2024-09-12T13:06:48.905" v="0" actId="478"/>
          <ac:picMkLst>
            <pc:docMk/>
            <pc:sldMk cId="340623003" sldId="274"/>
            <ac:picMk id="3" creationId="{00000000-0000-0000-0000-000000000000}"/>
          </ac:picMkLst>
        </pc:picChg>
        <pc:picChg chg="add mod">
          <ac:chgData name="Michaelsen, Børje" userId="c36523e3-11ed-4011-9a41-1983019c0634" providerId="ADAL" clId="{E3F0AE62-5A20-4AB0-A54A-094A717BFC20}" dt="2024-09-12T13:07:58.177" v="12" actId="962"/>
          <ac:picMkLst>
            <pc:docMk/>
            <pc:sldMk cId="340623003" sldId="274"/>
            <ac:picMk id="9" creationId="{FD453EF6-81B8-0ABC-00F0-5CA6E1DCC1AB}"/>
          </ac:picMkLst>
        </pc:picChg>
      </pc:sldChg>
      <pc:sldChg chg="modSp mod">
        <pc:chgData name="Michaelsen, Børje" userId="c36523e3-11ed-4011-9a41-1983019c0634" providerId="ADAL" clId="{E3F0AE62-5A20-4AB0-A54A-094A717BFC20}" dt="2024-09-20T08:47:46.013" v="13" actId="13238"/>
        <pc:sldMkLst>
          <pc:docMk/>
          <pc:sldMk cId="2387024631" sldId="293"/>
        </pc:sldMkLst>
        <pc:graphicFrameChg chg="modGraphic">
          <ac:chgData name="Michaelsen, Børje" userId="c36523e3-11ed-4011-9a41-1983019c0634" providerId="ADAL" clId="{E3F0AE62-5A20-4AB0-A54A-094A717BFC20}" dt="2024-09-20T08:47:46.013" v="13" actId="13238"/>
          <ac:graphicFrameMkLst>
            <pc:docMk/>
            <pc:sldMk cId="2387024631" sldId="293"/>
            <ac:graphicFrameMk id="8" creationId="{B73C802B-416A-3645-B1F2-3323DC9FEDBA}"/>
          </ac:graphicFrameMkLst>
        </pc:graphicFrameChg>
      </pc:sldChg>
      <pc:sldChg chg="modSp mod">
        <pc:chgData name="Michaelsen, Børje" userId="c36523e3-11ed-4011-9a41-1983019c0634" providerId="ADAL" clId="{E3F0AE62-5A20-4AB0-A54A-094A717BFC20}" dt="2024-09-20T08:48:32.207" v="21" actId="962"/>
        <pc:sldMkLst>
          <pc:docMk/>
          <pc:sldMk cId="559240798" sldId="1093"/>
        </pc:sldMkLst>
        <pc:graphicFrameChg chg="mod">
          <ac:chgData name="Michaelsen, Børje" userId="c36523e3-11ed-4011-9a41-1983019c0634" providerId="ADAL" clId="{E3F0AE62-5A20-4AB0-A54A-094A717BFC20}" dt="2024-09-20T08:48:14.397" v="17" actId="962"/>
          <ac:graphicFrameMkLst>
            <pc:docMk/>
            <pc:sldMk cId="559240798" sldId="1093"/>
            <ac:graphicFrameMk id="2" creationId="{4A1A1334-294D-8C27-3F95-F80D58C3BABC}"/>
          </ac:graphicFrameMkLst>
        </pc:graphicFrameChg>
        <pc:graphicFrameChg chg="mod">
          <ac:chgData name="Michaelsen, Børje" userId="c36523e3-11ed-4011-9a41-1983019c0634" providerId="ADAL" clId="{E3F0AE62-5A20-4AB0-A54A-094A717BFC20}" dt="2024-09-20T08:48:32.207" v="21" actId="962"/>
          <ac:graphicFrameMkLst>
            <pc:docMk/>
            <pc:sldMk cId="559240798" sldId="1093"/>
            <ac:graphicFrameMk id="3" creationId="{D1BB997C-37CF-342E-29F2-9D5A7D88D83F}"/>
          </ac:graphicFrameMkLst>
        </pc:graphicFrameChg>
        <pc:graphicFrameChg chg="mod">
          <ac:chgData name="Michaelsen, Børje" userId="c36523e3-11ed-4011-9a41-1983019c0634" providerId="ADAL" clId="{E3F0AE62-5A20-4AB0-A54A-094A717BFC20}" dt="2024-09-20T08:48:21.985" v="19" actId="962"/>
          <ac:graphicFrameMkLst>
            <pc:docMk/>
            <pc:sldMk cId="559240798" sldId="1093"/>
            <ac:graphicFrameMk id="4" creationId="{027834F7-8148-530B-A91B-B8A6140D08F5}"/>
          </ac:graphicFrameMkLst>
        </pc:graphicFrameChg>
      </pc:sldChg>
      <pc:sldChg chg="modNotesTx">
        <pc:chgData name="Michaelsen, Børje" userId="c36523e3-11ed-4011-9a41-1983019c0634" providerId="ADAL" clId="{E3F0AE62-5A20-4AB0-A54A-094A717BFC20}" dt="2024-09-20T08:48:40.546" v="37" actId="20577"/>
        <pc:sldMkLst>
          <pc:docMk/>
          <pc:sldMk cId="1620681685" sldId="1096"/>
        </pc:sldMkLst>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graphicFrameChg chg="mod modGraphic">
          <ac:chgData name="Frøystein, Oddmund" userId="S::oddmund.froystein@agderfk.no::f26153e0-b432-43d6-86cb-ef0c15d1b72a" providerId="AD" clId="Web-{2817EC67-4363-4DCA-A6A2-90B94EDC1A90}" dt="2021-09-20T11:44:57.286" v="249"/>
          <ac:graphicFrameMkLst>
            <pc:docMk/>
            <pc:sldMk cId="1380386693" sldId="260"/>
            <ac:graphicFrameMk id="9" creationId="{00000000-0000-0000-0000-000000000000}"/>
          </ac:graphicFrameMkLst>
        </pc:graphicFrameChg>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pChg chg="del">
          <ac:chgData name="Danielsen, Inger-Johanne" userId="S::inger-johanne.danielsen@agderfk.no::0ea002c9-de1c-4a7f-9aab-7b2dadba6978" providerId="AD" clId="Web-{C0C2B869-D039-47F6-B978-ED888E87D3C6}" dt="2021-09-20T11:37:12.930" v="3"/>
          <ac:spMkLst>
            <pc:docMk/>
            <pc:sldMk cId="317289737" sldId="265"/>
            <ac:spMk id="2" creationId="{00000000-0000-0000-0000-000000000000}"/>
          </ac:spMkLst>
        </pc:spChg>
        <pc:spChg chg="del">
          <ac:chgData name="Danielsen, Inger-Johanne" userId="S::inger-johanne.danielsen@agderfk.no::0ea002c9-de1c-4a7f-9aab-7b2dadba6978" providerId="AD" clId="Web-{C0C2B869-D039-47F6-B978-ED888E87D3C6}" dt="2021-09-20T11:36:53.399" v="0"/>
          <ac:spMkLst>
            <pc:docMk/>
            <pc:sldMk cId="317289737" sldId="265"/>
            <ac:spMk id="3" creationId="{00000000-0000-0000-0000-000000000000}"/>
          </ac:spMkLst>
        </pc:spChg>
        <pc:spChg chg="add mod">
          <ac:chgData name="Danielsen, Inger-Johanne" userId="S::inger-johanne.danielsen@agderfk.no::0ea002c9-de1c-4a7f-9aab-7b2dadba6978" providerId="AD" clId="Web-{C0C2B869-D039-47F6-B978-ED888E87D3C6}" dt="2021-09-20T11:44:12.407" v="39" actId="1076"/>
          <ac:spMkLst>
            <pc:docMk/>
            <pc:sldMk cId="317289737" sldId="265"/>
            <ac:spMk id="6" creationId="{FCC9E5C7-FD57-4AA7-8F9C-F16EAF39D42D}"/>
          </ac:spMkLst>
        </pc:spChg>
        <pc:spChg chg="add mod">
          <ac:chgData name="Danielsen, Inger-Johanne" userId="S::inger-johanne.danielsen@agderfk.no::0ea002c9-de1c-4a7f-9aab-7b2dadba6978" providerId="AD" clId="Web-{C0C2B869-D039-47F6-B978-ED888E87D3C6}" dt="2021-09-20T11:43:44.438" v="34"/>
          <ac:spMkLst>
            <pc:docMk/>
            <pc:sldMk cId="317289737" sldId="265"/>
            <ac:spMk id="7" creationId="{20B803A4-135B-4450-BECA-58E3E4C52598}"/>
          </ac:spMkLst>
        </pc:spChg>
        <pc:picChg chg="add mod ord">
          <ac:chgData name="Danielsen, Inger-Johanne" userId="S::inger-johanne.danielsen@agderfk.no::0ea002c9-de1c-4a7f-9aab-7b2dadba6978" providerId="AD" clId="Web-{C0C2B869-D039-47F6-B978-ED888E87D3C6}" dt="2021-09-20T11:44:08.797" v="38" actId="1076"/>
          <ac:picMkLst>
            <pc:docMk/>
            <pc:sldMk cId="317289737" sldId="265"/>
            <ac:picMk id="4" creationId="{849A1CC5-BE38-41BE-AB4F-D0E461885513}"/>
          </ac:picMkLst>
        </pc:picChg>
        <pc:picChg chg="add del mod ord">
          <ac:chgData name="Danielsen, Inger-Johanne" userId="S::inger-johanne.danielsen@agderfk.no::0ea002c9-de1c-4a7f-9aab-7b2dadba6978" providerId="AD" clId="Web-{C0C2B869-D039-47F6-B978-ED888E87D3C6}" dt="2021-09-20T11:40:37.247" v="25"/>
          <ac:picMkLst>
            <pc:docMk/>
            <pc:sldMk cId="317289737" sldId="265"/>
            <ac:picMk id="5" creationId="{D4A9B6B3-C465-4E37-B7E0-7ED695403596}"/>
          </ac:picMkLst>
        </pc:picChg>
      </pc:sldChg>
    </pc:docChg>
  </pc:docChgLst>
  <pc:docChgLst>
    <pc:chgData name="Michaelsen, Børje" userId="c36523e3-11ed-4011-9a41-1983019c0634" providerId="ADAL" clId="{9C858ED9-A0A7-4B6F-A74F-9D3DDF3F75AE}"/>
    <pc:docChg chg="custSel modSld">
      <pc:chgData name="Michaelsen, Børje" userId="c36523e3-11ed-4011-9a41-1983019c0634" providerId="ADAL" clId="{9C858ED9-A0A7-4B6F-A74F-9D3DDF3F75AE}" dt="2024-08-28T12:02:52.177" v="478" actId="20577"/>
      <pc:docMkLst>
        <pc:docMk/>
      </pc:docMkLst>
      <pc:sldChg chg="modSp mod modNotesTx">
        <pc:chgData name="Michaelsen, Børje" userId="c36523e3-11ed-4011-9a41-1983019c0634" providerId="ADAL" clId="{9C858ED9-A0A7-4B6F-A74F-9D3DDF3F75AE}" dt="2024-08-06T11:32:56.298" v="273" actId="20577"/>
        <pc:sldMkLst>
          <pc:docMk/>
          <pc:sldMk cId="1380386693" sldId="260"/>
        </pc:sldMkLst>
        <pc:graphicFrameChg chg="modGraphic">
          <ac:chgData name="Michaelsen, Børje" userId="c36523e3-11ed-4011-9a41-1983019c0634" providerId="ADAL" clId="{9C858ED9-A0A7-4B6F-A74F-9D3DDF3F75AE}" dt="2024-08-06T11:30:39.889" v="243" actId="20577"/>
          <ac:graphicFrameMkLst>
            <pc:docMk/>
            <pc:sldMk cId="1380386693" sldId="260"/>
            <ac:graphicFrameMk id="3" creationId="{00000000-0000-0000-0000-000000000000}"/>
          </ac:graphicFrameMkLst>
        </pc:graphicFrameChg>
        <pc:graphicFrameChg chg="modGraphic">
          <ac:chgData name="Michaelsen, Børje" userId="c36523e3-11ed-4011-9a41-1983019c0634" providerId="ADAL" clId="{9C858ED9-A0A7-4B6F-A74F-9D3DDF3F75AE}" dt="2024-08-06T11:32:56.298" v="273" actId="20577"/>
          <ac:graphicFrameMkLst>
            <pc:docMk/>
            <pc:sldMk cId="1380386693" sldId="260"/>
            <ac:graphicFrameMk id="8" creationId="{00000000-0000-0000-0000-000000000000}"/>
          </ac:graphicFrameMkLst>
        </pc:graphicFrameChg>
        <pc:graphicFrameChg chg="modGraphic">
          <ac:chgData name="Michaelsen, Børje" userId="c36523e3-11ed-4011-9a41-1983019c0634" providerId="ADAL" clId="{9C858ED9-A0A7-4B6F-A74F-9D3DDF3F75AE}" dt="2024-08-06T11:32:11.007" v="267" actId="6549"/>
          <ac:graphicFrameMkLst>
            <pc:docMk/>
            <pc:sldMk cId="1380386693" sldId="260"/>
            <ac:graphicFrameMk id="9" creationId="{00000000-0000-0000-0000-000000000000}"/>
          </ac:graphicFrameMkLst>
        </pc:graphicFrameChg>
        <pc:graphicFrameChg chg="modGraphic">
          <ac:chgData name="Michaelsen, Børje" userId="c36523e3-11ed-4011-9a41-1983019c0634" providerId="ADAL" clId="{9C858ED9-A0A7-4B6F-A74F-9D3DDF3F75AE}" dt="2024-08-06T11:32:41.162" v="271" actId="20577"/>
          <ac:graphicFrameMkLst>
            <pc:docMk/>
            <pc:sldMk cId="1380386693" sldId="260"/>
            <ac:graphicFrameMk id="10" creationId="{00000000-0000-0000-0000-000000000000}"/>
          </ac:graphicFrameMkLst>
        </pc:graphicFrameChg>
      </pc:sldChg>
      <pc:sldChg chg="addSp delSp modSp mod modNotesTx">
        <pc:chgData name="Michaelsen, Børje" userId="c36523e3-11ed-4011-9a41-1983019c0634" providerId="ADAL" clId="{9C858ED9-A0A7-4B6F-A74F-9D3DDF3F75AE}" dt="2024-08-28T12:02:52.177" v="478" actId="20577"/>
        <pc:sldMkLst>
          <pc:docMk/>
          <pc:sldMk cId="394652420" sldId="268"/>
        </pc:sldMkLst>
        <pc:spChg chg="mod">
          <ac:chgData name="Michaelsen, Børje" userId="c36523e3-11ed-4011-9a41-1983019c0634" providerId="ADAL" clId="{9C858ED9-A0A7-4B6F-A74F-9D3DDF3F75AE}" dt="2024-08-28T12:02:12.846" v="465" actId="20577"/>
          <ac:spMkLst>
            <pc:docMk/>
            <pc:sldMk cId="394652420" sldId="268"/>
            <ac:spMk id="3" creationId="{00000000-0000-0000-0000-000000000000}"/>
          </ac:spMkLst>
        </pc:spChg>
        <pc:spChg chg="mod">
          <ac:chgData name="Michaelsen, Børje" userId="c36523e3-11ed-4011-9a41-1983019c0634" providerId="ADAL" clId="{9C858ED9-A0A7-4B6F-A74F-9D3DDF3F75AE}" dt="2024-08-28T12:02:52.177" v="478" actId="20577"/>
          <ac:spMkLst>
            <pc:docMk/>
            <pc:sldMk cId="394652420" sldId="268"/>
            <ac:spMk id="5" creationId="{00000000-0000-0000-0000-000000000000}"/>
          </ac:spMkLst>
        </pc:spChg>
        <pc:graphicFrameChg chg="add mod">
          <ac:chgData name="Michaelsen, Børje" userId="c36523e3-11ed-4011-9a41-1983019c0634" providerId="ADAL" clId="{9C858ED9-A0A7-4B6F-A74F-9D3DDF3F75AE}" dt="2024-08-28T12:02:43.646" v="469" actId="1076"/>
          <ac:graphicFrameMkLst>
            <pc:docMk/>
            <pc:sldMk cId="394652420" sldId="268"/>
            <ac:graphicFrameMk id="4" creationId="{D005A174-951D-5523-A50A-72D519C22056}"/>
          </ac:graphicFrameMkLst>
        </pc:graphicFrameChg>
        <pc:picChg chg="del">
          <ac:chgData name="Michaelsen, Børje" userId="c36523e3-11ed-4011-9a41-1983019c0634" providerId="ADAL" clId="{9C858ED9-A0A7-4B6F-A74F-9D3DDF3F75AE}" dt="2024-08-28T12:02:16.197" v="466" actId="478"/>
          <ac:picMkLst>
            <pc:docMk/>
            <pc:sldMk cId="394652420" sldId="268"/>
            <ac:picMk id="6" creationId="{00000000-0000-0000-0000-000000000000}"/>
          </ac:picMkLst>
        </pc:picChg>
      </pc:sldChg>
      <pc:sldChg chg="addSp delSp modSp mod modNotesTx">
        <pc:chgData name="Michaelsen, Børje" userId="c36523e3-11ed-4011-9a41-1983019c0634" providerId="ADAL" clId="{9C858ED9-A0A7-4B6F-A74F-9D3DDF3F75AE}" dt="2024-08-05T08:37:50.323" v="116" actId="207"/>
        <pc:sldMkLst>
          <pc:docMk/>
          <pc:sldMk cId="1763573476" sldId="269"/>
        </pc:sldMkLst>
        <pc:graphicFrameChg chg="add mod">
          <ac:chgData name="Michaelsen, Børje" userId="c36523e3-11ed-4011-9a41-1983019c0634" providerId="ADAL" clId="{9C858ED9-A0A7-4B6F-A74F-9D3DDF3F75AE}" dt="2024-08-05T08:37:50.323" v="116" actId="207"/>
          <ac:graphicFrameMkLst>
            <pc:docMk/>
            <pc:sldMk cId="1763573476" sldId="269"/>
            <ac:graphicFrameMk id="4" creationId="{CB62C3A1-8C83-7238-CE6B-1A2180E222DF}"/>
          </ac:graphicFrameMkLst>
        </pc:graphicFrameChg>
        <pc:graphicFrameChg chg="del">
          <ac:chgData name="Michaelsen, Børje" userId="c36523e3-11ed-4011-9a41-1983019c0634" providerId="ADAL" clId="{9C858ED9-A0A7-4B6F-A74F-9D3DDF3F75AE}" dt="2024-08-05T08:36:03.176" v="56" actId="478"/>
          <ac:graphicFrameMkLst>
            <pc:docMk/>
            <pc:sldMk cId="1763573476" sldId="269"/>
            <ac:graphicFrameMk id="6" creationId="{73EF0950-D2B8-3034-80BF-BDCEE0E0F7C3}"/>
          </ac:graphicFrameMkLst>
        </pc:graphicFrameChg>
        <pc:picChg chg="mod">
          <ac:chgData name="Michaelsen, Børje" userId="c36523e3-11ed-4011-9a41-1983019c0634" providerId="ADAL" clId="{9C858ED9-A0A7-4B6F-A74F-9D3DDF3F75AE}" dt="2024-08-05T08:37:19.370" v="106" actId="1038"/>
          <ac:picMkLst>
            <pc:docMk/>
            <pc:sldMk cId="1763573476" sldId="269"/>
            <ac:picMk id="7" creationId="{B0FA2090-3180-EC78-677F-8AADBBEB02D8}"/>
          </ac:picMkLst>
        </pc:picChg>
        <pc:picChg chg="mod">
          <ac:chgData name="Michaelsen, Børje" userId="c36523e3-11ed-4011-9a41-1983019c0634" providerId="ADAL" clId="{9C858ED9-A0A7-4B6F-A74F-9D3DDF3F75AE}" dt="2024-08-05T08:37:10.196" v="97" actId="1038"/>
          <ac:picMkLst>
            <pc:docMk/>
            <pc:sldMk cId="1763573476" sldId="269"/>
            <ac:picMk id="8" creationId="{7D1B4E54-5961-99B0-B398-C1682D4ACD9A}"/>
          </ac:picMkLst>
        </pc:picChg>
        <pc:picChg chg="mod">
          <ac:chgData name="Michaelsen, Børje" userId="c36523e3-11ed-4011-9a41-1983019c0634" providerId="ADAL" clId="{9C858ED9-A0A7-4B6F-A74F-9D3DDF3F75AE}" dt="2024-08-05T08:37:10.196" v="97" actId="1038"/>
          <ac:picMkLst>
            <pc:docMk/>
            <pc:sldMk cId="1763573476" sldId="269"/>
            <ac:picMk id="9" creationId="{1AD4A2A4-9E8B-3C41-8E41-81E6C99EFF3B}"/>
          </ac:picMkLst>
        </pc:picChg>
        <pc:picChg chg="mod">
          <ac:chgData name="Michaelsen, Børje" userId="c36523e3-11ed-4011-9a41-1983019c0634" providerId="ADAL" clId="{9C858ED9-A0A7-4B6F-A74F-9D3DDF3F75AE}" dt="2024-08-05T08:37:10.196" v="97" actId="1038"/>
          <ac:picMkLst>
            <pc:docMk/>
            <pc:sldMk cId="1763573476" sldId="269"/>
            <ac:picMk id="10" creationId="{FB06AAB5-A39B-2934-928B-F2ECFD721C37}"/>
          </ac:picMkLst>
        </pc:picChg>
        <pc:picChg chg="mod">
          <ac:chgData name="Michaelsen, Børje" userId="c36523e3-11ed-4011-9a41-1983019c0634" providerId="ADAL" clId="{9C858ED9-A0A7-4B6F-A74F-9D3DDF3F75AE}" dt="2024-08-05T08:37:23.433" v="113" actId="1038"/>
          <ac:picMkLst>
            <pc:docMk/>
            <pc:sldMk cId="1763573476" sldId="269"/>
            <ac:picMk id="11" creationId="{A3C04434-D16E-DA5A-1E75-465117C36ECA}"/>
          </ac:picMkLst>
        </pc:picChg>
      </pc:sldChg>
      <pc:sldChg chg="addSp delSp modSp mod modNotesTx">
        <pc:chgData name="Michaelsen, Børje" userId="c36523e3-11ed-4011-9a41-1983019c0634" providerId="ADAL" clId="{9C858ED9-A0A7-4B6F-A74F-9D3DDF3F75AE}" dt="2024-08-08T12:29:02.385" v="409" actId="20577"/>
        <pc:sldMkLst>
          <pc:docMk/>
          <pc:sldMk cId="1348694183" sldId="272"/>
        </pc:sldMkLst>
        <pc:graphicFrameChg chg="mod modGraphic">
          <ac:chgData name="Michaelsen, Børje" userId="c36523e3-11ed-4011-9a41-1983019c0634" providerId="ADAL" clId="{9C858ED9-A0A7-4B6F-A74F-9D3DDF3F75AE}" dt="2024-08-08T12:29:02.385" v="409" actId="20577"/>
          <ac:graphicFrameMkLst>
            <pc:docMk/>
            <pc:sldMk cId="1348694183" sldId="272"/>
            <ac:graphicFrameMk id="6" creationId="{00000000-0000-0000-0000-000000000000}"/>
          </ac:graphicFrameMkLst>
        </pc:graphicFrameChg>
        <pc:picChg chg="add mod">
          <ac:chgData name="Michaelsen, Børje" userId="c36523e3-11ed-4011-9a41-1983019c0634" providerId="ADAL" clId="{9C858ED9-A0A7-4B6F-A74F-9D3DDF3F75AE}" dt="2024-08-08T12:27:54.680" v="395"/>
          <ac:picMkLst>
            <pc:docMk/>
            <pc:sldMk cId="1348694183" sldId="272"/>
            <ac:picMk id="3" creationId="{CB804741-4040-6734-9AF9-DAF5F79DF250}"/>
          </ac:picMkLst>
        </pc:picChg>
        <pc:picChg chg="del">
          <ac:chgData name="Michaelsen, Børje" userId="c36523e3-11ed-4011-9a41-1983019c0634" providerId="ADAL" clId="{9C858ED9-A0A7-4B6F-A74F-9D3DDF3F75AE}" dt="2024-08-08T12:27:48.969" v="394" actId="478"/>
          <ac:picMkLst>
            <pc:docMk/>
            <pc:sldMk cId="1348694183" sldId="272"/>
            <ac:picMk id="4" creationId="{7AAABA43-6957-3E48-5248-B72542999C7B}"/>
          </ac:picMkLst>
        </pc:picChg>
      </pc:sldChg>
      <pc:sldChg chg="addSp delSp modSp mod modNotesTx">
        <pc:chgData name="Michaelsen, Børje" userId="c36523e3-11ed-4011-9a41-1983019c0634" providerId="ADAL" clId="{9C858ED9-A0A7-4B6F-A74F-9D3DDF3F75AE}" dt="2024-08-05T13:02:33.561" v="190" actId="27918"/>
        <pc:sldMkLst>
          <pc:docMk/>
          <pc:sldMk cId="4110371661" sldId="275"/>
        </pc:sldMkLst>
        <pc:spChg chg="del">
          <ac:chgData name="Michaelsen, Børje" userId="c36523e3-11ed-4011-9a41-1983019c0634" providerId="ADAL" clId="{9C858ED9-A0A7-4B6F-A74F-9D3DDF3F75AE}" dt="2024-08-05T12:51:51.046" v="173" actId="478"/>
          <ac:spMkLst>
            <pc:docMk/>
            <pc:sldMk cId="4110371661" sldId="275"/>
            <ac:spMk id="8" creationId="{00000000-0000-0000-0000-000000000000}"/>
          </ac:spMkLst>
        </pc:spChg>
        <pc:graphicFrameChg chg="del">
          <ac:chgData name="Michaelsen, Børje" userId="c36523e3-11ed-4011-9a41-1983019c0634" providerId="ADAL" clId="{9C858ED9-A0A7-4B6F-A74F-9D3DDF3F75AE}" dt="2024-08-05T12:51:39.817" v="169" actId="478"/>
          <ac:graphicFrameMkLst>
            <pc:docMk/>
            <pc:sldMk cId="4110371661" sldId="275"/>
            <ac:graphicFrameMk id="5" creationId="{A9AB4960-5BA5-6AF9-F3ED-65DFE4591263}"/>
          </ac:graphicFrameMkLst>
        </pc:graphicFrameChg>
        <pc:graphicFrameChg chg="add mod">
          <ac:chgData name="Michaelsen, Børje" userId="c36523e3-11ed-4011-9a41-1983019c0634" providerId="ADAL" clId="{9C858ED9-A0A7-4B6F-A74F-9D3DDF3F75AE}" dt="2024-08-05T12:51:58.797" v="174" actId="14100"/>
          <ac:graphicFrameMkLst>
            <pc:docMk/>
            <pc:sldMk cId="4110371661" sldId="275"/>
            <ac:graphicFrameMk id="6" creationId="{A9AB4960-5BA5-6AF9-F3ED-65DFE4591263}"/>
          </ac:graphicFrameMkLst>
        </pc:graphicFrameChg>
      </pc:sldChg>
      <pc:sldChg chg="addSp delSp modSp mod modNotesTx">
        <pc:chgData name="Michaelsen, Børje" userId="c36523e3-11ed-4011-9a41-1983019c0634" providerId="ADAL" clId="{9C858ED9-A0A7-4B6F-A74F-9D3DDF3F75AE}" dt="2024-08-05T12:01:05.924" v="168" actId="1037"/>
        <pc:sldMkLst>
          <pc:docMk/>
          <pc:sldMk cId="768537486" sldId="276"/>
        </pc:sldMkLst>
        <pc:spChg chg="mod">
          <ac:chgData name="Michaelsen, Børje" userId="c36523e3-11ed-4011-9a41-1983019c0634" providerId="ADAL" clId="{9C858ED9-A0A7-4B6F-A74F-9D3DDF3F75AE}" dt="2024-08-05T12:01:05.924" v="168" actId="1037"/>
          <ac:spMkLst>
            <pc:docMk/>
            <pc:sldMk cId="768537486" sldId="276"/>
            <ac:spMk id="3" creationId="{1B7500E9-F20C-C7D7-B98F-036EC30087AD}"/>
          </ac:spMkLst>
        </pc:spChg>
        <pc:spChg chg="add del mod">
          <ac:chgData name="Michaelsen, Børje" userId="c36523e3-11ed-4011-9a41-1983019c0634" providerId="ADAL" clId="{9C858ED9-A0A7-4B6F-A74F-9D3DDF3F75AE}" dt="2024-08-05T12:00:11.101" v="120" actId="478"/>
          <ac:spMkLst>
            <pc:docMk/>
            <pc:sldMk cId="768537486" sldId="276"/>
            <ac:spMk id="6" creationId="{007D2F94-4E6A-9486-625D-F852D9692E2E}"/>
          </ac:spMkLst>
        </pc:spChg>
        <pc:spChg chg="del">
          <ac:chgData name="Michaelsen, Børje" userId="c36523e3-11ed-4011-9a41-1983019c0634" providerId="ADAL" clId="{9C858ED9-A0A7-4B6F-A74F-9D3DDF3F75AE}" dt="2024-08-05T12:00:09.232" v="119" actId="478"/>
          <ac:spMkLst>
            <pc:docMk/>
            <pc:sldMk cId="768537486" sldId="276"/>
            <ac:spMk id="9" creationId="{00000000-0000-0000-0000-000000000000}"/>
          </ac:spMkLst>
        </pc:spChg>
        <pc:graphicFrameChg chg="add mod modGraphic">
          <ac:chgData name="Michaelsen, Børje" userId="c36523e3-11ed-4011-9a41-1983019c0634" providerId="ADAL" clId="{9C858ED9-A0A7-4B6F-A74F-9D3DDF3F75AE}" dt="2024-08-05T12:00:57.544" v="153" actId="20577"/>
          <ac:graphicFrameMkLst>
            <pc:docMk/>
            <pc:sldMk cId="768537486" sldId="276"/>
            <ac:graphicFrameMk id="7" creationId="{31EFD932-498B-3916-A26F-6C3DB7BA9FCA}"/>
          </ac:graphicFrameMkLst>
        </pc:graphicFrameChg>
        <pc:graphicFrameChg chg="del">
          <ac:chgData name="Michaelsen, Børje" userId="c36523e3-11ed-4011-9a41-1983019c0634" providerId="ADAL" clId="{9C858ED9-A0A7-4B6F-A74F-9D3DDF3F75AE}" dt="2024-08-05T12:00:14.247" v="121" actId="478"/>
          <ac:graphicFrameMkLst>
            <pc:docMk/>
            <pc:sldMk cId="768537486" sldId="276"/>
            <ac:graphicFrameMk id="8" creationId="{00000000-0000-0000-0000-000000000000}"/>
          </ac:graphicFrameMkLst>
        </pc:graphicFrameChg>
        <pc:picChg chg="del">
          <ac:chgData name="Michaelsen, Børje" userId="c36523e3-11ed-4011-9a41-1983019c0634" providerId="ADAL" clId="{9C858ED9-A0A7-4B6F-A74F-9D3DDF3F75AE}" dt="2024-08-05T12:00:16.477" v="122" actId="478"/>
          <ac:picMkLst>
            <pc:docMk/>
            <pc:sldMk cId="768537486" sldId="276"/>
            <ac:picMk id="5" creationId="{08A197AB-0DC7-1D50-BD4B-6E8C7E6A0458}"/>
          </ac:picMkLst>
        </pc:picChg>
        <pc:picChg chg="add mod">
          <ac:chgData name="Michaelsen, Børje" userId="c36523e3-11ed-4011-9a41-1983019c0634" providerId="ADAL" clId="{9C858ED9-A0A7-4B6F-A74F-9D3DDF3F75AE}" dt="2024-08-05T12:00:27.725" v="123"/>
          <ac:picMkLst>
            <pc:docMk/>
            <pc:sldMk cId="768537486" sldId="276"/>
            <ac:picMk id="10" creationId="{E2ECA4D8-074D-412D-75A9-03F0DF27B45E}"/>
          </ac:picMkLst>
        </pc:picChg>
        <pc:picChg chg="add mod">
          <ac:chgData name="Michaelsen, Børje" userId="c36523e3-11ed-4011-9a41-1983019c0634" providerId="ADAL" clId="{9C858ED9-A0A7-4B6F-A74F-9D3DDF3F75AE}" dt="2024-08-05T12:00:27.725" v="123"/>
          <ac:picMkLst>
            <pc:docMk/>
            <pc:sldMk cId="768537486" sldId="276"/>
            <ac:picMk id="11" creationId="{697671B4-6D63-DC2D-8C68-E1E5CEB158A2}"/>
          </ac:picMkLst>
        </pc:picChg>
      </pc:sldChg>
      <pc:sldChg chg="addSp delSp modSp mod">
        <pc:chgData name="Michaelsen, Børje" userId="c36523e3-11ed-4011-9a41-1983019c0634" providerId="ADAL" clId="{9C858ED9-A0A7-4B6F-A74F-9D3DDF3F75AE}" dt="2024-08-26T13:08:10.056" v="460" actId="13926"/>
        <pc:sldMkLst>
          <pc:docMk/>
          <pc:sldMk cId="662108869" sldId="279"/>
        </pc:sldMkLst>
        <pc:spChg chg="mod">
          <ac:chgData name="Michaelsen, Børje" userId="c36523e3-11ed-4011-9a41-1983019c0634" providerId="ADAL" clId="{9C858ED9-A0A7-4B6F-A74F-9D3DDF3F75AE}" dt="2024-08-08T09:08:37.044" v="382" actId="20577"/>
          <ac:spMkLst>
            <pc:docMk/>
            <pc:sldMk cId="662108869" sldId="279"/>
            <ac:spMk id="2" creationId="{00000000-0000-0000-0000-000000000000}"/>
          </ac:spMkLst>
        </pc:spChg>
        <pc:spChg chg="mod">
          <ac:chgData name="Michaelsen, Børje" userId="c36523e3-11ed-4011-9a41-1983019c0634" providerId="ADAL" clId="{9C858ED9-A0A7-4B6F-A74F-9D3DDF3F75AE}" dt="2024-08-26T13:08:10.056" v="460" actId="13926"/>
          <ac:spMkLst>
            <pc:docMk/>
            <pc:sldMk cId="662108869" sldId="279"/>
            <ac:spMk id="10" creationId="{00000000-0000-0000-0000-000000000000}"/>
          </ac:spMkLst>
        </pc:spChg>
        <pc:graphicFrameChg chg="del">
          <ac:chgData name="Michaelsen, Børje" userId="c36523e3-11ed-4011-9a41-1983019c0634" providerId="ADAL" clId="{9C858ED9-A0A7-4B6F-A74F-9D3DDF3F75AE}" dt="2024-08-08T09:08:55.894" v="383" actId="478"/>
          <ac:graphicFrameMkLst>
            <pc:docMk/>
            <pc:sldMk cId="662108869" sldId="279"/>
            <ac:graphicFrameMk id="3" creationId="{CAA1CB3D-938F-067F-8DA9-50299143B277}"/>
          </ac:graphicFrameMkLst>
        </pc:graphicFrameChg>
        <pc:graphicFrameChg chg="del">
          <ac:chgData name="Michaelsen, Børje" userId="c36523e3-11ed-4011-9a41-1983019c0634" providerId="ADAL" clId="{9C858ED9-A0A7-4B6F-A74F-9D3DDF3F75AE}" dt="2024-08-08T09:10:27.378" v="387" actId="478"/>
          <ac:graphicFrameMkLst>
            <pc:docMk/>
            <pc:sldMk cId="662108869" sldId="279"/>
            <ac:graphicFrameMk id="4" creationId="{24E4A504-A222-3225-2904-7772932E33DE}"/>
          </ac:graphicFrameMkLst>
        </pc:graphicFrameChg>
        <pc:graphicFrameChg chg="add mod">
          <ac:chgData name="Michaelsen, Børje" userId="c36523e3-11ed-4011-9a41-1983019c0634" providerId="ADAL" clId="{9C858ED9-A0A7-4B6F-A74F-9D3DDF3F75AE}" dt="2024-08-08T09:09:09.286" v="386" actId="14100"/>
          <ac:graphicFrameMkLst>
            <pc:docMk/>
            <pc:sldMk cId="662108869" sldId="279"/>
            <ac:graphicFrameMk id="6" creationId="{54099CEB-1703-8B3F-4851-D73D649045F6}"/>
          </ac:graphicFrameMkLst>
        </pc:graphicFrameChg>
        <pc:graphicFrameChg chg="add mod">
          <ac:chgData name="Michaelsen, Børje" userId="c36523e3-11ed-4011-9a41-1983019c0634" providerId="ADAL" clId="{9C858ED9-A0A7-4B6F-A74F-9D3DDF3F75AE}" dt="2024-08-08T09:10:46.609" v="392" actId="14100"/>
          <ac:graphicFrameMkLst>
            <pc:docMk/>
            <pc:sldMk cId="662108869" sldId="279"/>
            <ac:graphicFrameMk id="7" creationId="{24E4A504-A222-3225-2904-7772932E33DE}"/>
          </ac:graphicFrameMkLst>
        </pc:graphicFrameChg>
      </pc:sldChg>
      <pc:sldChg chg="addSp delSp modSp mod modNotesTx">
        <pc:chgData name="Michaelsen, Børje" userId="c36523e3-11ed-4011-9a41-1983019c0634" providerId="ADAL" clId="{9C858ED9-A0A7-4B6F-A74F-9D3DDF3F75AE}" dt="2024-08-12T12:08:12.720" v="451" actId="20577"/>
        <pc:sldMkLst>
          <pc:docMk/>
          <pc:sldMk cId="3156779651" sldId="284"/>
        </pc:sldMkLst>
        <pc:spChg chg="mod">
          <ac:chgData name="Michaelsen, Børje" userId="c36523e3-11ed-4011-9a41-1983019c0634" providerId="ADAL" clId="{9C858ED9-A0A7-4B6F-A74F-9D3DDF3F75AE}" dt="2024-08-12T12:08:12.720" v="451" actId="20577"/>
          <ac:spMkLst>
            <pc:docMk/>
            <pc:sldMk cId="3156779651" sldId="284"/>
            <ac:spMk id="3" creationId="{00000000-0000-0000-0000-000000000000}"/>
          </ac:spMkLst>
        </pc:spChg>
        <pc:spChg chg="mod">
          <ac:chgData name="Michaelsen, Børje" userId="c36523e3-11ed-4011-9a41-1983019c0634" providerId="ADAL" clId="{9C858ED9-A0A7-4B6F-A74F-9D3DDF3F75AE}" dt="2024-08-12T12:05:15.899" v="423" actId="1076"/>
          <ac:spMkLst>
            <pc:docMk/>
            <pc:sldMk cId="3156779651" sldId="284"/>
            <ac:spMk id="29" creationId="{00000000-0000-0000-0000-000000000000}"/>
          </ac:spMkLst>
        </pc:spChg>
        <pc:picChg chg="del">
          <ac:chgData name="Michaelsen, Børje" userId="c36523e3-11ed-4011-9a41-1983019c0634" providerId="ADAL" clId="{9C858ED9-A0A7-4B6F-A74F-9D3DDF3F75AE}" dt="2024-08-12T12:04:53.126" v="416" actId="478"/>
          <ac:picMkLst>
            <pc:docMk/>
            <pc:sldMk cId="3156779651" sldId="284"/>
            <ac:picMk id="41" creationId="{295E0BA7-D62D-669A-1AEE-4ADE7577A9C8}"/>
          </ac:picMkLst>
        </pc:picChg>
        <pc:picChg chg="add mod ord">
          <ac:chgData name="Michaelsen, Børje" userId="c36523e3-11ed-4011-9a41-1983019c0634" providerId="ADAL" clId="{9C858ED9-A0A7-4B6F-A74F-9D3DDF3F75AE}" dt="2024-08-12T12:05:48.414" v="436" actId="962"/>
          <ac:picMkLst>
            <pc:docMk/>
            <pc:sldMk cId="3156779651" sldId="284"/>
            <ac:picMk id="42" creationId="{2B38E0CB-B216-ADAF-112F-5C4234A3F7AD}"/>
          </ac:picMkLst>
        </pc:picChg>
        <pc:picChg chg="mod">
          <ac:chgData name="Michaelsen, Børje" userId="c36523e3-11ed-4011-9a41-1983019c0634" providerId="ADAL" clId="{9C858ED9-A0A7-4B6F-A74F-9D3DDF3F75AE}" dt="2024-08-12T12:06:46.943" v="437" actId="167"/>
          <ac:picMkLst>
            <pc:docMk/>
            <pc:sldMk cId="3156779651" sldId="284"/>
            <ac:picMk id="2050" creationId="{00000000-0000-0000-0000-000000000000}"/>
          </ac:picMkLst>
        </pc:picChg>
      </pc:sldChg>
      <pc:sldChg chg="addSp delSp modSp mod modNotesTx">
        <pc:chgData name="Michaelsen, Børje" userId="c36523e3-11ed-4011-9a41-1983019c0634" providerId="ADAL" clId="{9C858ED9-A0A7-4B6F-A74F-9D3DDF3F75AE}" dt="2024-08-13T08:30:02.148" v="459" actId="20577"/>
        <pc:sldMkLst>
          <pc:docMk/>
          <pc:sldMk cId="4268334138" sldId="285"/>
        </pc:sldMkLst>
        <pc:spChg chg="mod">
          <ac:chgData name="Michaelsen, Børje" userId="c36523e3-11ed-4011-9a41-1983019c0634" providerId="ADAL" clId="{9C858ED9-A0A7-4B6F-A74F-9D3DDF3F75AE}" dt="2024-08-13T08:30:02.148" v="459" actId="20577"/>
          <ac:spMkLst>
            <pc:docMk/>
            <pc:sldMk cId="4268334138" sldId="285"/>
            <ac:spMk id="3" creationId="{0E208661-40B4-4483-9A05-FE473BED7235}"/>
          </ac:spMkLst>
        </pc:spChg>
        <pc:graphicFrameChg chg="del">
          <ac:chgData name="Michaelsen, Børje" userId="c36523e3-11ed-4011-9a41-1983019c0634" providerId="ADAL" clId="{9C858ED9-A0A7-4B6F-A74F-9D3DDF3F75AE}" dt="2024-08-13T08:29:33.333" v="453" actId="478"/>
          <ac:graphicFrameMkLst>
            <pc:docMk/>
            <pc:sldMk cId="4268334138" sldId="285"/>
            <ac:graphicFrameMk id="6" creationId="{18197FB1-9372-F1DC-4225-665AF0196003}"/>
          </ac:graphicFrameMkLst>
        </pc:graphicFrameChg>
        <pc:graphicFrameChg chg="add mod">
          <ac:chgData name="Michaelsen, Børje" userId="c36523e3-11ed-4011-9a41-1983019c0634" providerId="ADAL" clId="{9C858ED9-A0A7-4B6F-A74F-9D3DDF3F75AE}" dt="2024-08-13T08:29:43.129" v="457" actId="14100"/>
          <ac:graphicFrameMkLst>
            <pc:docMk/>
            <pc:sldMk cId="4268334138" sldId="285"/>
            <ac:graphicFrameMk id="7" creationId="{20743EAD-2704-49A5-4317-249C8750BC66}"/>
          </ac:graphicFrameMkLst>
        </pc:graphicFrameChg>
      </pc:sldChg>
      <pc:sldChg chg="addSp delSp modSp mod">
        <pc:chgData name="Michaelsen, Børje" userId="c36523e3-11ed-4011-9a41-1983019c0634" providerId="ADAL" clId="{9C858ED9-A0A7-4B6F-A74F-9D3DDF3F75AE}" dt="2024-08-06T07:55:26.397" v="218" actId="14100"/>
        <pc:sldMkLst>
          <pc:docMk/>
          <pc:sldMk cId="1736272724" sldId="289"/>
        </pc:sldMkLst>
        <pc:graphicFrameChg chg="del">
          <ac:chgData name="Michaelsen, Børje" userId="c36523e3-11ed-4011-9a41-1983019c0634" providerId="ADAL" clId="{9C858ED9-A0A7-4B6F-A74F-9D3DDF3F75AE}" dt="2024-08-06T07:55:05.331" v="211" actId="478"/>
          <ac:graphicFrameMkLst>
            <pc:docMk/>
            <pc:sldMk cId="1736272724" sldId="289"/>
            <ac:graphicFrameMk id="4" creationId="{00000000-0008-0000-0000-000002000000}"/>
          </ac:graphicFrameMkLst>
        </pc:graphicFrameChg>
        <pc:graphicFrameChg chg="del">
          <ac:chgData name="Michaelsen, Børje" userId="c36523e3-11ed-4011-9a41-1983019c0634" providerId="ADAL" clId="{9C858ED9-A0A7-4B6F-A74F-9D3DDF3F75AE}" dt="2024-08-06T07:53:28.087" v="200" actId="478"/>
          <ac:graphicFrameMkLst>
            <pc:docMk/>
            <pc:sldMk cId="1736272724" sldId="289"/>
            <ac:graphicFrameMk id="5" creationId="{00000000-0008-0000-0200-000002000000}"/>
          </ac:graphicFrameMkLst>
        </pc:graphicFrameChg>
        <pc:graphicFrameChg chg="del">
          <ac:chgData name="Michaelsen, Børje" userId="c36523e3-11ed-4011-9a41-1983019c0634" providerId="ADAL" clId="{9C858ED9-A0A7-4B6F-A74F-9D3DDF3F75AE}" dt="2024-08-06T07:54:37.338" v="205" actId="478"/>
          <ac:graphicFrameMkLst>
            <pc:docMk/>
            <pc:sldMk cId="1736272724" sldId="289"/>
            <ac:graphicFrameMk id="6" creationId="{00000000-0008-0000-0000-000002000000}"/>
          </ac:graphicFrameMkLst>
        </pc:graphicFrameChg>
        <pc:graphicFrameChg chg="add mod">
          <ac:chgData name="Michaelsen, Børje" userId="c36523e3-11ed-4011-9a41-1983019c0634" providerId="ADAL" clId="{9C858ED9-A0A7-4B6F-A74F-9D3DDF3F75AE}" dt="2024-08-06T07:53:36.190" v="204" actId="208"/>
          <ac:graphicFrameMkLst>
            <pc:docMk/>
            <pc:sldMk cId="1736272724" sldId="289"/>
            <ac:graphicFrameMk id="8" creationId="{00000000-0008-0000-0200-000002000000}"/>
          </ac:graphicFrameMkLst>
        </pc:graphicFrameChg>
        <pc:graphicFrameChg chg="add mod">
          <ac:chgData name="Michaelsen, Børje" userId="c36523e3-11ed-4011-9a41-1983019c0634" providerId="ADAL" clId="{9C858ED9-A0A7-4B6F-A74F-9D3DDF3F75AE}" dt="2024-08-06T07:55:26.397" v="218" actId="14100"/>
          <ac:graphicFrameMkLst>
            <pc:docMk/>
            <pc:sldMk cId="1736272724" sldId="289"/>
            <ac:graphicFrameMk id="9" creationId="{028D2252-F4B0-498F-AA99-FB6CF217ADD0}"/>
          </ac:graphicFrameMkLst>
        </pc:graphicFrameChg>
        <pc:graphicFrameChg chg="add mod">
          <ac:chgData name="Michaelsen, Børje" userId="c36523e3-11ed-4011-9a41-1983019c0634" providerId="ADAL" clId="{9C858ED9-A0A7-4B6F-A74F-9D3DDF3F75AE}" dt="2024-08-06T07:55:22.776" v="217" actId="14100"/>
          <ac:graphicFrameMkLst>
            <pc:docMk/>
            <pc:sldMk cId="1736272724" sldId="289"/>
            <ac:graphicFrameMk id="10" creationId="{00000000-0008-0000-0000-000002000000}"/>
          </ac:graphicFrameMkLst>
        </pc:graphicFrameChg>
      </pc:sldChg>
      <pc:sldChg chg="addSp delSp modSp mod">
        <pc:chgData name="Michaelsen, Børje" userId="c36523e3-11ed-4011-9a41-1983019c0634" providerId="ADAL" clId="{9C858ED9-A0A7-4B6F-A74F-9D3DDF3F75AE}" dt="2024-08-07T09:56:53.304" v="342" actId="27918"/>
        <pc:sldMkLst>
          <pc:docMk/>
          <pc:sldMk cId="3663715429" sldId="292"/>
        </pc:sldMkLst>
        <pc:spChg chg="mod">
          <ac:chgData name="Michaelsen, Børje" userId="c36523e3-11ed-4011-9a41-1983019c0634" providerId="ADAL" clId="{9C858ED9-A0A7-4B6F-A74F-9D3DDF3F75AE}" dt="2024-08-07T09:40:32.188" v="318" actId="20577"/>
          <ac:spMkLst>
            <pc:docMk/>
            <pc:sldMk cId="3663715429" sldId="292"/>
            <ac:spMk id="7" creationId="{00000000-0000-0000-0000-000000000000}"/>
          </ac:spMkLst>
        </pc:spChg>
        <pc:spChg chg="mod">
          <ac:chgData name="Michaelsen, Børje" userId="c36523e3-11ed-4011-9a41-1983019c0634" providerId="ADAL" clId="{9C858ED9-A0A7-4B6F-A74F-9D3DDF3F75AE}" dt="2024-08-07T09:48:03.242" v="328" actId="20577"/>
          <ac:spMkLst>
            <pc:docMk/>
            <pc:sldMk cId="3663715429" sldId="292"/>
            <ac:spMk id="18" creationId="{00000000-0000-0000-0000-000000000000}"/>
          </ac:spMkLst>
        </pc:spChg>
        <pc:graphicFrameChg chg="del">
          <ac:chgData name="Michaelsen, Børje" userId="c36523e3-11ed-4011-9a41-1983019c0634" providerId="ADAL" clId="{9C858ED9-A0A7-4B6F-A74F-9D3DDF3F75AE}" dt="2024-08-07T09:48:15.085" v="329" actId="478"/>
          <ac:graphicFrameMkLst>
            <pc:docMk/>
            <pc:sldMk cId="3663715429" sldId="292"/>
            <ac:graphicFrameMk id="3" creationId="{00000000-0008-0000-0300-000003000000}"/>
          </ac:graphicFrameMkLst>
        </pc:graphicFrameChg>
        <pc:graphicFrameChg chg="del">
          <ac:chgData name="Michaelsen, Børje" userId="c36523e3-11ed-4011-9a41-1983019c0634" providerId="ADAL" clId="{9C858ED9-A0A7-4B6F-A74F-9D3DDF3F75AE}" dt="2024-08-07T09:41:14.306" v="319" actId="478"/>
          <ac:graphicFrameMkLst>
            <pc:docMk/>
            <pc:sldMk cId="3663715429" sldId="292"/>
            <ac:graphicFrameMk id="4" creationId="{00000000-0008-0000-0100-000002000000}"/>
          </ac:graphicFrameMkLst>
        </pc:graphicFrameChg>
        <pc:graphicFrameChg chg="add mod">
          <ac:chgData name="Michaelsen, Børje" userId="c36523e3-11ed-4011-9a41-1983019c0634" providerId="ADAL" clId="{9C858ED9-A0A7-4B6F-A74F-9D3DDF3F75AE}" dt="2024-08-07T09:47:27.273" v="326" actId="207"/>
          <ac:graphicFrameMkLst>
            <pc:docMk/>
            <pc:sldMk cId="3663715429" sldId="292"/>
            <ac:graphicFrameMk id="6" creationId="{00000000-0008-0000-0100-000002000000}"/>
          </ac:graphicFrameMkLst>
        </pc:graphicFrameChg>
        <pc:graphicFrameChg chg="add mod">
          <ac:chgData name="Michaelsen, Børje" userId="c36523e3-11ed-4011-9a41-1983019c0634" providerId="ADAL" clId="{9C858ED9-A0A7-4B6F-A74F-9D3DDF3F75AE}" dt="2024-08-07T09:48:45.673" v="336" actId="207"/>
          <ac:graphicFrameMkLst>
            <pc:docMk/>
            <pc:sldMk cId="3663715429" sldId="292"/>
            <ac:graphicFrameMk id="8" creationId="{00000000-0008-0000-0300-000003000000}"/>
          </ac:graphicFrameMkLst>
        </pc:graphicFrameChg>
      </pc:sldChg>
      <pc:sldChg chg="addSp delSp modSp mod">
        <pc:chgData name="Michaelsen, Børje" userId="c36523e3-11ed-4011-9a41-1983019c0634" providerId="ADAL" clId="{9C858ED9-A0A7-4B6F-A74F-9D3DDF3F75AE}" dt="2024-08-07T14:17:03.432" v="380" actId="27918"/>
        <pc:sldMkLst>
          <pc:docMk/>
          <pc:sldMk cId="2387024631" sldId="293"/>
        </pc:sldMkLst>
        <pc:spChg chg="mod">
          <ac:chgData name="Michaelsen, Børje" userId="c36523e3-11ed-4011-9a41-1983019c0634" providerId="ADAL" clId="{9C858ED9-A0A7-4B6F-A74F-9D3DDF3F75AE}" dt="2024-08-07T13:32:00.422" v="368" actId="6549"/>
          <ac:spMkLst>
            <pc:docMk/>
            <pc:sldMk cId="2387024631" sldId="293"/>
            <ac:spMk id="10" creationId="{00000000-0000-0000-0000-000000000000}"/>
          </ac:spMkLst>
        </pc:spChg>
        <pc:graphicFrameChg chg="add mod">
          <ac:chgData name="Michaelsen, Børje" userId="c36523e3-11ed-4011-9a41-1983019c0634" providerId="ADAL" clId="{9C858ED9-A0A7-4B6F-A74F-9D3DDF3F75AE}" dt="2024-08-07T13:30:24.011" v="349" actId="1076"/>
          <ac:graphicFrameMkLst>
            <pc:docMk/>
            <pc:sldMk cId="2387024631" sldId="293"/>
            <ac:graphicFrameMk id="3" creationId="{900796C7-9568-AA7D-48B1-D162673FAB3E}"/>
          </ac:graphicFrameMkLst>
        </pc:graphicFrameChg>
        <pc:graphicFrameChg chg="del">
          <ac:chgData name="Michaelsen, Børje" userId="c36523e3-11ed-4011-9a41-1983019c0634" providerId="ADAL" clId="{9C858ED9-A0A7-4B6F-A74F-9D3DDF3F75AE}" dt="2024-08-07T13:29:57.569" v="343" actId="478"/>
          <ac:graphicFrameMkLst>
            <pc:docMk/>
            <pc:sldMk cId="2387024631" sldId="293"/>
            <ac:graphicFrameMk id="4" creationId="{900796C7-9568-AA7D-48B1-D162673FAB3E}"/>
          </ac:graphicFrameMkLst>
        </pc:graphicFrameChg>
        <pc:graphicFrameChg chg="del">
          <ac:chgData name="Michaelsen, Børje" userId="c36523e3-11ed-4011-9a41-1983019c0634" providerId="ADAL" clId="{9C858ED9-A0A7-4B6F-A74F-9D3DDF3F75AE}" dt="2024-08-07T13:30:42.334" v="350" actId="478"/>
          <ac:graphicFrameMkLst>
            <pc:docMk/>
            <pc:sldMk cId="2387024631" sldId="293"/>
            <ac:graphicFrameMk id="5" creationId="{E5C71C2E-AF53-CAD5-0770-CF80592B48C1}"/>
          </ac:graphicFrameMkLst>
        </pc:graphicFrameChg>
        <pc:graphicFrameChg chg="del">
          <ac:chgData name="Michaelsen, Børje" userId="c36523e3-11ed-4011-9a41-1983019c0634" providerId="ADAL" clId="{9C858ED9-A0A7-4B6F-A74F-9D3DDF3F75AE}" dt="2024-08-07T13:30:56.838" v="355" actId="478"/>
          <ac:graphicFrameMkLst>
            <pc:docMk/>
            <pc:sldMk cId="2387024631" sldId="293"/>
            <ac:graphicFrameMk id="6" creationId="{2A9A1837-0E6D-3314-4EB6-6AB418DA8572}"/>
          </ac:graphicFrameMkLst>
        </pc:graphicFrameChg>
        <pc:graphicFrameChg chg="add mod">
          <ac:chgData name="Michaelsen, Børje" userId="c36523e3-11ed-4011-9a41-1983019c0634" providerId="ADAL" clId="{9C858ED9-A0A7-4B6F-A74F-9D3DDF3F75AE}" dt="2024-08-07T13:30:51.177" v="354" actId="14100"/>
          <ac:graphicFrameMkLst>
            <pc:docMk/>
            <pc:sldMk cId="2387024631" sldId="293"/>
            <ac:graphicFrameMk id="7" creationId="{E5C71C2E-AF53-CAD5-0770-CF80592B48C1}"/>
          </ac:graphicFrameMkLst>
        </pc:graphicFrameChg>
        <pc:graphicFrameChg chg="add mod modGraphic">
          <ac:chgData name="Michaelsen, Børje" userId="c36523e3-11ed-4011-9a41-1983019c0634" providerId="ADAL" clId="{9C858ED9-A0A7-4B6F-A74F-9D3DDF3F75AE}" dt="2024-08-07T13:31:31.479" v="361" actId="13926"/>
          <ac:graphicFrameMkLst>
            <pc:docMk/>
            <pc:sldMk cId="2387024631" sldId="293"/>
            <ac:graphicFrameMk id="8" creationId="{B73C802B-416A-3645-B1F2-3323DC9FEDBA}"/>
          </ac:graphicFrameMkLst>
        </pc:graphicFrameChg>
      </pc:sldChg>
      <pc:sldChg chg="addSp delSp modSp mod">
        <pc:chgData name="Michaelsen, Børje" userId="c36523e3-11ed-4011-9a41-1983019c0634" providerId="ADAL" clId="{9C858ED9-A0A7-4B6F-A74F-9D3DDF3F75AE}" dt="2024-08-05T13:46:26.013" v="199" actId="27918"/>
        <pc:sldMkLst>
          <pc:docMk/>
          <pc:sldMk cId="4258624377" sldId="294"/>
        </pc:sldMkLst>
        <pc:graphicFrameChg chg="del">
          <ac:chgData name="Michaelsen, Børje" userId="c36523e3-11ed-4011-9a41-1983019c0634" providerId="ADAL" clId="{9C858ED9-A0A7-4B6F-A74F-9D3DDF3F75AE}" dt="2024-08-05T13:43:46.669" v="191" actId="478"/>
          <ac:graphicFrameMkLst>
            <pc:docMk/>
            <pc:sldMk cId="4258624377" sldId="294"/>
            <ac:graphicFrameMk id="5" creationId="{1E871170-F82D-1EDA-BE6F-558892AFB706}"/>
          </ac:graphicFrameMkLst>
        </pc:graphicFrameChg>
        <pc:graphicFrameChg chg="add mod">
          <ac:chgData name="Michaelsen, Børje" userId="c36523e3-11ed-4011-9a41-1983019c0634" providerId="ADAL" clId="{9C858ED9-A0A7-4B6F-A74F-9D3DDF3F75AE}" dt="2024-08-05T13:44:11.851" v="195"/>
          <ac:graphicFrameMkLst>
            <pc:docMk/>
            <pc:sldMk cId="4258624377" sldId="294"/>
            <ac:graphicFrameMk id="6" creationId="{1E871170-F82D-1EDA-BE6F-558892AFB706}"/>
          </ac:graphicFrameMkLst>
        </pc:graphicFrameChg>
      </pc:sldChg>
      <pc:sldChg chg="addSp delSp modSp mod modNotesTx">
        <pc:chgData name="Michaelsen, Børje" userId="c36523e3-11ed-4011-9a41-1983019c0634" providerId="ADAL" clId="{9C858ED9-A0A7-4B6F-A74F-9D3DDF3F75AE}" dt="2024-08-05T08:35:55.203" v="55" actId="1037"/>
        <pc:sldMkLst>
          <pc:docMk/>
          <pc:sldMk cId="559240798" sldId="1093"/>
        </pc:sldMkLst>
        <pc:graphicFrameChg chg="add mod">
          <ac:chgData name="Michaelsen, Børje" userId="c36523e3-11ed-4011-9a41-1983019c0634" providerId="ADAL" clId="{9C858ED9-A0A7-4B6F-A74F-9D3DDF3F75AE}" dt="2024-08-05T08:35:49.931" v="45" actId="1038"/>
          <ac:graphicFrameMkLst>
            <pc:docMk/>
            <pc:sldMk cId="559240798" sldId="1093"/>
            <ac:graphicFrameMk id="2" creationId="{4A1A1334-294D-8C27-3F95-F80D58C3BABC}"/>
          </ac:graphicFrameMkLst>
        </pc:graphicFrameChg>
        <pc:graphicFrameChg chg="add mod">
          <ac:chgData name="Michaelsen, Børje" userId="c36523e3-11ed-4011-9a41-1983019c0634" providerId="ADAL" clId="{9C858ED9-A0A7-4B6F-A74F-9D3DDF3F75AE}" dt="2024-08-05T08:34:39.785" v="11" actId="1037"/>
          <ac:graphicFrameMkLst>
            <pc:docMk/>
            <pc:sldMk cId="559240798" sldId="1093"/>
            <ac:graphicFrameMk id="3" creationId="{D1BB997C-37CF-342E-29F2-9D5A7D88D83F}"/>
          </ac:graphicFrameMkLst>
        </pc:graphicFrameChg>
        <pc:graphicFrameChg chg="add mod">
          <ac:chgData name="Michaelsen, Børje" userId="c36523e3-11ed-4011-9a41-1983019c0634" providerId="ADAL" clId="{9C858ED9-A0A7-4B6F-A74F-9D3DDF3F75AE}" dt="2024-08-05T08:35:55.203" v="55" actId="1037"/>
          <ac:graphicFrameMkLst>
            <pc:docMk/>
            <pc:sldMk cId="559240798" sldId="1093"/>
            <ac:graphicFrameMk id="4" creationId="{027834F7-8148-530B-A91B-B8A6140D08F5}"/>
          </ac:graphicFrameMkLst>
        </pc:graphicFrameChg>
        <pc:picChg chg="del">
          <ac:chgData name="Michaelsen, Børje" userId="c36523e3-11ed-4011-9a41-1983019c0634" providerId="ADAL" clId="{9C858ED9-A0A7-4B6F-A74F-9D3DDF3F75AE}" dt="2024-08-05T08:34:26.649" v="4" actId="478"/>
          <ac:picMkLst>
            <pc:docMk/>
            <pc:sldMk cId="559240798" sldId="1093"/>
            <ac:picMk id="15" creationId="{6D47BF80-3F0D-3D79-AD6A-4EC92B2123EA}"/>
          </ac:picMkLst>
        </pc:picChg>
        <pc:picChg chg="del">
          <ac:chgData name="Michaelsen, Børje" userId="c36523e3-11ed-4011-9a41-1983019c0634" providerId="ADAL" clId="{9C858ED9-A0A7-4B6F-A74F-9D3DDF3F75AE}" dt="2024-08-05T08:34:26.649" v="4" actId="478"/>
          <ac:picMkLst>
            <pc:docMk/>
            <pc:sldMk cId="559240798" sldId="1093"/>
            <ac:picMk id="16" creationId="{8632CAF4-D97B-619D-AF0C-1DE270F96654}"/>
          </ac:picMkLst>
        </pc:picChg>
        <pc:picChg chg="del">
          <ac:chgData name="Michaelsen, Børje" userId="c36523e3-11ed-4011-9a41-1983019c0634" providerId="ADAL" clId="{9C858ED9-A0A7-4B6F-A74F-9D3DDF3F75AE}" dt="2024-08-05T08:34:26.649" v="4" actId="478"/>
          <ac:picMkLst>
            <pc:docMk/>
            <pc:sldMk cId="559240798" sldId="1093"/>
            <ac:picMk id="17" creationId="{D8444BAF-54CB-1CDA-A9E3-CAD09F51C9AD}"/>
          </ac:picMkLst>
        </pc:picChg>
      </pc:sldChg>
    </pc:docChg>
  </pc:docChgLst>
  <pc:docChgLst>
    <pc:chgData name="Michaelsen, Børje" userId="c36523e3-11ed-4011-9a41-1983019c0634" providerId="ADAL" clId="{73BA8922-C9E9-40B7-A481-6D61388D8EF4}"/>
    <pc:docChg chg="undo custSel addSld delSld modSld">
      <pc:chgData name="Michaelsen, Børje" userId="c36523e3-11ed-4011-9a41-1983019c0634" providerId="ADAL" clId="{73BA8922-C9E9-40B7-A481-6D61388D8EF4}" dt="2023-10-10T08:10:27.981" v="1265" actId="1076"/>
      <pc:docMkLst>
        <pc:docMk/>
      </pc:docMkLst>
      <pc:sldChg chg="modSp mod">
        <pc:chgData name="Michaelsen, Børje" userId="c36523e3-11ed-4011-9a41-1983019c0634" providerId="ADAL" clId="{73BA8922-C9E9-40B7-A481-6D61388D8EF4}" dt="2023-09-15T10:31:14.592" v="431" actId="962"/>
        <pc:sldMkLst>
          <pc:docMk/>
          <pc:sldMk cId="1115595437" sldId="256"/>
        </pc:sldMkLst>
        <pc:picChg chg="mod">
          <ac:chgData name="Michaelsen, Børje" userId="c36523e3-11ed-4011-9a41-1983019c0634" providerId="ADAL" clId="{73BA8922-C9E9-40B7-A481-6D61388D8EF4}" dt="2023-09-15T10:31:14.592" v="431" actId="962"/>
          <ac:picMkLst>
            <pc:docMk/>
            <pc:sldMk cId="1115595437" sldId="256"/>
            <ac:picMk id="4" creationId="{00000000-0000-0000-0000-000000000000}"/>
          </ac:picMkLst>
        </pc:picChg>
      </pc:sldChg>
      <pc:sldChg chg="modSp mod modNotesTx">
        <pc:chgData name="Michaelsen, Børje" userId="c36523e3-11ed-4011-9a41-1983019c0634" providerId="ADAL" clId="{73BA8922-C9E9-40B7-A481-6D61388D8EF4}" dt="2023-09-15T10:44:03.578" v="692"/>
        <pc:sldMkLst>
          <pc:docMk/>
          <pc:sldMk cId="1380386693" sldId="260"/>
        </pc:sldMkLst>
        <pc:graphicFrameChg chg="mod modGraphic">
          <ac:chgData name="Michaelsen, Børje" userId="c36523e3-11ed-4011-9a41-1983019c0634" providerId="ADAL" clId="{73BA8922-C9E9-40B7-A481-6D61388D8EF4}" dt="2023-09-15T10:31:57.294" v="437" actId="962"/>
          <ac:graphicFrameMkLst>
            <pc:docMk/>
            <pc:sldMk cId="1380386693" sldId="260"/>
            <ac:graphicFrameMk id="3" creationId="{00000000-0000-0000-0000-000000000000}"/>
          </ac:graphicFrameMkLst>
        </pc:graphicFrameChg>
        <pc:graphicFrameChg chg="mod modGraphic">
          <ac:chgData name="Michaelsen, Børje" userId="c36523e3-11ed-4011-9a41-1983019c0634" providerId="ADAL" clId="{73BA8922-C9E9-40B7-A481-6D61388D8EF4}" dt="2023-09-15T10:32:28.124" v="445" actId="12385"/>
          <ac:graphicFrameMkLst>
            <pc:docMk/>
            <pc:sldMk cId="1380386693" sldId="260"/>
            <ac:graphicFrameMk id="8" creationId="{00000000-0000-0000-0000-000000000000}"/>
          </ac:graphicFrameMkLst>
        </pc:graphicFrameChg>
        <pc:graphicFrameChg chg="mod modGraphic">
          <ac:chgData name="Michaelsen, Børje" userId="c36523e3-11ed-4011-9a41-1983019c0634" providerId="ADAL" clId="{73BA8922-C9E9-40B7-A481-6D61388D8EF4}" dt="2023-09-15T10:44:03.578" v="692"/>
          <ac:graphicFrameMkLst>
            <pc:docMk/>
            <pc:sldMk cId="1380386693" sldId="260"/>
            <ac:graphicFrameMk id="9" creationId="{00000000-0000-0000-0000-000000000000}"/>
          </ac:graphicFrameMkLst>
        </pc:graphicFrameChg>
        <pc:graphicFrameChg chg="mod modGraphic">
          <ac:chgData name="Michaelsen, Børje" userId="c36523e3-11ed-4011-9a41-1983019c0634" providerId="ADAL" clId="{73BA8922-C9E9-40B7-A481-6D61388D8EF4}" dt="2023-09-15T10:44:00.158" v="691"/>
          <ac:graphicFrameMkLst>
            <pc:docMk/>
            <pc:sldMk cId="1380386693" sldId="260"/>
            <ac:graphicFrameMk id="10" creationId="{00000000-0000-0000-0000-000000000000}"/>
          </ac:graphicFrameMkLst>
        </pc:graphicFrameChg>
        <pc:picChg chg="mod">
          <ac:chgData name="Michaelsen, Børje" userId="c36523e3-11ed-4011-9a41-1983019c0634" providerId="ADAL" clId="{73BA8922-C9E9-40B7-A481-6D61388D8EF4}" dt="2023-09-15T10:43:54.190" v="689"/>
          <ac:picMkLst>
            <pc:docMk/>
            <pc:sldMk cId="1380386693" sldId="260"/>
            <ac:picMk id="4" creationId="{00000000-0000-0000-0000-000000000000}"/>
          </ac:picMkLst>
        </pc:picChg>
        <pc:picChg chg="mod">
          <ac:chgData name="Michaelsen, Børje" userId="c36523e3-11ed-4011-9a41-1983019c0634" providerId="ADAL" clId="{73BA8922-C9E9-40B7-A481-6D61388D8EF4}" dt="2023-09-15T10:31:36.094" v="435" actId="962"/>
          <ac:picMkLst>
            <pc:docMk/>
            <pc:sldMk cId="1380386693" sldId="260"/>
            <ac:picMk id="6" creationId="{00000000-0000-0000-0000-000000000000}"/>
          </ac:picMkLst>
        </pc:picChg>
      </pc:sldChg>
      <pc:sldChg chg="modSp mod">
        <pc:chgData name="Michaelsen, Børje" userId="c36523e3-11ed-4011-9a41-1983019c0634" providerId="ADAL" clId="{73BA8922-C9E9-40B7-A481-6D61388D8EF4}" dt="2023-09-15T10:36:46.079" v="590" actId="962"/>
        <pc:sldMkLst>
          <pc:docMk/>
          <pc:sldMk cId="1502201355" sldId="262"/>
        </pc:sldMkLst>
        <pc:picChg chg="mod">
          <ac:chgData name="Michaelsen, Børje" userId="c36523e3-11ed-4011-9a41-1983019c0634" providerId="ADAL" clId="{73BA8922-C9E9-40B7-A481-6D61388D8EF4}" dt="2023-09-15T10:36:30.936" v="583" actId="962"/>
          <ac:picMkLst>
            <pc:docMk/>
            <pc:sldMk cId="1502201355" sldId="262"/>
            <ac:picMk id="4" creationId="{00000000-0000-0000-0000-000000000000}"/>
          </ac:picMkLst>
        </pc:picChg>
        <pc:picChg chg="mod">
          <ac:chgData name="Michaelsen, Børje" userId="c36523e3-11ed-4011-9a41-1983019c0634" providerId="ADAL" clId="{73BA8922-C9E9-40B7-A481-6D61388D8EF4}" dt="2023-09-15T10:36:32.808" v="584" actId="962"/>
          <ac:picMkLst>
            <pc:docMk/>
            <pc:sldMk cId="1502201355" sldId="262"/>
            <ac:picMk id="5" creationId="{00000000-0000-0000-0000-000000000000}"/>
          </ac:picMkLst>
        </pc:picChg>
        <pc:picChg chg="mod">
          <ac:chgData name="Michaelsen, Børje" userId="c36523e3-11ed-4011-9a41-1983019c0634" providerId="ADAL" clId="{73BA8922-C9E9-40B7-A481-6D61388D8EF4}" dt="2023-09-15T10:36:35.176" v="585" actId="962"/>
          <ac:picMkLst>
            <pc:docMk/>
            <pc:sldMk cId="1502201355" sldId="262"/>
            <ac:picMk id="6" creationId="{00000000-0000-0000-0000-000000000000}"/>
          </ac:picMkLst>
        </pc:picChg>
        <pc:picChg chg="mod">
          <ac:chgData name="Michaelsen, Børje" userId="c36523e3-11ed-4011-9a41-1983019c0634" providerId="ADAL" clId="{73BA8922-C9E9-40B7-A481-6D61388D8EF4}" dt="2023-09-15T10:36:37.263" v="586" actId="962"/>
          <ac:picMkLst>
            <pc:docMk/>
            <pc:sldMk cId="1502201355" sldId="262"/>
            <ac:picMk id="7" creationId="{00000000-0000-0000-0000-000000000000}"/>
          </ac:picMkLst>
        </pc:picChg>
        <pc:picChg chg="mod">
          <ac:chgData name="Michaelsen, Børje" userId="c36523e3-11ed-4011-9a41-1983019c0634" providerId="ADAL" clId="{73BA8922-C9E9-40B7-A481-6D61388D8EF4}" dt="2023-09-15T10:36:38.954" v="587" actId="962"/>
          <ac:picMkLst>
            <pc:docMk/>
            <pc:sldMk cId="1502201355" sldId="262"/>
            <ac:picMk id="8" creationId="{00000000-0000-0000-0000-000000000000}"/>
          </ac:picMkLst>
        </pc:picChg>
        <pc:picChg chg="mod">
          <ac:chgData name="Michaelsen, Børje" userId="c36523e3-11ed-4011-9a41-1983019c0634" providerId="ADAL" clId="{73BA8922-C9E9-40B7-A481-6D61388D8EF4}" dt="2023-09-15T10:36:43.102" v="588" actId="962"/>
          <ac:picMkLst>
            <pc:docMk/>
            <pc:sldMk cId="1502201355" sldId="262"/>
            <ac:picMk id="9" creationId="{00000000-0000-0000-0000-000000000000}"/>
          </ac:picMkLst>
        </pc:picChg>
        <pc:picChg chg="mod">
          <ac:chgData name="Michaelsen, Børje" userId="c36523e3-11ed-4011-9a41-1983019c0634" providerId="ADAL" clId="{73BA8922-C9E9-40B7-A481-6D61388D8EF4}" dt="2023-09-15T10:36:44.696" v="589" actId="962"/>
          <ac:picMkLst>
            <pc:docMk/>
            <pc:sldMk cId="1502201355" sldId="262"/>
            <ac:picMk id="10" creationId="{00000000-0000-0000-0000-000000000000}"/>
          </ac:picMkLst>
        </pc:picChg>
        <pc:picChg chg="mod">
          <ac:chgData name="Michaelsen, Børje" userId="c36523e3-11ed-4011-9a41-1983019c0634" providerId="ADAL" clId="{73BA8922-C9E9-40B7-A481-6D61388D8EF4}" dt="2023-09-15T10:36:46.079" v="590" actId="962"/>
          <ac:picMkLst>
            <pc:docMk/>
            <pc:sldMk cId="1502201355" sldId="262"/>
            <ac:picMk id="11" creationId="{00000000-0000-0000-0000-000000000000}"/>
          </ac:picMkLst>
        </pc:picChg>
      </pc:sldChg>
      <pc:sldChg chg="modSp mod">
        <pc:chgData name="Michaelsen, Børje" userId="c36523e3-11ed-4011-9a41-1983019c0634" providerId="ADAL" clId="{73BA8922-C9E9-40B7-A481-6D61388D8EF4}" dt="2023-09-15T10:39:49.904" v="637" actId="962"/>
        <pc:sldMkLst>
          <pc:docMk/>
          <pc:sldMk cId="445425979" sldId="264"/>
        </pc:sldMkLst>
        <pc:picChg chg="mod">
          <ac:chgData name="Michaelsen, Børje" userId="c36523e3-11ed-4011-9a41-1983019c0634" providerId="ADAL" clId="{73BA8922-C9E9-40B7-A481-6D61388D8EF4}" dt="2023-09-15T10:39:44.919" v="634" actId="962"/>
          <ac:picMkLst>
            <pc:docMk/>
            <pc:sldMk cId="445425979" sldId="264"/>
            <ac:picMk id="4" creationId="{00000000-0000-0000-0000-000000000000}"/>
          </ac:picMkLst>
        </pc:picChg>
        <pc:picChg chg="mod">
          <ac:chgData name="Michaelsen, Børje" userId="c36523e3-11ed-4011-9a41-1983019c0634" providerId="ADAL" clId="{73BA8922-C9E9-40B7-A481-6D61388D8EF4}" dt="2023-09-15T10:39:46.456" v="635" actId="962"/>
          <ac:picMkLst>
            <pc:docMk/>
            <pc:sldMk cId="445425979" sldId="264"/>
            <ac:picMk id="5" creationId="{00000000-0000-0000-0000-000000000000}"/>
          </ac:picMkLst>
        </pc:picChg>
        <pc:picChg chg="mod">
          <ac:chgData name="Michaelsen, Børje" userId="c36523e3-11ed-4011-9a41-1983019c0634" providerId="ADAL" clId="{73BA8922-C9E9-40B7-A481-6D61388D8EF4}" dt="2023-09-15T10:39:47.855" v="636" actId="962"/>
          <ac:picMkLst>
            <pc:docMk/>
            <pc:sldMk cId="445425979" sldId="264"/>
            <ac:picMk id="6" creationId="{00000000-0000-0000-0000-000000000000}"/>
          </ac:picMkLst>
        </pc:picChg>
        <pc:picChg chg="mod">
          <ac:chgData name="Michaelsen, Børje" userId="c36523e3-11ed-4011-9a41-1983019c0634" providerId="ADAL" clId="{73BA8922-C9E9-40B7-A481-6D61388D8EF4}" dt="2023-09-15T10:39:49.904" v="637" actId="962"/>
          <ac:picMkLst>
            <pc:docMk/>
            <pc:sldMk cId="445425979" sldId="264"/>
            <ac:picMk id="7" creationId="{00000000-0000-0000-0000-000000000000}"/>
          </ac:picMkLst>
        </pc:picChg>
      </pc:sldChg>
      <pc:sldChg chg="modSp mod">
        <pc:chgData name="Michaelsen, Børje" userId="c36523e3-11ed-4011-9a41-1983019c0634" providerId="ADAL" clId="{73BA8922-C9E9-40B7-A481-6D61388D8EF4}" dt="2023-09-15T10:34:31.551" v="531" actId="962"/>
        <pc:sldMkLst>
          <pc:docMk/>
          <pc:sldMk cId="2441531406" sldId="267"/>
        </pc:sldMkLst>
        <pc:picChg chg="mod">
          <ac:chgData name="Michaelsen, Børje" userId="c36523e3-11ed-4011-9a41-1983019c0634" providerId="ADAL" clId="{73BA8922-C9E9-40B7-A481-6D61388D8EF4}" dt="2023-09-15T10:34:25.247" v="528" actId="962"/>
          <ac:picMkLst>
            <pc:docMk/>
            <pc:sldMk cId="2441531406" sldId="267"/>
            <ac:picMk id="4" creationId="{00000000-0000-0000-0000-000000000000}"/>
          </ac:picMkLst>
        </pc:picChg>
        <pc:picChg chg="mod">
          <ac:chgData name="Michaelsen, Børje" userId="c36523e3-11ed-4011-9a41-1983019c0634" providerId="ADAL" clId="{73BA8922-C9E9-40B7-A481-6D61388D8EF4}" dt="2023-09-15T10:34:26.735" v="529" actId="962"/>
          <ac:picMkLst>
            <pc:docMk/>
            <pc:sldMk cId="2441531406" sldId="267"/>
            <ac:picMk id="5" creationId="{00000000-0000-0000-0000-000000000000}"/>
          </ac:picMkLst>
        </pc:picChg>
        <pc:picChg chg="mod">
          <ac:chgData name="Michaelsen, Børje" userId="c36523e3-11ed-4011-9a41-1983019c0634" providerId="ADAL" clId="{73BA8922-C9E9-40B7-A481-6D61388D8EF4}" dt="2023-09-15T10:34:28.321" v="530" actId="962"/>
          <ac:picMkLst>
            <pc:docMk/>
            <pc:sldMk cId="2441531406" sldId="267"/>
            <ac:picMk id="6" creationId="{00000000-0000-0000-0000-000000000000}"/>
          </ac:picMkLst>
        </pc:picChg>
        <pc:picChg chg="mod">
          <ac:chgData name="Michaelsen, Børje" userId="c36523e3-11ed-4011-9a41-1983019c0634" providerId="ADAL" clId="{73BA8922-C9E9-40B7-A481-6D61388D8EF4}" dt="2023-09-15T10:34:31.551" v="531" actId="962"/>
          <ac:picMkLst>
            <pc:docMk/>
            <pc:sldMk cId="2441531406" sldId="267"/>
            <ac:picMk id="7" creationId="{00000000-0000-0000-0000-000000000000}"/>
          </ac:picMkLst>
        </pc:picChg>
      </pc:sldChg>
      <pc:sldChg chg="modSp mod">
        <pc:chgData name="Michaelsen, Børje" userId="c36523e3-11ed-4011-9a41-1983019c0634" providerId="ADAL" clId="{73BA8922-C9E9-40B7-A481-6D61388D8EF4}" dt="2023-09-15T10:48:47.332" v="776"/>
        <pc:sldMkLst>
          <pc:docMk/>
          <pc:sldMk cId="394652420" sldId="268"/>
        </pc:sldMkLst>
        <pc:picChg chg="mod">
          <ac:chgData name="Michaelsen, Børje" userId="c36523e3-11ed-4011-9a41-1983019c0634" providerId="ADAL" clId="{73BA8922-C9E9-40B7-A481-6D61388D8EF4}" dt="2023-09-15T10:48:47.332" v="776"/>
          <ac:picMkLst>
            <pc:docMk/>
            <pc:sldMk cId="394652420" sldId="268"/>
            <ac:picMk id="6" creationId="{00000000-0000-0000-0000-000000000000}"/>
          </ac:picMkLst>
        </pc:picChg>
      </pc:sldChg>
      <pc:sldChg chg="addSp delSp modSp mod modNotesTx">
        <pc:chgData name="Michaelsen, Børje" userId="c36523e3-11ed-4011-9a41-1983019c0634" providerId="ADAL" clId="{73BA8922-C9E9-40B7-A481-6D61388D8EF4}" dt="2023-09-15T10:49:01.842" v="782" actId="962"/>
        <pc:sldMkLst>
          <pc:docMk/>
          <pc:sldMk cId="1763573476" sldId="269"/>
        </pc:sldMkLst>
        <pc:spChg chg="mod">
          <ac:chgData name="Michaelsen, Børje" userId="c36523e3-11ed-4011-9a41-1983019c0634" providerId="ADAL" clId="{73BA8922-C9E9-40B7-A481-6D61388D8EF4}" dt="2023-08-29T13:39:10.414" v="122" actId="14100"/>
          <ac:spMkLst>
            <pc:docMk/>
            <pc:sldMk cId="1763573476" sldId="269"/>
            <ac:spMk id="3" creationId="{00000000-0000-0000-0000-000000000000}"/>
          </ac:spMkLst>
        </pc:spChg>
        <pc:spChg chg="add mod">
          <ac:chgData name="Michaelsen, Børje" userId="c36523e3-11ed-4011-9a41-1983019c0634" providerId="ADAL" clId="{73BA8922-C9E9-40B7-A481-6D61388D8EF4}" dt="2023-08-29T13:39:21.669" v="130" actId="1036"/>
          <ac:spMkLst>
            <pc:docMk/>
            <pc:sldMk cId="1763573476" sldId="269"/>
            <ac:spMk id="5" creationId="{E45FFB10-0DBF-C474-2CD2-4843736E5ADA}"/>
          </ac:spMkLst>
        </pc:spChg>
        <pc:graphicFrameChg chg="add mod">
          <ac:chgData name="Michaelsen, Børje" userId="c36523e3-11ed-4011-9a41-1983019c0634" providerId="ADAL" clId="{73BA8922-C9E9-40B7-A481-6D61388D8EF4}" dt="2023-09-15T10:48:55.258" v="777"/>
          <ac:graphicFrameMkLst>
            <pc:docMk/>
            <pc:sldMk cId="1763573476" sldId="269"/>
            <ac:graphicFrameMk id="6" creationId="{73EF0950-D2B8-3034-80BF-BDCEE0E0F7C3}"/>
          </ac:graphicFrameMkLst>
        </pc:graphicFrameChg>
        <pc:picChg chg="del">
          <ac:chgData name="Michaelsen, Børje" userId="c36523e3-11ed-4011-9a41-1983019c0634" providerId="ADAL" clId="{73BA8922-C9E9-40B7-A481-6D61388D8EF4}" dt="2023-08-29T13:39:35.182" v="134" actId="478"/>
          <ac:picMkLst>
            <pc:docMk/>
            <pc:sldMk cId="1763573476" sldId="269"/>
            <ac:picMk id="4" creationId="{00000000-0000-0000-0000-000000000000}"/>
          </ac:picMkLst>
        </pc:picChg>
        <pc:picChg chg="add mod">
          <ac:chgData name="Michaelsen, Børje" userId="c36523e3-11ed-4011-9a41-1983019c0634" providerId="ADAL" clId="{73BA8922-C9E9-40B7-A481-6D61388D8EF4}" dt="2023-09-15T10:48:59.292" v="778" actId="962"/>
          <ac:picMkLst>
            <pc:docMk/>
            <pc:sldMk cId="1763573476" sldId="269"/>
            <ac:picMk id="7" creationId="{B0FA2090-3180-EC78-677F-8AADBBEB02D8}"/>
          </ac:picMkLst>
        </pc:picChg>
        <pc:picChg chg="add mod">
          <ac:chgData name="Michaelsen, Børje" userId="c36523e3-11ed-4011-9a41-1983019c0634" providerId="ADAL" clId="{73BA8922-C9E9-40B7-A481-6D61388D8EF4}" dt="2023-09-15T10:48:59.968" v="779" actId="962"/>
          <ac:picMkLst>
            <pc:docMk/>
            <pc:sldMk cId="1763573476" sldId="269"/>
            <ac:picMk id="8" creationId="{7D1B4E54-5961-99B0-B398-C1682D4ACD9A}"/>
          </ac:picMkLst>
        </pc:picChg>
        <pc:picChg chg="add mod">
          <ac:chgData name="Michaelsen, Børje" userId="c36523e3-11ed-4011-9a41-1983019c0634" providerId="ADAL" clId="{73BA8922-C9E9-40B7-A481-6D61388D8EF4}" dt="2023-09-15T10:49:00.704" v="780" actId="962"/>
          <ac:picMkLst>
            <pc:docMk/>
            <pc:sldMk cId="1763573476" sldId="269"/>
            <ac:picMk id="9" creationId="{1AD4A2A4-9E8B-3C41-8E41-81E6C99EFF3B}"/>
          </ac:picMkLst>
        </pc:picChg>
        <pc:picChg chg="add mod">
          <ac:chgData name="Michaelsen, Børje" userId="c36523e3-11ed-4011-9a41-1983019c0634" providerId="ADAL" clId="{73BA8922-C9E9-40B7-A481-6D61388D8EF4}" dt="2023-09-15T10:49:01.126" v="781" actId="962"/>
          <ac:picMkLst>
            <pc:docMk/>
            <pc:sldMk cId="1763573476" sldId="269"/>
            <ac:picMk id="10" creationId="{FB06AAB5-A39B-2934-928B-F2ECFD721C37}"/>
          </ac:picMkLst>
        </pc:picChg>
        <pc:picChg chg="add mod">
          <ac:chgData name="Michaelsen, Børje" userId="c36523e3-11ed-4011-9a41-1983019c0634" providerId="ADAL" clId="{73BA8922-C9E9-40B7-A481-6D61388D8EF4}" dt="2023-09-15T10:49:01.842" v="782" actId="962"/>
          <ac:picMkLst>
            <pc:docMk/>
            <pc:sldMk cId="1763573476" sldId="269"/>
            <ac:picMk id="11" creationId="{A3C04434-D16E-DA5A-1E75-465117C36ECA}"/>
          </ac:picMkLst>
        </pc:picChg>
      </pc:sldChg>
      <pc:sldChg chg="addSp delSp modSp mod">
        <pc:chgData name="Michaelsen, Børje" userId="c36523e3-11ed-4011-9a41-1983019c0634" providerId="ADAL" clId="{73BA8922-C9E9-40B7-A481-6D61388D8EF4}" dt="2023-09-15T10:43:10.791" v="681" actId="12385"/>
        <pc:sldMkLst>
          <pc:docMk/>
          <pc:sldMk cId="1348694183" sldId="272"/>
        </pc:sldMkLst>
        <pc:spChg chg="mod">
          <ac:chgData name="Michaelsen, Børje" userId="c36523e3-11ed-4011-9a41-1983019c0634" providerId="ADAL" clId="{73BA8922-C9E9-40B7-A481-6D61388D8EF4}" dt="2023-08-28T06:59:12.520" v="92" actId="14100"/>
          <ac:spMkLst>
            <pc:docMk/>
            <pc:sldMk cId="1348694183" sldId="272"/>
            <ac:spMk id="5" creationId="{00000000-0000-0000-0000-000000000000}"/>
          </ac:spMkLst>
        </pc:spChg>
        <pc:spChg chg="del">
          <ac:chgData name="Michaelsen, Børje" userId="c36523e3-11ed-4011-9a41-1983019c0634" providerId="ADAL" clId="{73BA8922-C9E9-40B7-A481-6D61388D8EF4}" dt="2023-08-28T06:57:26.817" v="60" actId="478"/>
          <ac:spMkLst>
            <pc:docMk/>
            <pc:sldMk cId="1348694183" sldId="272"/>
            <ac:spMk id="7" creationId="{00000000-0000-0000-0000-000000000000}"/>
          </ac:spMkLst>
        </pc:spChg>
        <pc:spChg chg="add mod">
          <ac:chgData name="Michaelsen, Børje" userId="c36523e3-11ed-4011-9a41-1983019c0634" providerId="ADAL" clId="{73BA8922-C9E9-40B7-A481-6D61388D8EF4}" dt="2023-08-28T06:57:33.498" v="68" actId="1036"/>
          <ac:spMkLst>
            <pc:docMk/>
            <pc:sldMk cId="1348694183" sldId="272"/>
            <ac:spMk id="8" creationId="{7FD796C8-555C-A8D8-DB77-8F549269E356}"/>
          </ac:spMkLst>
        </pc:spChg>
        <pc:graphicFrameChg chg="mod modGraphic">
          <ac:chgData name="Michaelsen, Børje" userId="c36523e3-11ed-4011-9a41-1983019c0634" providerId="ADAL" clId="{73BA8922-C9E9-40B7-A481-6D61388D8EF4}" dt="2023-09-15T10:43:10.791" v="681" actId="12385"/>
          <ac:graphicFrameMkLst>
            <pc:docMk/>
            <pc:sldMk cId="1348694183" sldId="272"/>
            <ac:graphicFrameMk id="6" creationId="{00000000-0000-0000-0000-000000000000}"/>
          </ac:graphicFrameMkLst>
        </pc:graphicFrameChg>
        <pc:picChg chg="del">
          <ac:chgData name="Michaelsen, Børje" userId="c36523e3-11ed-4011-9a41-1983019c0634" providerId="ADAL" clId="{73BA8922-C9E9-40B7-A481-6D61388D8EF4}" dt="2023-08-28T06:57:14.256" v="58" actId="478"/>
          <ac:picMkLst>
            <pc:docMk/>
            <pc:sldMk cId="1348694183" sldId="272"/>
            <ac:picMk id="3" creationId="{00000000-0000-0000-0000-000000000000}"/>
          </ac:picMkLst>
        </pc:picChg>
        <pc:picChg chg="add mod">
          <ac:chgData name="Michaelsen, Børje" userId="c36523e3-11ed-4011-9a41-1983019c0634" providerId="ADAL" clId="{73BA8922-C9E9-40B7-A481-6D61388D8EF4}" dt="2023-09-15T10:34:43.512" v="533" actId="962"/>
          <ac:picMkLst>
            <pc:docMk/>
            <pc:sldMk cId="1348694183" sldId="272"/>
            <ac:picMk id="4" creationId="{7AAABA43-6957-3E48-5248-B72542999C7B}"/>
          </ac:picMkLst>
        </pc:picChg>
      </pc:sldChg>
      <pc:sldChg chg="modSp mod">
        <pc:chgData name="Michaelsen, Børje" userId="c36523e3-11ed-4011-9a41-1983019c0634" providerId="ADAL" clId="{73BA8922-C9E9-40B7-A481-6D61388D8EF4}" dt="2023-09-22T07:09:15.777" v="820" actId="962"/>
        <pc:sldMkLst>
          <pc:docMk/>
          <pc:sldMk cId="2044844844" sldId="273"/>
        </pc:sldMkLst>
        <pc:spChg chg="mod">
          <ac:chgData name="Michaelsen, Børje" userId="c36523e3-11ed-4011-9a41-1983019c0634" providerId="ADAL" clId="{73BA8922-C9E9-40B7-A481-6D61388D8EF4}" dt="2023-09-15T10:44:26.067" v="696"/>
          <ac:spMkLst>
            <pc:docMk/>
            <pc:sldMk cId="2044844844" sldId="273"/>
            <ac:spMk id="5" creationId="{00000000-0000-0000-0000-000000000000}"/>
          </ac:spMkLst>
        </pc:spChg>
        <pc:picChg chg="mod">
          <ac:chgData name="Michaelsen, Børje" userId="c36523e3-11ed-4011-9a41-1983019c0634" providerId="ADAL" clId="{73BA8922-C9E9-40B7-A481-6D61388D8EF4}" dt="2023-09-22T07:09:15.777" v="820" actId="962"/>
          <ac:picMkLst>
            <pc:docMk/>
            <pc:sldMk cId="2044844844" sldId="273"/>
            <ac:picMk id="4" creationId="{00000000-0000-0000-0000-000000000000}"/>
          </ac:picMkLst>
        </pc:picChg>
      </pc:sldChg>
      <pc:sldChg chg="addSp modSp mod">
        <pc:chgData name="Michaelsen, Børje" userId="c36523e3-11ed-4011-9a41-1983019c0634" providerId="ADAL" clId="{73BA8922-C9E9-40B7-A481-6D61388D8EF4}" dt="2023-09-29T12:54:19.037" v="1130"/>
        <pc:sldMkLst>
          <pc:docMk/>
          <pc:sldMk cId="340623003" sldId="274"/>
        </pc:sldMkLst>
        <pc:spChg chg="add mod">
          <ac:chgData name="Michaelsen, Børje" userId="c36523e3-11ed-4011-9a41-1983019c0634" providerId="ADAL" clId="{73BA8922-C9E9-40B7-A481-6D61388D8EF4}" dt="2023-09-29T12:54:19.037" v="1130"/>
          <ac:spMkLst>
            <pc:docMk/>
            <pc:sldMk cId="340623003" sldId="274"/>
            <ac:spMk id="5" creationId="{0DD29606-B93F-D0CB-563E-BF61FF8C72FD}"/>
          </ac:spMkLst>
        </pc:spChg>
        <pc:graphicFrameChg chg="mod">
          <ac:chgData name="Michaelsen, Børje" userId="c36523e3-11ed-4011-9a41-1983019c0634" providerId="ADAL" clId="{73BA8922-C9E9-40B7-A481-6D61388D8EF4}" dt="2023-09-15T10:44:15.192" v="694"/>
          <ac:graphicFrameMkLst>
            <pc:docMk/>
            <pc:sldMk cId="340623003" sldId="274"/>
            <ac:graphicFrameMk id="9" creationId="{00000000-0008-0000-0100-000002000000}"/>
          </ac:graphicFrameMkLst>
        </pc:graphicFrameChg>
        <pc:picChg chg="mod">
          <ac:chgData name="Michaelsen, Børje" userId="c36523e3-11ed-4011-9a41-1983019c0634" providerId="ADAL" clId="{73BA8922-C9E9-40B7-A481-6D61388D8EF4}" dt="2023-09-15T10:44:19.658" v="695"/>
          <ac:picMkLst>
            <pc:docMk/>
            <pc:sldMk cId="340623003" sldId="274"/>
            <ac:picMk id="3" creationId="{00000000-0000-0000-0000-000000000000}"/>
          </ac:picMkLst>
        </pc:picChg>
      </pc:sldChg>
      <pc:sldChg chg="addSp delSp modSp mod modNotesTx">
        <pc:chgData name="Michaelsen, Børje" userId="c36523e3-11ed-4011-9a41-1983019c0634" providerId="ADAL" clId="{73BA8922-C9E9-40B7-A481-6D61388D8EF4}" dt="2023-09-15T10:48:16.157" v="772"/>
        <pc:sldMkLst>
          <pc:docMk/>
          <pc:sldMk cId="4110371661" sldId="275"/>
        </pc:sldMkLst>
        <pc:spChg chg="add mod">
          <ac:chgData name="Michaelsen, Børje" userId="c36523e3-11ed-4011-9a41-1983019c0634" providerId="ADAL" clId="{73BA8922-C9E9-40B7-A481-6D61388D8EF4}" dt="2023-09-15T10:48:16.157" v="772"/>
          <ac:spMkLst>
            <pc:docMk/>
            <pc:sldMk cId="4110371661" sldId="275"/>
            <ac:spMk id="4" creationId="{7B7FDD24-59E7-CC97-F4B0-605C777B2199}"/>
          </ac:spMkLst>
        </pc:spChg>
        <pc:spChg chg="del">
          <ac:chgData name="Michaelsen, Børje" userId="c36523e3-11ed-4011-9a41-1983019c0634" providerId="ADAL" clId="{73BA8922-C9E9-40B7-A481-6D61388D8EF4}" dt="2023-08-29T06:55:19.986" v="112" actId="478"/>
          <ac:spMkLst>
            <pc:docMk/>
            <pc:sldMk cId="4110371661" sldId="275"/>
            <ac:spMk id="9" creationId="{00000000-0000-0000-0000-000000000000}"/>
          </ac:spMkLst>
        </pc:spChg>
        <pc:graphicFrameChg chg="add mod">
          <ac:chgData name="Michaelsen, Børje" userId="c36523e3-11ed-4011-9a41-1983019c0634" providerId="ADAL" clId="{73BA8922-C9E9-40B7-A481-6D61388D8EF4}" dt="2023-09-15T10:48:10.577" v="771"/>
          <ac:graphicFrameMkLst>
            <pc:docMk/>
            <pc:sldMk cId="4110371661" sldId="275"/>
            <ac:graphicFrameMk id="5" creationId="{A9AB4960-5BA5-6AF9-F3ED-65DFE4591263}"/>
          </ac:graphicFrameMkLst>
        </pc:graphicFrameChg>
        <pc:graphicFrameChg chg="del">
          <ac:chgData name="Michaelsen, Børje" userId="c36523e3-11ed-4011-9a41-1983019c0634" providerId="ADAL" clId="{73BA8922-C9E9-40B7-A481-6D61388D8EF4}" dt="2023-08-29T06:57:33.593" v="116" actId="478"/>
          <ac:graphicFrameMkLst>
            <pc:docMk/>
            <pc:sldMk cId="4110371661" sldId="275"/>
            <ac:graphicFrameMk id="7" creationId="{00000000-0000-0000-0000-000000000000}"/>
          </ac:graphicFrameMkLst>
        </pc:graphicFrameChg>
      </pc:sldChg>
      <pc:sldChg chg="addSp delSp modSp mod">
        <pc:chgData name="Michaelsen, Børje" userId="c36523e3-11ed-4011-9a41-1983019c0634" providerId="ADAL" clId="{73BA8922-C9E9-40B7-A481-6D61388D8EF4}" dt="2023-09-15T10:48:00.219" v="769"/>
        <pc:sldMkLst>
          <pc:docMk/>
          <pc:sldMk cId="768537486" sldId="276"/>
        </pc:sldMkLst>
        <pc:spChg chg="mod ord">
          <ac:chgData name="Michaelsen, Børje" userId="c36523e3-11ed-4011-9a41-1983019c0634" providerId="ADAL" clId="{73BA8922-C9E9-40B7-A481-6D61388D8EF4}" dt="2023-09-15T10:47:51.913" v="767"/>
          <ac:spMkLst>
            <pc:docMk/>
            <pc:sldMk cId="768537486" sldId="276"/>
            <ac:spMk id="2" creationId="{00000000-0000-0000-0000-000000000000}"/>
          </ac:spMkLst>
        </pc:spChg>
        <pc:spChg chg="add mod">
          <ac:chgData name="Michaelsen, Børje" userId="c36523e3-11ed-4011-9a41-1983019c0634" providerId="ADAL" clId="{73BA8922-C9E9-40B7-A481-6D61388D8EF4}" dt="2023-08-28T08:53:45.817" v="98" actId="1036"/>
          <ac:spMkLst>
            <pc:docMk/>
            <pc:sldMk cId="768537486" sldId="276"/>
            <ac:spMk id="3" creationId="{1B7500E9-F20C-C7D7-B98F-036EC30087AD}"/>
          </ac:spMkLst>
        </pc:spChg>
        <pc:spChg chg="del">
          <ac:chgData name="Michaelsen, Børje" userId="c36523e3-11ed-4011-9a41-1983019c0634" providerId="ADAL" clId="{73BA8922-C9E9-40B7-A481-6D61388D8EF4}" dt="2023-08-28T08:53:34.272" v="95" actId="478"/>
          <ac:spMkLst>
            <pc:docMk/>
            <pc:sldMk cId="768537486" sldId="276"/>
            <ac:spMk id="7" creationId="{00000000-0000-0000-0000-000000000000}"/>
          </ac:spMkLst>
        </pc:spChg>
        <pc:spChg chg="mod">
          <ac:chgData name="Michaelsen, Børje" userId="c36523e3-11ed-4011-9a41-1983019c0634" providerId="ADAL" clId="{73BA8922-C9E9-40B7-A481-6D61388D8EF4}" dt="2023-09-15T10:47:54.570" v="768"/>
          <ac:spMkLst>
            <pc:docMk/>
            <pc:sldMk cId="768537486" sldId="276"/>
            <ac:spMk id="9" creationId="{00000000-0000-0000-0000-000000000000}"/>
          </ac:spMkLst>
        </pc:spChg>
        <pc:graphicFrameChg chg="mod modGraphic">
          <ac:chgData name="Michaelsen, Børje" userId="c36523e3-11ed-4011-9a41-1983019c0634" providerId="ADAL" clId="{73BA8922-C9E9-40B7-A481-6D61388D8EF4}" dt="2023-09-15T10:43:28.750" v="684" actId="12385"/>
          <ac:graphicFrameMkLst>
            <pc:docMk/>
            <pc:sldMk cId="768537486" sldId="276"/>
            <ac:graphicFrameMk id="8" creationId="{00000000-0000-0000-0000-000000000000}"/>
          </ac:graphicFrameMkLst>
        </pc:graphicFrameChg>
        <pc:picChg chg="del">
          <ac:chgData name="Michaelsen, Børje" userId="c36523e3-11ed-4011-9a41-1983019c0634" providerId="ADAL" clId="{73BA8922-C9E9-40B7-A481-6D61388D8EF4}" dt="2023-08-28T08:53:52.008" v="99" actId="478"/>
          <ac:picMkLst>
            <pc:docMk/>
            <pc:sldMk cId="768537486" sldId="276"/>
            <ac:picMk id="4" creationId="{00000000-0000-0000-0000-000000000000}"/>
          </ac:picMkLst>
        </pc:picChg>
        <pc:picChg chg="add mod">
          <ac:chgData name="Michaelsen, Børje" userId="c36523e3-11ed-4011-9a41-1983019c0634" providerId="ADAL" clId="{73BA8922-C9E9-40B7-A481-6D61388D8EF4}" dt="2023-09-15T10:48:00.219" v="769"/>
          <ac:picMkLst>
            <pc:docMk/>
            <pc:sldMk cId="768537486" sldId="276"/>
            <ac:picMk id="5" creationId="{08A197AB-0DC7-1D50-BD4B-6E8C7E6A0458}"/>
          </ac:picMkLst>
        </pc:picChg>
      </pc:sldChg>
      <pc:sldChg chg="del modNotesTx">
        <pc:chgData name="Michaelsen, Børje" userId="c36523e3-11ed-4011-9a41-1983019c0634" providerId="ADAL" clId="{73BA8922-C9E9-40B7-A481-6D61388D8EF4}" dt="2023-08-29T13:40:18.070" v="139" actId="47"/>
        <pc:sldMkLst>
          <pc:docMk/>
          <pc:sldMk cId="1321071006" sldId="278"/>
        </pc:sldMkLst>
      </pc:sldChg>
      <pc:sldChg chg="addSp delSp modSp mod">
        <pc:chgData name="Michaelsen, Børje" userId="c36523e3-11ed-4011-9a41-1983019c0634" providerId="ADAL" clId="{73BA8922-C9E9-40B7-A481-6D61388D8EF4}" dt="2023-09-29T12:54:40.305" v="1132"/>
        <pc:sldMkLst>
          <pc:docMk/>
          <pc:sldMk cId="662108869" sldId="279"/>
        </pc:sldMkLst>
        <pc:spChg chg="mod">
          <ac:chgData name="Michaelsen, Børje" userId="c36523e3-11ed-4011-9a41-1983019c0634" providerId="ADAL" clId="{73BA8922-C9E9-40B7-A481-6D61388D8EF4}" dt="2023-09-27T10:26:21.818" v="1129" actId="1037"/>
          <ac:spMkLst>
            <pc:docMk/>
            <pc:sldMk cId="662108869" sldId="279"/>
            <ac:spMk id="2" creationId="{00000000-0000-0000-0000-000000000000}"/>
          </ac:spMkLst>
        </pc:spChg>
        <pc:spChg chg="add mod">
          <ac:chgData name="Michaelsen, Børje" userId="c36523e3-11ed-4011-9a41-1983019c0634" providerId="ADAL" clId="{73BA8922-C9E9-40B7-A481-6D61388D8EF4}" dt="2023-09-29T12:54:40.305" v="1132"/>
          <ac:spMkLst>
            <pc:docMk/>
            <pc:sldMk cId="662108869" sldId="279"/>
            <ac:spMk id="5" creationId="{B2D22B60-289E-AE9A-A053-532B4697CA88}"/>
          </ac:spMkLst>
        </pc:spChg>
        <pc:spChg chg="mod">
          <ac:chgData name="Michaelsen, Børje" userId="c36523e3-11ed-4011-9a41-1983019c0634" providerId="ADAL" clId="{73BA8922-C9E9-40B7-A481-6D61388D8EF4}" dt="2023-09-27T10:26:13.178" v="1094" actId="1035"/>
          <ac:spMkLst>
            <pc:docMk/>
            <pc:sldMk cId="662108869" sldId="279"/>
            <ac:spMk id="10" creationId="{00000000-0000-0000-0000-000000000000}"/>
          </ac:spMkLst>
        </pc:spChg>
        <pc:graphicFrameChg chg="add mod">
          <ac:chgData name="Michaelsen, Børje" userId="c36523e3-11ed-4011-9a41-1983019c0634" providerId="ADAL" clId="{73BA8922-C9E9-40B7-A481-6D61388D8EF4}" dt="2023-09-15T10:47:16.443" v="757"/>
          <ac:graphicFrameMkLst>
            <pc:docMk/>
            <pc:sldMk cId="662108869" sldId="279"/>
            <ac:graphicFrameMk id="3" creationId="{CAA1CB3D-938F-067F-8DA9-50299143B277}"/>
          </ac:graphicFrameMkLst>
        </pc:graphicFrameChg>
        <pc:graphicFrameChg chg="add mod">
          <ac:chgData name="Michaelsen, Børje" userId="c36523e3-11ed-4011-9a41-1983019c0634" providerId="ADAL" clId="{73BA8922-C9E9-40B7-A481-6D61388D8EF4}" dt="2023-09-15T10:47:20.393" v="758"/>
          <ac:graphicFrameMkLst>
            <pc:docMk/>
            <pc:sldMk cId="662108869" sldId="279"/>
            <ac:graphicFrameMk id="4" creationId="{24E4A504-A222-3225-2904-7772932E33DE}"/>
          </ac:graphicFrameMkLst>
        </pc:graphicFrameChg>
        <pc:graphicFrameChg chg="del">
          <ac:chgData name="Michaelsen, Børje" userId="c36523e3-11ed-4011-9a41-1983019c0634" providerId="ADAL" clId="{73BA8922-C9E9-40B7-A481-6D61388D8EF4}" dt="2023-09-13T10:21:33.736" v="415" actId="478"/>
          <ac:graphicFrameMkLst>
            <pc:docMk/>
            <pc:sldMk cId="662108869" sldId="279"/>
            <ac:graphicFrameMk id="6" creationId="{00000000-0008-0000-0600-000005000000}"/>
          </ac:graphicFrameMkLst>
        </pc:graphicFrameChg>
        <pc:graphicFrameChg chg="del">
          <ac:chgData name="Michaelsen, Børje" userId="c36523e3-11ed-4011-9a41-1983019c0634" providerId="ADAL" clId="{73BA8922-C9E9-40B7-A481-6D61388D8EF4}" dt="2023-09-13T10:23:41.662" v="421" actId="478"/>
          <ac:graphicFrameMkLst>
            <pc:docMk/>
            <pc:sldMk cId="662108869" sldId="279"/>
            <ac:graphicFrameMk id="9" creationId="{00000000-0008-0000-0300-000002000000}"/>
          </ac:graphicFrameMkLst>
        </pc:graphicFrameChg>
      </pc:sldChg>
      <pc:sldChg chg="addSp delSp modSp mod modNotesTx">
        <pc:chgData name="Michaelsen, Børje" userId="c36523e3-11ed-4011-9a41-1983019c0634" providerId="ADAL" clId="{73BA8922-C9E9-40B7-A481-6D61388D8EF4}" dt="2023-09-21T10:26:02.933" v="818" actId="20577"/>
        <pc:sldMkLst>
          <pc:docMk/>
          <pc:sldMk cId="4206418978" sldId="283"/>
        </pc:sldMkLst>
        <pc:spChg chg="mod">
          <ac:chgData name="Michaelsen, Børje" userId="c36523e3-11ed-4011-9a41-1983019c0634" providerId="ADAL" clId="{73BA8922-C9E9-40B7-A481-6D61388D8EF4}" dt="2023-09-21T10:26:02.933" v="818" actId="20577"/>
          <ac:spMkLst>
            <pc:docMk/>
            <pc:sldMk cId="4206418978" sldId="283"/>
            <ac:spMk id="12" creationId="{00000000-0000-0000-0000-000000000000}"/>
          </ac:spMkLst>
        </pc:spChg>
        <pc:graphicFrameChg chg="add mod">
          <ac:chgData name="Michaelsen, Børje" userId="c36523e3-11ed-4011-9a41-1983019c0634" providerId="ADAL" clId="{73BA8922-C9E9-40B7-A481-6D61388D8EF4}" dt="2023-09-21T10:25:31.633" v="812"/>
          <ac:graphicFrameMkLst>
            <pc:docMk/>
            <pc:sldMk cId="4206418978" sldId="283"/>
            <ac:graphicFrameMk id="2" creationId="{A990BCDB-08FD-9461-D1E4-EC9FCDF3EDD7}"/>
          </ac:graphicFrameMkLst>
        </pc:graphicFrameChg>
        <pc:graphicFrameChg chg="add mod">
          <ac:chgData name="Michaelsen, Børje" userId="c36523e3-11ed-4011-9a41-1983019c0634" providerId="ADAL" clId="{73BA8922-C9E9-40B7-A481-6D61388D8EF4}" dt="2023-09-21T10:25:40.909" v="814"/>
          <ac:graphicFrameMkLst>
            <pc:docMk/>
            <pc:sldMk cId="4206418978" sldId="283"/>
            <ac:graphicFrameMk id="3" creationId="{5D54CFCF-C29F-B9CC-B8DE-5F6612B6231F}"/>
          </ac:graphicFrameMkLst>
        </pc:graphicFrameChg>
        <pc:graphicFrameChg chg="del mod">
          <ac:chgData name="Michaelsen, Børje" userId="c36523e3-11ed-4011-9a41-1983019c0634" providerId="ADAL" clId="{73BA8922-C9E9-40B7-A481-6D61388D8EF4}" dt="2023-09-21T10:24:45.618" v="807" actId="478"/>
          <ac:graphicFrameMkLst>
            <pc:docMk/>
            <pc:sldMk cId="4206418978" sldId="283"/>
            <ac:graphicFrameMk id="6" creationId="{00000000-0000-0000-0000-000000000000}"/>
          </ac:graphicFrameMkLst>
        </pc:graphicFrameChg>
        <pc:graphicFrameChg chg="del mod">
          <ac:chgData name="Michaelsen, Børje" userId="c36523e3-11ed-4011-9a41-1983019c0634" providerId="ADAL" clId="{73BA8922-C9E9-40B7-A481-6D61388D8EF4}" dt="2023-09-21T10:24:38.387" v="805" actId="478"/>
          <ac:graphicFrameMkLst>
            <pc:docMk/>
            <pc:sldMk cId="4206418978" sldId="283"/>
            <ac:graphicFrameMk id="7" creationId="{00000000-0000-0000-0000-000000000000}"/>
          </ac:graphicFrameMkLst>
        </pc:graphicFrameChg>
      </pc:sldChg>
      <pc:sldChg chg="addSp delSp modSp mod modNotesTx">
        <pc:chgData name="Michaelsen, Børje" userId="c36523e3-11ed-4011-9a41-1983019c0634" providerId="ADAL" clId="{73BA8922-C9E9-40B7-A481-6D61388D8EF4}" dt="2023-09-29T12:54:29.826" v="1131"/>
        <pc:sldMkLst>
          <pc:docMk/>
          <pc:sldMk cId="3156779651" sldId="284"/>
        </pc:sldMkLst>
        <pc:spChg chg="mod">
          <ac:chgData name="Michaelsen, Børje" userId="c36523e3-11ed-4011-9a41-1983019c0634" providerId="ADAL" clId="{73BA8922-C9E9-40B7-A481-6D61388D8EF4}" dt="2023-09-15T10:45:37.610" v="723"/>
          <ac:spMkLst>
            <pc:docMk/>
            <pc:sldMk cId="3156779651" sldId="284"/>
            <ac:spMk id="2" creationId="{00000000-0000-0000-0000-000000000000}"/>
          </ac:spMkLst>
        </pc:spChg>
        <pc:spChg chg="mod">
          <ac:chgData name="Michaelsen, Børje" userId="c36523e3-11ed-4011-9a41-1983019c0634" providerId="ADAL" clId="{73BA8922-C9E9-40B7-A481-6D61388D8EF4}" dt="2023-09-15T10:46:24.192" v="742" actId="14100"/>
          <ac:spMkLst>
            <pc:docMk/>
            <pc:sldMk cId="3156779651" sldId="284"/>
            <ac:spMk id="3" creationId="{00000000-0000-0000-0000-000000000000}"/>
          </ac:spMkLst>
        </pc:spChg>
        <pc:spChg chg="add mod">
          <ac:chgData name="Michaelsen, Børje" userId="c36523e3-11ed-4011-9a41-1983019c0634" providerId="ADAL" clId="{73BA8922-C9E9-40B7-A481-6D61388D8EF4}" dt="2023-09-29T12:54:29.826" v="1131"/>
          <ac:spMkLst>
            <pc:docMk/>
            <pc:sldMk cId="3156779651" sldId="284"/>
            <ac:spMk id="6" creationId="{FE2A2EFF-689C-01F8-D5E9-52368122FCBF}"/>
          </ac:spMkLst>
        </pc:spChg>
        <pc:spChg chg="mod ord">
          <ac:chgData name="Michaelsen, Børje" userId="c36523e3-11ed-4011-9a41-1983019c0634" providerId="ADAL" clId="{73BA8922-C9E9-40B7-A481-6D61388D8EF4}" dt="2023-09-15T10:46:38.144" v="755"/>
          <ac:spMkLst>
            <pc:docMk/>
            <pc:sldMk cId="3156779651" sldId="284"/>
            <ac:spMk id="29" creationId="{00000000-0000-0000-0000-000000000000}"/>
          </ac:spMkLst>
        </pc:spChg>
        <pc:grpChg chg="mod">
          <ac:chgData name="Michaelsen, Børje" userId="c36523e3-11ed-4011-9a41-1983019c0634" providerId="ADAL" clId="{73BA8922-C9E9-40B7-A481-6D61388D8EF4}" dt="2023-09-15T10:35:06.721" v="536" actId="962"/>
          <ac:grpSpMkLst>
            <pc:docMk/>
            <pc:sldMk cId="3156779651" sldId="284"/>
            <ac:grpSpMk id="31" creationId="{00000000-0000-0000-0000-000000000000}"/>
          </ac:grpSpMkLst>
        </pc:grpChg>
        <pc:picChg chg="del">
          <ac:chgData name="Michaelsen, Børje" userId="c36523e3-11ed-4011-9a41-1983019c0634" providerId="ADAL" clId="{73BA8922-C9E9-40B7-A481-6D61388D8EF4}" dt="2023-09-01T11:27:00.704" v="219" actId="478"/>
          <ac:picMkLst>
            <pc:docMk/>
            <pc:sldMk cId="3156779651" sldId="284"/>
            <ac:picMk id="6" creationId="{00000000-0000-0000-0000-000000000000}"/>
          </ac:picMkLst>
        </pc:picChg>
        <pc:picChg chg="add mod">
          <ac:chgData name="Michaelsen, Børje" userId="c36523e3-11ed-4011-9a41-1983019c0634" providerId="ADAL" clId="{73BA8922-C9E9-40B7-A481-6D61388D8EF4}" dt="2023-09-15T10:45:49.904" v="737"/>
          <ac:picMkLst>
            <pc:docMk/>
            <pc:sldMk cId="3156779651" sldId="284"/>
            <ac:picMk id="41" creationId="{295E0BA7-D62D-669A-1AEE-4ADE7577A9C8}"/>
          </ac:picMkLst>
        </pc:picChg>
        <pc:picChg chg="mod">
          <ac:chgData name="Michaelsen, Børje" userId="c36523e3-11ed-4011-9a41-1983019c0634" providerId="ADAL" clId="{73BA8922-C9E9-40B7-A481-6D61388D8EF4}" dt="2023-09-15T10:35:00.373" v="535" actId="962"/>
          <ac:picMkLst>
            <pc:docMk/>
            <pc:sldMk cId="3156779651" sldId="284"/>
            <ac:picMk id="2050" creationId="{00000000-0000-0000-0000-000000000000}"/>
          </ac:picMkLst>
        </pc:picChg>
      </pc:sldChg>
      <pc:sldChg chg="addSp delSp modSp mod">
        <pc:chgData name="Michaelsen, Børje" userId="c36523e3-11ed-4011-9a41-1983019c0634" providerId="ADAL" clId="{73BA8922-C9E9-40B7-A481-6D61388D8EF4}" dt="2023-09-25T11:39:15.884" v="916"/>
        <pc:sldMkLst>
          <pc:docMk/>
          <pc:sldMk cId="4268334138" sldId="285"/>
        </pc:sldMkLst>
        <pc:spChg chg="mod">
          <ac:chgData name="Michaelsen, Børje" userId="c36523e3-11ed-4011-9a41-1983019c0634" providerId="ADAL" clId="{73BA8922-C9E9-40B7-A481-6D61388D8EF4}" dt="2023-09-25T11:38:42.198" v="912" actId="20577"/>
          <ac:spMkLst>
            <pc:docMk/>
            <pc:sldMk cId="4268334138" sldId="285"/>
            <ac:spMk id="3" creationId="{0E208661-40B4-4483-9A05-FE473BED7235}"/>
          </ac:spMkLst>
        </pc:spChg>
        <pc:spChg chg="add mod">
          <ac:chgData name="Michaelsen, Børje" userId="c36523e3-11ed-4011-9a41-1983019c0634" providerId="ADAL" clId="{73BA8922-C9E9-40B7-A481-6D61388D8EF4}" dt="2023-09-25T11:33:09.420" v="889"/>
          <ac:spMkLst>
            <pc:docMk/>
            <pc:sldMk cId="4268334138" sldId="285"/>
            <ac:spMk id="5" creationId="{EAE70E87-D774-2986-AC87-9DE6FA228FAA}"/>
          </ac:spMkLst>
        </pc:spChg>
        <pc:spChg chg="del">
          <ac:chgData name="Michaelsen, Børje" userId="c36523e3-11ed-4011-9a41-1983019c0634" providerId="ADAL" clId="{73BA8922-C9E9-40B7-A481-6D61388D8EF4}" dt="2023-09-15T10:36:50.629" v="591" actId="478"/>
          <ac:spMkLst>
            <pc:docMk/>
            <pc:sldMk cId="4268334138" sldId="285"/>
            <ac:spMk id="7" creationId="{A6D52CC4-017C-4342-80C6-B635DE3CFF15}"/>
          </ac:spMkLst>
        </pc:spChg>
        <pc:spChg chg="mod">
          <ac:chgData name="Michaelsen, Børje" userId="c36523e3-11ed-4011-9a41-1983019c0634" providerId="ADAL" clId="{73BA8922-C9E9-40B7-A481-6D61388D8EF4}" dt="2023-09-15T10:47:29.603" v="759"/>
          <ac:spMkLst>
            <pc:docMk/>
            <pc:sldMk cId="4268334138" sldId="285"/>
            <ac:spMk id="8" creationId="{00000000-0000-0000-0000-000000000000}"/>
          </ac:spMkLst>
        </pc:spChg>
        <pc:graphicFrameChg chg="add mod modGraphic">
          <ac:chgData name="Michaelsen, Børje" userId="c36523e3-11ed-4011-9a41-1983019c0634" providerId="ADAL" clId="{73BA8922-C9E9-40B7-A481-6D61388D8EF4}" dt="2023-09-25T11:37:33.254" v="896" actId="1035"/>
          <ac:graphicFrameMkLst>
            <pc:docMk/>
            <pc:sldMk cId="4268334138" sldId="285"/>
            <ac:graphicFrameMk id="4" creationId="{C93B278F-1D74-89F7-27B9-EED5394AFB9B}"/>
          </ac:graphicFrameMkLst>
        </pc:graphicFrameChg>
        <pc:graphicFrameChg chg="del modGraphic">
          <ac:chgData name="Michaelsen, Børje" userId="c36523e3-11ed-4011-9a41-1983019c0634" providerId="ADAL" clId="{73BA8922-C9E9-40B7-A481-6D61388D8EF4}" dt="2023-09-13T14:04:58.717" v="428" actId="478"/>
          <ac:graphicFrameMkLst>
            <pc:docMk/>
            <pc:sldMk cId="4268334138" sldId="285"/>
            <ac:graphicFrameMk id="5" creationId="{00000000-0000-0000-0000-000000000000}"/>
          </ac:graphicFrameMkLst>
        </pc:graphicFrameChg>
        <pc:graphicFrameChg chg="add mod">
          <ac:chgData name="Michaelsen, Børje" userId="c36523e3-11ed-4011-9a41-1983019c0634" providerId="ADAL" clId="{73BA8922-C9E9-40B7-A481-6D61388D8EF4}" dt="2023-09-25T11:39:15.884" v="916"/>
          <ac:graphicFrameMkLst>
            <pc:docMk/>
            <pc:sldMk cId="4268334138" sldId="285"/>
            <ac:graphicFrameMk id="6" creationId="{18197FB1-9372-F1DC-4225-665AF0196003}"/>
          </ac:graphicFrameMkLst>
        </pc:graphicFrameChg>
        <pc:graphicFrameChg chg="del mod">
          <ac:chgData name="Michaelsen, Børje" userId="c36523e3-11ed-4011-9a41-1983019c0634" providerId="ADAL" clId="{73BA8922-C9E9-40B7-A481-6D61388D8EF4}" dt="2023-09-25T11:37:57.233" v="897" actId="478"/>
          <ac:graphicFrameMkLst>
            <pc:docMk/>
            <pc:sldMk cId="4268334138" sldId="285"/>
            <ac:graphicFrameMk id="9" creationId="{00000000-0000-0000-0000-000000000000}"/>
          </ac:graphicFrameMkLst>
        </pc:graphicFrameChg>
      </pc:sldChg>
      <pc:sldChg chg="addSp delSp modSp del mod">
        <pc:chgData name="Michaelsen, Børje" userId="c36523e3-11ed-4011-9a41-1983019c0634" providerId="ADAL" clId="{73BA8922-C9E9-40B7-A481-6D61388D8EF4}" dt="2023-10-10T08:04:22.940" v="1174" actId="47"/>
        <pc:sldMkLst>
          <pc:docMk/>
          <pc:sldMk cId="2226705274" sldId="286"/>
        </pc:sldMkLst>
        <pc:spChg chg="mod">
          <ac:chgData name="Michaelsen, Børje" userId="c36523e3-11ed-4011-9a41-1983019c0634" providerId="ADAL" clId="{73BA8922-C9E9-40B7-A481-6D61388D8EF4}" dt="2023-09-15T10:50:05.909" v="796"/>
          <ac:spMkLst>
            <pc:docMk/>
            <pc:sldMk cId="2226705274" sldId="286"/>
            <ac:spMk id="8" creationId="{00000000-0000-0000-0000-000000000000}"/>
          </ac:spMkLst>
        </pc:spChg>
        <pc:spChg chg="mod">
          <ac:chgData name="Michaelsen, Børje" userId="c36523e3-11ed-4011-9a41-1983019c0634" providerId="ADAL" clId="{73BA8922-C9E9-40B7-A481-6D61388D8EF4}" dt="2023-09-15T10:50:12.155" v="802"/>
          <ac:spMkLst>
            <pc:docMk/>
            <pc:sldMk cId="2226705274" sldId="286"/>
            <ac:spMk id="9" creationId="{00000000-0000-0000-0000-000000000000}"/>
          </ac:spMkLst>
        </pc:spChg>
        <pc:graphicFrameChg chg="mod modGraphic">
          <ac:chgData name="Michaelsen, Børje" userId="c36523e3-11ed-4011-9a41-1983019c0634" providerId="ADAL" clId="{73BA8922-C9E9-40B7-A481-6D61388D8EF4}" dt="2023-09-15T10:50:16.002" v="804"/>
          <ac:graphicFrameMkLst>
            <pc:docMk/>
            <pc:sldMk cId="2226705274" sldId="286"/>
            <ac:graphicFrameMk id="3" creationId="{00000000-0000-0000-0000-000000000000}"/>
          </ac:graphicFrameMkLst>
        </pc:graphicFrameChg>
        <pc:graphicFrameChg chg="mod">
          <ac:chgData name="Michaelsen, Børje" userId="c36523e3-11ed-4011-9a41-1983019c0634" providerId="ADAL" clId="{73BA8922-C9E9-40B7-A481-6D61388D8EF4}" dt="2023-09-15T10:50:09.051" v="800"/>
          <ac:graphicFrameMkLst>
            <pc:docMk/>
            <pc:sldMk cId="2226705274" sldId="286"/>
            <ac:graphicFrameMk id="10" creationId="{00000000-0008-0000-0200-000002000000}"/>
          </ac:graphicFrameMkLst>
        </pc:graphicFrameChg>
        <pc:picChg chg="add del mod">
          <ac:chgData name="Michaelsen, Børje" userId="c36523e3-11ed-4011-9a41-1983019c0634" providerId="ADAL" clId="{73BA8922-C9E9-40B7-A481-6D61388D8EF4}" dt="2023-10-10T08:04:04.760" v="1172" actId="478"/>
          <ac:picMkLst>
            <pc:docMk/>
            <pc:sldMk cId="2226705274" sldId="286"/>
            <ac:picMk id="2" creationId="{85D7554D-F68B-3D53-1BB2-FB0CA6906885}"/>
          </ac:picMkLst>
        </pc:picChg>
        <pc:picChg chg="mod">
          <ac:chgData name="Michaelsen, Børje" userId="c36523e3-11ed-4011-9a41-1983019c0634" providerId="ADAL" clId="{73BA8922-C9E9-40B7-A481-6D61388D8EF4}" dt="2023-09-15T10:41:46.122" v="673" actId="962"/>
          <ac:picMkLst>
            <pc:docMk/>
            <pc:sldMk cId="2226705274" sldId="286"/>
            <ac:picMk id="5" creationId="{00000000-0000-0000-0000-000000000000}"/>
          </ac:picMkLst>
        </pc:picChg>
      </pc:sldChg>
      <pc:sldChg chg="addSp delSp modSp mod">
        <pc:chgData name="Michaelsen, Børje" userId="c36523e3-11ed-4011-9a41-1983019c0634" providerId="ADAL" clId="{73BA8922-C9E9-40B7-A481-6D61388D8EF4}" dt="2023-09-22T09:28:27.101" v="883"/>
        <pc:sldMkLst>
          <pc:docMk/>
          <pc:sldMk cId="2154520298" sldId="287"/>
        </pc:sldMkLst>
        <pc:spChg chg="mod">
          <ac:chgData name="Michaelsen, Børje" userId="c36523e3-11ed-4011-9a41-1983019c0634" providerId="ADAL" clId="{73BA8922-C9E9-40B7-A481-6D61388D8EF4}" dt="2023-09-22T07:13:11.559" v="880" actId="20577"/>
          <ac:spMkLst>
            <pc:docMk/>
            <pc:sldMk cId="2154520298" sldId="287"/>
            <ac:spMk id="10" creationId="{00000000-0000-0000-0000-000000000000}"/>
          </ac:spMkLst>
        </pc:spChg>
        <pc:picChg chg="del">
          <ac:chgData name="Michaelsen, Børje" userId="c36523e3-11ed-4011-9a41-1983019c0634" providerId="ADAL" clId="{73BA8922-C9E9-40B7-A481-6D61388D8EF4}" dt="2023-09-22T07:12:53.423" v="856" actId="478"/>
          <ac:picMkLst>
            <pc:docMk/>
            <pc:sldMk cId="2154520298" sldId="287"/>
            <ac:picMk id="4" creationId="{0BAFA7FA-889B-C04A-0AC7-74432ADF39FB}"/>
          </ac:picMkLst>
        </pc:picChg>
        <pc:picChg chg="add mod ord">
          <ac:chgData name="Michaelsen, Børje" userId="c36523e3-11ed-4011-9a41-1983019c0634" providerId="ADAL" clId="{73BA8922-C9E9-40B7-A481-6D61388D8EF4}" dt="2023-09-22T09:28:27.101" v="883"/>
          <ac:picMkLst>
            <pc:docMk/>
            <pc:sldMk cId="2154520298" sldId="287"/>
            <ac:picMk id="5" creationId="{CDD8AC90-12FE-1D3C-6F65-8155EE959754}"/>
          </ac:picMkLst>
        </pc:picChg>
      </pc:sldChg>
      <pc:sldChg chg="addSp delSp modSp mod">
        <pc:chgData name="Michaelsen, Børje" userId="c36523e3-11ed-4011-9a41-1983019c0634" providerId="ADAL" clId="{73BA8922-C9E9-40B7-A481-6D61388D8EF4}" dt="2023-09-29T12:54:59.159" v="1161" actId="1035"/>
        <pc:sldMkLst>
          <pc:docMk/>
          <pc:sldMk cId="1736272724" sldId="289"/>
        </pc:sldMkLst>
        <pc:spChg chg="add mod">
          <ac:chgData name="Michaelsen, Børje" userId="c36523e3-11ed-4011-9a41-1983019c0634" providerId="ADAL" clId="{73BA8922-C9E9-40B7-A481-6D61388D8EF4}" dt="2023-09-29T12:54:59.159" v="1161" actId="1035"/>
          <ac:spMkLst>
            <pc:docMk/>
            <pc:sldMk cId="1736272724" sldId="289"/>
            <ac:spMk id="7" creationId="{0DBA6848-04E4-9D7D-11A2-D038DF289819}"/>
          </ac:spMkLst>
        </pc:spChg>
        <pc:graphicFrameChg chg="add mod">
          <ac:chgData name="Michaelsen, Børje" userId="c36523e3-11ed-4011-9a41-1983019c0634" providerId="ADAL" clId="{73BA8922-C9E9-40B7-A481-6D61388D8EF4}" dt="2023-09-15T10:39:03.526" v="629" actId="962"/>
          <ac:graphicFrameMkLst>
            <pc:docMk/>
            <pc:sldMk cId="1736272724" sldId="289"/>
            <ac:graphicFrameMk id="4" creationId="{00000000-0008-0000-0000-000002000000}"/>
          </ac:graphicFrameMkLst>
        </pc:graphicFrameChg>
        <pc:graphicFrameChg chg="add mod">
          <ac:chgData name="Michaelsen, Børje" userId="c36523e3-11ed-4011-9a41-1983019c0634" providerId="ADAL" clId="{73BA8922-C9E9-40B7-A481-6D61388D8EF4}" dt="2023-09-15T10:39:24.578" v="631" actId="962"/>
          <ac:graphicFrameMkLst>
            <pc:docMk/>
            <pc:sldMk cId="1736272724" sldId="289"/>
            <ac:graphicFrameMk id="5" creationId="{00000000-0008-0000-0200-000002000000}"/>
          </ac:graphicFrameMkLst>
        </pc:graphicFrameChg>
        <pc:graphicFrameChg chg="add mod">
          <ac:chgData name="Michaelsen, Børje" userId="c36523e3-11ed-4011-9a41-1983019c0634" providerId="ADAL" clId="{73BA8922-C9E9-40B7-A481-6D61388D8EF4}" dt="2023-09-15T10:48:33.922" v="775"/>
          <ac:graphicFrameMkLst>
            <pc:docMk/>
            <pc:sldMk cId="1736272724" sldId="289"/>
            <ac:graphicFrameMk id="6" creationId="{00000000-0008-0000-0000-000002000000}"/>
          </ac:graphicFrameMkLst>
        </pc:graphicFrameChg>
        <pc:graphicFrameChg chg="del">
          <ac:chgData name="Michaelsen, Børje" userId="c36523e3-11ed-4011-9a41-1983019c0634" providerId="ADAL" clId="{73BA8922-C9E9-40B7-A481-6D61388D8EF4}" dt="2023-09-11T10:34:38.444" v="286" actId="478"/>
          <ac:graphicFrameMkLst>
            <pc:docMk/>
            <pc:sldMk cId="1736272724" sldId="289"/>
            <ac:graphicFrameMk id="8" creationId="{00000000-0000-0000-0000-000000000000}"/>
          </ac:graphicFrameMkLst>
        </pc:graphicFrameChg>
        <pc:graphicFrameChg chg="del">
          <ac:chgData name="Michaelsen, Børje" userId="c36523e3-11ed-4011-9a41-1983019c0634" providerId="ADAL" clId="{73BA8922-C9E9-40B7-A481-6D61388D8EF4}" dt="2023-09-11T10:33:49.420" v="271" actId="478"/>
          <ac:graphicFrameMkLst>
            <pc:docMk/>
            <pc:sldMk cId="1736272724" sldId="289"/>
            <ac:graphicFrameMk id="9" creationId="{00000000-0000-0000-0000-000000000000}"/>
          </ac:graphicFrameMkLst>
        </pc:graphicFrameChg>
        <pc:graphicFrameChg chg="del">
          <ac:chgData name="Michaelsen, Børje" userId="c36523e3-11ed-4011-9a41-1983019c0634" providerId="ADAL" clId="{73BA8922-C9E9-40B7-A481-6D61388D8EF4}" dt="2023-09-11T11:09:31.758" v="291" actId="478"/>
          <ac:graphicFrameMkLst>
            <pc:docMk/>
            <pc:sldMk cId="1736272724" sldId="289"/>
            <ac:graphicFrameMk id="11" creationId="{00000000-0000-0000-0000-000000000000}"/>
          </ac:graphicFrameMkLst>
        </pc:graphicFrameChg>
      </pc:sldChg>
      <pc:sldChg chg="addSp delSp modSp mod">
        <pc:chgData name="Michaelsen, Børje" userId="c36523e3-11ed-4011-9a41-1983019c0634" providerId="ADAL" clId="{73BA8922-C9E9-40B7-A481-6D61388D8EF4}" dt="2023-09-15T10:45:19.690" v="722" actId="1076"/>
        <pc:sldMkLst>
          <pc:docMk/>
          <pc:sldMk cId="3663715429" sldId="292"/>
        </pc:sldMkLst>
        <pc:spChg chg="mod">
          <ac:chgData name="Michaelsen, Børje" userId="c36523e3-11ed-4011-9a41-1983019c0634" providerId="ADAL" clId="{73BA8922-C9E9-40B7-A481-6D61388D8EF4}" dt="2023-09-15T10:44:40.295" v="700" actId="14100"/>
          <ac:spMkLst>
            <pc:docMk/>
            <pc:sldMk cId="3663715429" sldId="292"/>
            <ac:spMk id="2" creationId="{00000000-0000-0000-0000-000000000000}"/>
          </ac:spMkLst>
        </pc:spChg>
        <pc:spChg chg="add mod">
          <ac:chgData name="Michaelsen, Børje" userId="c36523e3-11ed-4011-9a41-1983019c0634" providerId="ADAL" clId="{73BA8922-C9E9-40B7-A481-6D61388D8EF4}" dt="2023-09-15T10:45:12.712" v="720"/>
          <ac:spMkLst>
            <pc:docMk/>
            <pc:sldMk cId="3663715429" sldId="292"/>
            <ac:spMk id="5" creationId="{469D5768-48BE-511A-15C8-DA2233CCF3D3}"/>
          </ac:spMkLst>
        </pc:spChg>
        <pc:spChg chg="mod">
          <ac:chgData name="Michaelsen, Børje" userId="c36523e3-11ed-4011-9a41-1983019c0634" providerId="ADAL" clId="{73BA8922-C9E9-40B7-A481-6D61388D8EF4}" dt="2023-09-08T10:49:19.954" v="270" actId="20577"/>
          <ac:spMkLst>
            <pc:docMk/>
            <pc:sldMk cId="3663715429" sldId="292"/>
            <ac:spMk id="7" creationId="{00000000-0000-0000-0000-000000000000}"/>
          </ac:spMkLst>
        </pc:spChg>
        <pc:spChg chg="mod">
          <ac:chgData name="Michaelsen, Børje" userId="c36523e3-11ed-4011-9a41-1983019c0634" providerId="ADAL" clId="{73BA8922-C9E9-40B7-A481-6D61388D8EF4}" dt="2023-09-08T10:47:53.963" v="251" actId="20577"/>
          <ac:spMkLst>
            <pc:docMk/>
            <pc:sldMk cId="3663715429" sldId="292"/>
            <ac:spMk id="18" creationId="{00000000-0000-0000-0000-000000000000}"/>
          </ac:spMkLst>
        </pc:spChg>
        <pc:graphicFrameChg chg="add mod">
          <ac:chgData name="Michaelsen, Børje" userId="c36523e3-11ed-4011-9a41-1983019c0634" providerId="ADAL" clId="{73BA8922-C9E9-40B7-A481-6D61388D8EF4}" dt="2023-09-15T10:45:19.690" v="722" actId="1076"/>
          <ac:graphicFrameMkLst>
            <pc:docMk/>
            <pc:sldMk cId="3663715429" sldId="292"/>
            <ac:graphicFrameMk id="3" creationId="{00000000-0008-0000-0300-000003000000}"/>
          </ac:graphicFrameMkLst>
        </pc:graphicFrameChg>
        <pc:graphicFrameChg chg="add mod">
          <ac:chgData name="Michaelsen, Børje" userId="c36523e3-11ed-4011-9a41-1983019c0634" providerId="ADAL" clId="{73BA8922-C9E9-40B7-A481-6D61388D8EF4}" dt="2023-09-15T10:45:09.135" v="718"/>
          <ac:graphicFrameMkLst>
            <pc:docMk/>
            <pc:sldMk cId="3663715429" sldId="292"/>
            <ac:graphicFrameMk id="4" creationId="{00000000-0008-0000-0100-000002000000}"/>
          </ac:graphicFrameMkLst>
        </pc:graphicFrameChg>
        <pc:graphicFrameChg chg="del">
          <ac:chgData name="Michaelsen, Børje" userId="c36523e3-11ed-4011-9a41-1983019c0634" providerId="ADAL" clId="{73BA8922-C9E9-40B7-A481-6D61388D8EF4}" dt="2023-09-08T10:48:39.665" v="257" actId="478"/>
          <ac:graphicFrameMkLst>
            <pc:docMk/>
            <pc:sldMk cId="3663715429" sldId="292"/>
            <ac:graphicFrameMk id="10" creationId="{00000000-0000-0000-0000-000000000000}"/>
          </ac:graphicFrameMkLst>
        </pc:graphicFrameChg>
        <pc:graphicFrameChg chg="del">
          <ac:chgData name="Michaelsen, Børje" userId="c36523e3-11ed-4011-9a41-1983019c0634" providerId="ADAL" clId="{73BA8922-C9E9-40B7-A481-6D61388D8EF4}" dt="2023-09-08T10:47:58.592" v="252" actId="478"/>
          <ac:graphicFrameMkLst>
            <pc:docMk/>
            <pc:sldMk cId="3663715429" sldId="292"/>
            <ac:graphicFrameMk id="11" creationId="{00000000-0000-0000-0000-000000000000}"/>
          </ac:graphicFrameMkLst>
        </pc:graphicFrameChg>
      </pc:sldChg>
      <pc:sldChg chg="addSp delSp modSp mod">
        <pc:chgData name="Michaelsen, Børje" userId="c36523e3-11ed-4011-9a41-1983019c0634" providerId="ADAL" clId="{73BA8922-C9E9-40B7-A481-6D61388D8EF4}" dt="2023-09-15T10:46:49.626" v="756"/>
        <pc:sldMkLst>
          <pc:docMk/>
          <pc:sldMk cId="2387024631" sldId="293"/>
        </pc:sldMkLst>
        <pc:spChg chg="mod">
          <ac:chgData name="Michaelsen, Børje" userId="c36523e3-11ed-4011-9a41-1983019c0634" providerId="ADAL" clId="{73BA8922-C9E9-40B7-A481-6D61388D8EF4}" dt="2023-09-13T10:20:00.690" v="397" actId="20577"/>
          <ac:spMkLst>
            <pc:docMk/>
            <pc:sldMk cId="2387024631" sldId="293"/>
            <ac:spMk id="10" creationId="{00000000-0000-0000-0000-000000000000}"/>
          </ac:spMkLst>
        </pc:spChg>
        <pc:graphicFrameChg chg="del">
          <ac:chgData name="Michaelsen, Børje" userId="c36523e3-11ed-4011-9a41-1983019c0634" providerId="ADAL" clId="{73BA8922-C9E9-40B7-A481-6D61388D8EF4}" dt="2023-09-13T10:18:16.482" v="358" actId="478"/>
          <ac:graphicFrameMkLst>
            <pc:docMk/>
            <pc:sldMk cId="2387024631" sldId="293"/>
            <ac:graphicFrameMk id="3" creationId="{00000000-0000-0000-0000-000000000000}"/>
          </ac:graphicFrameMkLst>
        </pc:graphicFrameChg>
        <pc:graphicFrameChg chg="add mod">
          <ac:chgData name="Michaelsen, Børje" userId="c36523e3-11ed-4011-9a41-1983019c0634" providerId="ADAL" clId="{73BA8922-C9E9-40B7-A481-6D61388D8EF4}" dt="2023-09-15T10:46:49.626" v="756"/>
          <ac:graphicFrameMkLst>
            <pc:docMk/>
            <pc:sldMk cId="2387024631" sldId="293"/>
            <ac:graphicFrameMk id="4" creationId="{900796C7-9568-AA7D-48B1-D162673FAB3E}"/>
          </ac:graphicFrameMkLst>
        </pc:graphicFrameChg>
        <pc:graphicFrameChg chg="add mod">
          <ac:chgData name="Michaelsen, Børje" userId="c36523e3-11ed-4011-9a41-1983019c0634" providerId="ADAL" clId="{73BA8922-C9E9-40B7-A481-6D61388D8EF4}" dt="2023-09-15T10:35:53.912" v="578" actId="962"/>
          <ac:graphicFrameMkLst>
            <pc:docMk/>
            <pc:sldMk cId="2387024631" sldId="293"/>
            <ac:graphicFrameMk id="5" creationId="{E5C71C2E-AF53-CAD5-0770-CF80592B48C1}"/>
          </ac:graphicFrameMkLst>
        </pc:graphicFrameChg>
        <pc:graphicFrameChg chg="add mod modGraphic">
          <ac:chgData name="Michaelsen, Børje" userId="c36523e3-11ed-4011-9a41-1983019c0634" providerId="ADAL" clId="{73BA8922-C9E9-40B7-A481-6D61388D8EF4}" dt="2023-09-15T10:43:21.224" v="683" actId="113"/>
          <ac:graphicFrameMkLst>
            <pc:docMk/>
            <pc:sldMk cId="2387024631" sldId="293"/>
            <ac:graphicFrameMk id="6" creationId="{2A9A1837-0E6D-3314-4EB6-6AB418DA8572}"/>
          </ac:graphicFrameMkLst>
        </pc:graphicFrameChg>
        <pc:graphicFrameChg chg="del">
          <ac:chgData name="Michaelsen, Børje" userId="c36523e3-11ed-4011-9a41-1983019c0634" providerId="ADAL" clId="{73BA8922-C9E9-40B7-A481-6D61388D8EF4}" dt="2023-09-13T10:15:19.052" v="296" actId="478"/>
          <ac:graphicFrameMkLst>
            <pc:docMk/>
            <pc:sldMk cId="2387024631" sldId="293"/>
            <ac:graphicFrameMk id="7" creationId="{00000000-0008-0000-0100-000002000000}"/>
          </ac:graphicFrameMkLst>
        </pc:graphicFrameChg>
        <pc:graphicFrameChg chg="del">
          <ac:chgData name="Michaelsen, Børje" userId="c36523e3-11ed-4011-9a41-1983019c0634" providerId="ADAL" clId="{73BA8922-C9E9-40B7-A481-6D61388D8EF4}" dt="2023-09-13T10:17:42.975" v="351" actId="478"/>
          <ac:graphicFrameMkLst>
            <pc:docMk/>
            <pc:sldMk cId="2387024631" sldId="293"/>
            <ac:graphicFrameMk id="8" creationId="{00000000-0008-0000-0100-000005000000}"/>
          </ac:graphicFrameMkLst>
        </pc:graphicFrameChg>
      </pc:sldChg>
      <pc:sldChg chg="addSp delSp modSp mod">
        <pc:chgData name="Michaelsen, Børje" userId="c36523e3-11ed-4011-9a41-1983019c0634" providerId="ADAL" clId="{73BA8922-C9E9-40B7-A481-6D61388D8EF4}" dt="2023-09-15T10:48:25.747" v="773"/>
        <pc:sldMkLst>
          <pc:docMk/>
          <pc:sldMk cId="4258624377" sldId="294"/>
        </pc:sldMkLst>
        <pc:spChg chg="add mod">
          <ac:chgData name="Michaelsen, Børje" userId="c36523e3-11ed-4011-9a41-1983019c0634" providerId="ADAL" clId="{73BA8922-C9E9-40B7-A481-6D61388D8EF4}" dt="2023-09-01T12:57:30.841" v="242" actId="1076"/>
          <ac:spMkLst>
            <pc:docMk/>
            <pc:sldMk cId="4258624377" sldId="294"/>
            <ac:spMk id="4" creationId="{01B00F99-23C6-CB0E-689D-58E814194692}"/>
          </ac:spMkLst>
        </pc:spChg>
        <pc:spChg chg="del">
          <ac:chgData name="Michaelsen, Børje" userId="c36523e3-11ed-4011-9a41-1983019c0634" providerId="ADAL" clId="{73BA8922-C9E9-40B7-A481-6D61388D8EF4}" dt="2023-09-01T12:57:25" v="240" actId="478"/>
          <ac:spMkLst>
            <pc:docMk/>
            <pc:sldMk cId="4258624377" sldId="294"/>
            <ac:spMk id="9" creationId="{00000000-0000-0000-0000-000000000000}"/>
          </ac:spMkLst>
        </pc:spChg>
        <pc:graphicFrameChg chg="add mod">
          <ac:chgData name="Michaelsen, Børje" userId="c36523e3-11ed-4011-9a41-1983019c0634" providerId="ADAL" clId="{73BA8922-C9E9-40B7-A481-6D61388D8EF4}" dt="2023-09-15T10:48:25.747" v="773"/>
          <ac:graphicFrameMkLst>
            <pc:docMk/>
            <pc:sldMk cId="4258624377" sldId="294"/>
            <ac:graphicFrameMk id="5" creationId="{1E871170-F82D-1EDA-BE6F-558892AFB706}"/>
          </ac:graphicFrameMkLst>
        </pc:graphicFrameChg>
        <pc:graphicFrameChg chg="del">
          <ac:chgData name="Michaelsen, Børje" userId="c36523e3-11ed-4011-9a41-1983019c0634" providerId="ADAL" clId="{73BA8922-C9E9-40B7-A481-6D61388D8EF4}" dt="2023-09-01T13:06:42.223" v="243" actId="478"/>
          <ac:graphicFrameMkLst>
            <pc:docMk/>
            <pc:sldMk cId="4258624377" sldId="294"/>
            <ac:graphicFrameMk id="6" creationId="{00000000-0000-0000-0000-000000000000}"/>
          </ac:graphicFrameMkLst>
        </pc:graphicFrameChg>
      </pc:sldChg>
      <pc:sldChg chg="delSp modSp add mod modNotesTx">
        <pc:chgData name="Michaelsen, Børje" userId="c36523e3-11ed-4011-9a41-1983019c0634" providerId="ADAL" clId="{73BA8922-C9E9-40B7-A481-6D61388D8EF4}" dt="2023-09-15T10:49:32.858" v="794"/>
        <pc:sldMkLst>
          <pc:docMk/>
          <pc:sldMk cId="559240798" sldId="1093"/>
        </pc:sldMkLst>
        <pc:spChg chg="del">
          <ac:chgData name="Michaelsen, Børje" userId="c36523e3-11ed-4011-9a41-1983019c0634" providerId="ADAL" clId="{73BA8922-C9E9-40B7-A481-6D61388D8EF4}" dt="2023-09-15T10:42:23.223" v="679" actId="478"/>
          <ac:spMkLst>
            <pc:docMk/>
            <pc:sldMk cId="559240798" sldId="1093"/>
            <ac:spMk id="2" creationId="{A9CA4F69-0A00-457E-97C8-8D999E84DC62}"/>
          </ac:spMkLst>
        </pc:spChg>
        <pc:spChg chg="del">
          <ac:chgData name="Michaelsen, Børje" userId="c36523e3-11ed-4011-9a41-1983019c0634" providerId="ADAL" clId="{73BA8922-C9E9-40B7-A481-6D61388D8EF4}" dt="2023-09-15T10:49:16.906" v="788" actId="478"/>
          <ac:spMkLst>
            <pc:docMk/>
            <pc:sldMk cId="559240798" sldId="1093"/>
            <ac:spMk id="3" creationId="{3C75413D-B741-4BCE-8D4A-86EFA4899773}"/>
          </ac:spMkLst>
        </pc:spChg>
        <pc:spChg chg="mod">
          <ac:chgData name="Michaelsen, Børje" userId="c36523e3-11ed-4011-9a41-1983019c0634" providerId="ADAL" clId="{73BA8922-C9E9-40B7-A481-6D61388D8EF4}" dt="2023-09-15T10:49:09.955" v="784"/>
          <ac:spMkLst>
            <pc:docMk/>
            <pc:sldMk cId="559240798" sldId="1093"/>
            <ac:spMk id="6" creationId="{E6AD9810-77AD-40A7-B695-CF94C0980126}"/>
          </ac:spMkLst>
        </pc:spChg>
        <pc:spChg chg="mod">
          <ac:chgData name="Michaelsen, Børje" userId="c36523e3-11ed-4011-9a41-1983019c0634" providerId="ADAL" clId="{73BA8922-C9E9-40B7-A481-6D61388D8EF4}" dt="2023-09-15T10:49:28.675" v="791"/>
          <ac:spMkLst>
            <pc:docMk/>
            <pc:sldMk cId="559240798" sldId="1093"/>
            <ac:spMk id="13" creationId="{0CE86C2E-3F6D-47F7-BCB9-A448CABB2558}"/>
          </ac:spMkLst>
        </pc:spChg>
        <pc:picChg chg="mod">
          <ac:chgData name="Michaelsen, Børje" userId="c36523e3-11ed-4011-9a41-1983019c0634" providerId="ADAL" clId="{73BA8922-C9E9-40B7-A481-6D61388D8EF4}" dt="2023-09-15T10:49:07.306" v="783"/>
          <ac:picMkLst>
            <pc:docMk/>
            <pc:sldMk cId="559240798" sldId="1093"/>
            <ac:picMk id="5" creationId="{ED8D46D5-65B2-4C20-A99F-362A277E9657}"/>
          </ac:picMkLst>
        </pc:picChg>
        <pc:picChg chg="mod">
          <ac:chgData name="Michaelsen, Børje" userId="c36523e3-11ed-4011-9a41-1983019c0634" providerId="ADAL" clId="{73BA8922-C9E9-40B7-A481-6D61388D8EF4}" dt="2023-09-15T10:49:14.211" v="787"/>
          <ac:picMkLst>
            <pc:docMk/>
            <pc:sldMk cId="559240798" sldId="1093"/>
            <ac:picMk id="14" creationId="{69A3C0DE-6FE7-5D7F-8975-EDD4774DE92E}"/>
          </ac:picMkLst>
        </pc:picChg>
        <pc:picChg chg="mod">
          <ac:chgData name="Michaelsen, Børje" userId="c36523e3-11ed-4011-9a41-1983019c0634" providerId="ADAL" clId="{73BA8922-C9E9-40B7-A481-6D61388D8EF4}" dt="2023-09-15T10:49:24.859" v="789"/>
          <ac:picMkLst>
            <pc:docMk/>
            <pc:sldMk cId="559240798" sldId="1093"/>
            <ac:picMk id="15" creationId="{6D47BF80-3F0D-3D79-AD6A-4EC92B2123EA}"/>
          </ac:picMkLst>
        </pc:picChg>
        <pc:picChg chg="mod">
          <ac:chgData name="Michaelsen, Børje" userId="c36523e3-11ed-4011-9a41-1983019c0634" providerId="ADAL" clId="{73BA8922-C9E9-40B7-A481-6D61388D8EF4}" dt="2023-09-15T10:41:16.359" v="669" actId="962"/>
          <ac:picMkLst>
            <pc:docMk/>
            <pc:sldMk cId="559240798" sldId="1093"/>
            <ac:picMk id="16" creationId="{8632CAF4-D97B-619D-AF0C-1DE270F96654}"/>
          </ac:picMkLst>
        </pc:picChg>
        <pc:picChg chg="mod">
          <ac:chgData name="Michaelsen, Børje" userId="c36523e3-11ed-4011-9a41-1983019c0634" providerId="ADAL" clId="{73BA8922-C9E9-40B7-A481-6D61388D8EF4}" dt="2023-09-15T10:49:32.858" v="794"/>
          <ac:picMkLst>
            <pc:docMk/>
            <pc:sldMk cId="559240798" sldId="1093"/>
            <ac:picMk id="17" creationId="{D8444BAF-54CB-1CDA-A9E3-CAD09F51C9AD}"/>
          </ac:picMkLst>
        </pc:picChg>
      </pc:sldChg>
      <pc:sldChg chg="addSp delSp modSp mod">
        <pc:chgData name="Michaelsen, Børje" userId="c36523e3-11ed-4011-9a41-1983019c0634" providerId="ADAL" clId="{73BA8922-C9E9-40B7-A481-6D61388D8EF4}" dt="2023-09-29T12:55:51.352" v="1170" actId="14100"/>
        <pc:sldMkLst>
          <pc:docMk/>
          <pc:sldMk cId="1620681685" sldId="1096"/>
        </pc:sldMkLst>
        <pc:spChg chg="mod">
          <ac:chgData name="Michaelsen, Børje" userId="c36523e3-11ed-4011-9a41-1983019c0634" providerId="ADAL" clId="{73BA8922-C9E9-40B7-A481-6D61388D8EF4}" dt="2023-09-29T12:55:31.080" v="1164" actId="14100"/>
          <ac:spMkLst>
            <pc:docMk/>
            <pc:sldMk cId="1620681685" sldId="1096"/>
            <ac:spMk id="2" creationId="{00000000-0000-0000-0000-000000000000}"/>
          </ac:spMkLst>
        </pc:spChg>
        <pc:spChg chg="mod">
          <ac:chgData name="Michaelsen, Børje" userId="c36523e3-11ed-4011-9a41-1983019c0634" providerId="ADAL" clId="{73BA8922-C9E9-40B7-A481-6D61388D8EF4}" dt="2023-09-26T07:59:13.600" v="951" actId="20577"/>
          <ac:spMkLst>
            <pc:docMk/>
            <pc:sldMk cId="1620681685" sldId="1096"/>
            <ac:spMk id="3" creationId="{00000000-0000-0000-0000-000000000000}"/>
          </ac:spMkLst>
        </pc:spChg>
        <pc:spChg chg="mod">
          <ac:chgData name="Michaelsen, Børje" userId="c36523e3-11ed-4011-9a41-1983019c0634" providerId="ADAL" clId="{73BA8922-C9E9-40B7-A481-6D61388D8EF4}" dt="2023-09-29T12:55:51.352" v="1170" actId="14100"/>
          <ac:spMkLst>
            <pc:docMk/>
            <pc:sldMk cId="1620681685" sldId="1096"/>
            <ac:spMk id="5" creationId="{00000000-0000-0000-0000-000000000000}"/>
          </ac:spMkLst>
        </pc:spChg>
        <pc:picChg chg="add mod ord">
          <ac:chgData name="Michaelsen, Børje" userId="c36523e3-11ed-4011-9a41-1983019c0634" providerId="ADAL" clId="{73BA8922-C9E9-40B7-A481-6D61388D8EF4}" dt="2023-09-29T12:55:34.490" v="1165"/>
          <ac:picMkLst>
            <pc:docMk/>
            <pc:sldMk cId="1620681685" sldId="1096"/>
            <ac:picMk id="6" creationId="{EA7F82F4-561C-EB67-5F3B-01FA8453FE1D}"/>
          </ac:picMkLst>
        </pc:picChg>
        <pc:picChg chg="del">
          <ac:chgData name="Michaelsen, Børje" userId="c36523e3-11ed-4011-9a41-1983019c0634" providerId="ADAL" clId="{73BA8922-C9E9-40B7-A481-6D61388D8EF4}" dt="2023-09-26T07:55:22.776" v="917" actId="478"/>
          <ac:picMkLst>
            <pc:docMk/>
            <pc:sldMk cId="1620681685" sldId="1096"/>
            <ac:picMk id="9" creationId="{2AB41990-B253-4538-ED71-486E955AB143}"/>
          </ac:picMkLst>
        </pc:picChg>
      </pc:sldChg>
      <pc:sldChg chg="addSp delSp modSp add mod">
        <pc:chgData name="Michaelsen, Børje" userId="c36523e3-11ed-4011-9a41-1983019c0634" providerId="ADAL" clId="{73BA8922-C9E9-40B7-A481-6D61388D8EF4}" dt="2023-10-10T08:10:27.981" v="1265" actId="1076"/>
        <pc:sldMkLst>
          <pc:docMk/>
          <pc:sldMk cId="1610994730" sldId="1097"/>
        </pc:sldMkLst>
        <pc:spChg chg="mod">
          <ac:chgData name="Michaelsen, Børje" userId="c36523e3-11ed-4011-9a41-1983019c0634" providerId="ADAL" clId="{73BA8922-C9E9-40B7-A481-6D61388D8EF4}" dt="2023-10-10T08:10:27.981" v="1265" actId="1076"/>
          <ac:spMkLst>
            <pc:docMk/>
            <pc:sldMk cId="1610994730" sldId="1097"/>
            <ac:spMk id="7" creationId="{00000000-0000-0000-0000-000000000000}"/>
          </ac:spMkLst>
        </pc:spChg>
        <pc:spChg chg="mod">
          <ac:chgData name="Michaelsen, Børje" userId="c36523e3-11ed-4011-9a41-1983019c0634" providerId="ADAL" clId="{73BA8922-C9E9-40B7-A481-6D61388D8EF4}" dt="2023-10-10T08:09:39.856" v="1261" actId="20577"/>
          <ac:spMkLst>
            <pc:docMk/>
            <pc:sldMk cId="1610994730" sldId="1097"/>
            <ac:spMk id="16" creationId="{01B63842-A613-4DE2-23CF-65894B874DE1}"/>
          </ac:spMkLst>
        </pc:spChg>
        <pc:graphicFrameChg chg="mod">
          <ac:chgData name="Michaelsen, Børje" userId="c36523e3-11ed-4011-9a41-1983019c0634" providerId="ADAL" clId="{73BA8922-C9E9-40B7-A481-6D61388D8EF4}" dt="2023-10-10T08:07:53.997" v="1215" actId="14100"/>
          <ac:graphicFrameMkLst>
            <pc:docMk/>
            <pc:sldMk cId="1610994730" sldId="1097"/>
            <ac:graphicFrameMk id="12" creationId="{02F3DED4-52B2-ED4A-F002-268A294A1591}"/>
          </ac:graphicFrameMkLst>
        </pc:graphicFrameChg>
        <pc:picChg chg="del">
          <ac:chgData name="Michaelsen, Børje" userId="c36523e3-11ed-4011-9a41-1983019c0634" providerId="ADAL" clId="{73BA8922-C9E9-40B7-A481-6D61388D8EF4}" dt="2023-10-10T08:07:40.862" v="1212" actId="478"/>
          <ac:picMkLst>
            <pc:docMk/>
            <pc:sldMk cId="1610994730" sldId="1097"/>
            <ac:picMk id="4" creationId="{F6835613-0859-555F-1993-ED905A26FCBC}"/>
          </ac:picMkLst>
        </pc:picChg>
        <pc:picChg chg="add mod ord">
          <ac:chgData name="Michaelsen, Børje" userId="c36523e3-11ed-4011-9a41-1983019c0634" providerId="ADAL" clId="{73BA8922-C9E9-40B7-A481-6D61388D8EF4}" dt="2023-10-10T08:10:19.876" v="1264" actId="13244"/>
          <ac:picMkLst>
            <pc:docMk/>
            <pc:sldMk cId="1610994730" sldId="1097"/>
            <ac:picMk id="5" creationId="{A88227DC-A9FB-C903-62C3-FCA5801357B1}"/>
          </ac:picMkLst>
        </pc:picChg>
      </pc:sldChg>
    </pc:docChg>
  </pc:docChgLst>
  <pc:docChgLst>
    <pc:chgData name="Lindaas, Gunnar Ogwyn" userId="9f116345-df17-4e62-ba90-3f104129b024" providerId="ADAL" clId="{100A12D1-0F25-4682-9885-36CCCF4CA0CB}"/>
    <pc:docChg chg="modSld">
      <pc:chgData name="Lindaas, Gunnar Ogwyn" userId="9f116345-df17-4e62-ba90-3f104129b024" providerId="ADAL" clId="{100A12D1-0F25-4682-9885-36CCCF4CA0CB}" dt="2023-09-22T05:34:44.027" v="50" actId="20577"/>
      <pc:docMkLst>
        <pc:docMk/>
      </pc:docMkLst>
      <pc:sldChg chg="modSp mod">
        <pc:chgData name="Lindaas, Gunnar Ogwyn" userId="9f116345-df17-4e62-ba90-3f104129b024" providerId="ADAL" clId="{100A12D1-0F25-4682-9885-36CCCF4CA0CB}" dt="2023-09-22T05:34:44.027" v="50" actId="20577"/>
        <pc:sldMkLst>
          <pc:docMk/>
          <pc:sldMk cId="2044844844" sldId="273"/>
        </pc:sldMkLst>
        <pc:spChg chg="mod">
          <ac:chgData name="Lindaas, Gunnar Ogwyn" userId="9f116345-df17-4e62-ba90-3f104129b024" providerId="ADAL" clId="{100A12D1-0F25-4682-9885-36CCCF4CA0CB}" dt="2023-09-22T05:34:44.027" v="50" actId="20577"/>
          <ac:spMkLst>
            <pc:docMk/>
            <pc:sldMk cId="2044844844" sldId="273"/>
            <ac:spMk id="5" creationId="{00000000-0000-0000-0000-000000000000}"/>
          </ac:spMkLst>
        </pc:spChg>
        <pc:picChg chg="mod">
          <ac:chgData name="Lindaas, Gunnar Ogwyn" userId="9f116345-df17-4e62-ba90-3f104129b024" providerId="ADAL" clId="{100A12D1-0F25-4682-9885-36CCCF4CA0CB}" dt="2023-09-22T05:32:07.791" v="1" actId="14100"/>
          <ac:picMkLst>
            <pc:docMk/>
            <pc:sldMk cId="2044844844" sldId="273"/>
            <ac:picMk id="4"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2.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3.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4.xlsx"/></Relationships>
</file>

<file path=ppt/charts/_rels/chart15.xml.rels><?xml version="1.0" encoding="UTF-8" standalone="yes"?>
<Relationships xmlns="http://schemas.openxmlformats.org/package/2006/relationships"><Relationship Id="rId3" Type="http://schemas.openxmlformats.org/officeDocument/2006/relationships/oleObject" Target="file:///C:\ERA\ERA-modellen_v2024.xlsx" TargetMode="External"/><Relationship Id="rId2" Type="http://schemas.microsoft.com/office/2011/relationships/chartColorStyle" Target="colors16.xml"/><Relationship Id="rId1" Type="http://schemas.microsoft.com/office/2011/relationships/chartStyle" Target="style16.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jennomf&#248;ring_vgo.xlsx" TargetMode="External"/><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L&#230;rekontrakter_180923.xlsx" TargetMode="External"/><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L&#230;rekontrakter_180923.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iktagder.sharepoint.com/teams/Analyseavdelingen/Shared%20Documents/Statistikk/Kommunefakta/Sektorfordelt_sysselsetting_tabell_13472_13470.xlsx" TargetMode="External"/><Relationship Id="rId4"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'[Igangsatt_bolig.xlsx]Bolig pivot'!$R$30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pivot'!$AA$30:$AF$30</c:f>
              <c:numCache>
                <c:formatCode>General</c:formatCode>
                <c:ptCount val="6"/>
                <c:pt idx="0">
                  <c:v>3</c:v>
                </c:pt>
                <c:pt idx="1">
                  <c:v>3</c:v>
                </c:pt>
                <c:pt idx="2">
                  <c:v>3</c:v>
                </c:pt>
                <c:pt idx="3">
                  <c:v>6</c:v>
                </c:pt>
                <c:pt idx="4">
                  <c:v>6</c:v>
                </c:pt>
                <c:pt idx="5">
                  <c:v>7</c:v>
                </c:pt>
              </c:numCache>
            </c:numRef>
          </c:val>
          <c:extLst>
            <c:ext xmlns:c16="http://schemas.microsoft.com/office/drawing/2014/chart" uri="{C3380CC4-5D6E-409C-BE32-E72D297353CC}">
              <c16:uniqueId val="{00000000-A27B-4288-AE58-6ABE220D827A}"/>
            </c:ext>
          </c:extLst>
        </c:ser>
        <c:ser>
          <c:idx val="1"/>
          <c:order val="1"/>
          <c:tx>
            <c:strRef>
              <c:f>'[Igangsatt_bolig.xlsx]Bolig pivot'!$R$31</c:f>
              <c:strCache>
                <c:ptCount val="1"/>
                <c:pt idx="0">
                  <c:v>Tomannsbolig, rekkehus, småhus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pivot'!$AA$31:$AF$31</c:f>
              <c:numCache>
                <c:formatCode>General</c:formatCode>
                <c:ptCount val="6"/>
                <c:pt idx="0">
                  <c:v>2</c:v>
                </c:pt>
                <c:pt idx="1">
                  <c:v>0</c:v>
                </c:pt>
                <c:pt idx="2">
                  <c:v>0</c:v>
                </c:pt>
                <c:pt idx="3">
                  <c:v>0</c:v>
                </c:pt>
                <c:pt idx="4">
                  <c:v>0</c:v>
                </c:pt>
                <c:pt idx="5">
                  <c:v>4</c:v>
                </c:pt>
              </c:numCache>
            </c:numRef>
          </c:val>
          <c:extLst>
            <c:ext xmlns:c16="http://schemas.microsoft.com/office/drawing/2014/chart" uri="{C3380CC4-5D6E-409C-BE32-E72D297353CC}">
              <c16:uniqueId val="{00000001-A27B-4288-AE58-6ABE220D827A}"/>
            </c:ext>
          </c:extLst>
        </c:ser>
        <c:ser>
          <c:idx val="2"/>
          <c:order val="2"/>
          <c:tx>
            <c:strRef>
              <c:f>'[Igangsatt_bolig.xlsx]Bolig pivot'!$R$32</c:f>
              <c:strCache>
                <c:ptCount val="1"/>
                <c:pt idx="0">
                  <c:v>Leilighetsbygg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pivot'!$AA$32:$AF$32</c:f>
              <c:numCache>
                <c:formatCode>General</c:formatCode>
                <c:ptCount val="6"/>
                <c:pt idx="0">
                  <c:v>8</c:v>
                </c:pt>
                <c:pt idx="1">
                  <c:v>0</c:v>
                </c:pt>
                <c:pt idx="2">
                  <c:v>0</c:v>
                </c:pt>
                <c:pt idx="3">
                  <c:v>0</c:v>
                </c:pt>
                <c:pt idx="4">
                  <c:v>0</c:v>
                </c:pt>
                <c:pt idx="5">
                  <c:v>0</c:v>
                </c:pt>
              </c:numCache>
            </c:numRef>
          </c:val>
          <c:extLst>
            <c:ext xmlns:c16="http://schemas.microsoft.com/office/drawing/2014/chart" uri="{C3380CC4-5D6E-409C-BE32-E72D297353CC}">
              <c16:uniqueId val="{00000002-A27B-4288-AE58-6ABE220D827A}"/>
            </c:ext>
          </c:extLst>
        </c:ser>
        <c:ser>
          <c:idx val="3"/>
          <c:order val="3"/>
          <c:tx>
            <c:strRef>
              <c:f>'[Igangsatt_bolig.xlsx]Bolig pivot'!$R$33</c:f>
              <c:strCache>
                <c:ptCount val="1"/>
                <c:pt idx="0">
                  <c:v>Institusjon, studenthjem, bofellesskap</c:v>
                </c:pt>
              </c:strCache>
            </c:strRef>
          </c:tx>
          <c:spPr>
            <a:solidFill>
              <a:schemeClr val="accent4"/>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7B-4288-AE58-6ABE220D827A}"/>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7B-4288-AE58-6ABE220D827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pivot'!$AA$33:$AF$33</c:f>
              <c:numCache>
                <c:formatCode>General</c:formatCode>
                <c:ptCount val="6"/>
                <c:pt idx="0">
                  <c:v>1</c:v>
                </c:pt>
                <c:pt idx="1">
                  <c:v>0</c:v>
                </c:pt>
                <c:pt idx="2">
                  <c:v>0</c:v>
                </c:pt>
                <c:pt idx="3">
                  <c:v>0</c:v>
                </c:pt>
                <c:pt idx="4">
                  <c:v>0</c:v>
                </c:pt>
                <c:pt idx="5">
                  <c:v>0</c:v>
                </c:pt>
              </c:numCache>
            </c:numRef>
          </c:val>
          <c:extLst>
            <c:ext xmlns:c16="http://schemas.microsoft.com/office/drawing/2014/chart" uri="{C3380CC4-5D6E-409C-BE32-E72D297353CC}">
              <c16:uniqueId val="{00000005-A27B-4288-AE58-6ABE220D827A}"/>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[Vedvarende__lavinntekt.xlsx]Pivot_2022!Pivottabell3</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3"/>
          </a:solidFill>
          <a:ln>
            <a:noFill/>
          </a:ln>
          <a:effectLst/>
        </c:spPr>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3"/>
          </a:solidFill>
          <a:ln>
            <a:noFill/>
          </a:ln>
          <a:effectLst/>
        </c:spPr>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3"/>
          </a:solidFill>
          <a:ln>
            <a:noFill/>
          </a:ln>
          <a:effectLst/>
        </c:spPr>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3"/>
          </a:solidFill>
          <a:ln>
            <a:noFill/>
          </a:ln>
          <a:effectLst/>
        </c:spPr>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spPr>
          <a:solidFill>
            <a:schemeClr val="accent3"/>
          </a:solidFill>
          <a:ln>
            <a:noFill/>
          </a:ln>
          <a:effectLst/>
        </c:spPr>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3"/>
          </a:solidFill>
          <a:ln>
            <a:noFill/>
          </a:ln>
          <a:effectLst/>
        </c:spPr>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3"/>
          </a:solidFill>
          <a:ln>
            <a:noFill/>
          </a:ln>
          <a:effectLst/>
        </c:spPr>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3"/>
          </a:solidFill>
          <a:ln>
            <a:noFill/>
          </a:ln>
          <a:effectLst/>
        </c:spPr>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3"/>
          </a:solidFill>
          <a:ln>
            <a:noFill/>
          </a:ln>
          <a:effectLst/>
        </c:spPr>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3"/>
          </a:solidFill>
          <a:ln>
            <a:noFill/>
          </a:ln>
          <a:effectLst/>
        </c:spPr>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8"/>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1"/>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3"/>
          </a:solidFill>
          <a:ln>
            <a:noFill/>
          </a:ln>
          <a:effectLst/>
        </c:spPr>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5"/>
        <c:spPr>
          <a:solidFill>
            <a:schemeClr val="accent3"/>
          </a:solidFill>
          <a:ln>
            <a:noFill/>
          </a:ln>
          <a:effectLst/>
        </c:spPr>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6"/>
        <c:spPr>
          <a:solidFill>
            <a:schemeClr val="accent3"/>
          </a:solidFill>
          <a:ln>
            <a:noFill/>
          </a:ln>
          <a:effectLst/>
        </c:spPr>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7"/>
        <c:spPr>
          <a:solidFill>
            <a:schemeClr val="accent3"/>
          </a:solidFill>
          <a:ln>
            <a:noFill/>
          </a:ln>
          <a:effectLst/>
        </c:spPr>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8"/>
        <c:spPr>
          <a:solidFill>
            <a:schemeClr val="accent3"/>
          </a:solidFill>
          <a:ln>
            <a:noFill/>
          </a:ln>
          <a:effectLst/>
        </c:spPr>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9"/>
        <c:spPr>
          <a:solidFill>
            <a:schemeClr val="accent3"/>
          </a:solidFill>
          <a:ln>
            <a:noFill/>
          </a:ln>
          <a:effectLst/>
        </c:spPr>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0"/>
        <c:spPr>
          <a:solidFill>
            <a:schemeClr val="accent3"/>
          </a:solidFill>
          <a:ln>
            <a:noFill/>
          </a:ln>
          <a:effectLst/>
        </c:spPr>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1"/>
        <c:spPr>
          <a:solidFill>
            <a:schemeClr val="accent3"/>
          </a:solidFill>
          <a:ln>
            <a:noFill/>
          </a:ln>
          <a:effectLst/>
        </c:spPr>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2"/>
        <c:spPr>
          <a:solidFill>
            <a:schemeClr val="accent3"/>
          </a:solidFill>
          <a:ln>
            <a:noFill/>
          </a:ln>
          <a:effectLst/>
        </c:spPr>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3"/>
        <c:spPr>
          <a:solidFill>
            <a:schemeClr val="accent3"/>
          </a:solidFill>
          <a:ln>
            <a:noFill/>
          </a:ln>
          <a:effectLst/>
        </c:spPr>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7"/>
        <c:spPr>
          <a:solidFill>
            <a:schemeClr val="accent3"/>
          </a:solidFill>
          <a:ln>
            <a:noFill/>
          </a:ln>
          <a:effectLst/>
        </c:spPr>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8"/>
        <c:spPr>
          <a:solidFill>
            <a:schemeClr val="accent3"/>
          </a:solidFill>
          <a:ln>
            <a:noFill/>
          </a:ln>
          <a:effectLst/>
        </c:spPr>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9"/>
        <c:spPr>
          <a:solidFill>
            <a:schemeClr val="accent3"/>
          </a:solidFill>
          <a:ln>
            <a:noFill/>
          </a:ln>
          <a:effectLst/>
        </c:spPr>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0"/>
        <c:spPr>
          <a:solidFill>
            <a:schemeClr val="accent3"/>
          </a:solidFill>
          <a:ln>
            <a:noFill/>
          </a:ln>
          <a:effectLst/>
        </c:spPr>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1"/>
        <c:spPr>
          <a:solidFill>
            <a:schemeClr val="accent3"/>
          </a:solidFill>
          <a:ln>
            <a:noFill/>
          </a:ln>
          <a:effectLst/>
        </c:spPr>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2"/>
        <c:spPr>
          <a:solidFill>
            <a:schemeClr val="accent3"/>
          </a:solidFill>
          <a:ln>
            <a:noFill/>
          </a:ln>
          <a:effectLst/>
        </c:spPr>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3"/>
        <c:spPr>
          <a:solidFill>
            <a:schemeClr val="accent3"/>
          </a:solidFill>
          <a:ln>
            <a:noFill/>
          </a:ln>
          <a:effectLst/>
        </c:spPr>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4"/>
        <c:spPr>
          <a:solidFill>
            <a:schemeClr val="accent3"/>
          </a:solidFill>
          <a:ln>
            <a:noFill/>
          </a:ln>
          <a:effectLst/>
        </c:spPr>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5"/>
        <c:spPr>
          <a:solidFill>
            <a:schemeClr val="accent3"/>
          </a:solidFill>
          <a:ln>
            <a:noFill/>
          </a:ln>
          <a:effectLst/>
        </c:spPr>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6"/>
        <c:spPr>
          <a:solidFill>
            <a:schemeClr val="accent3"/>
          </a:solidFill>
          <a:ln>
            <a:noFill/>
          </a:ln>
          <a:effectLst/>
        </c:spPr>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Pivot_2022!$B$3:$B$4</c:f>
              <c:strCache>
                <c:ptCount val="1"/>
                <c:pt idx="0">
                  <c:v>1. Norge</c:v>
                </c:pt>
              </c:strCache>
            </c:strRef>
          </c:tx>
          <c:spPr>
            <a:solidFill>
              <a:schemeClr val="accent1"/>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Pivot_2022!$B$5:$B$16</c:f>
              <c:numCache>
                <c:formatCode>0.0\ %</c:formatCode>
                <c:ptCount val="11"/>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numCache>
            </c:numRef>
          </c:val>
          <c:extLst>
            <c:ext xmlns:c16="http://schemas.microsoft.com/office/drawing/2014/chart" uri="{C3380CC4-5D6E-409C-BE32-E72D297353CC}">
              <c16:uniqueId val="{00000000-46C1-4C3C-BD24-145D32542A3B}"/>
            </c:ext>
          </c:extLst>
        </c:ser>
        <c:ser>
          <c:idx val="1"/>
          <c:order val="1"/>
          <c:tx>
            <c:strRef>
              <c:f>Pivot_2022!$C$3:$C$4</c:f>
              <c:strCache>
                <c:ptCount val="1"/>
                <c:pt idx="0">
                  <c:v>2. Agder</c:v>
                </c:pt>
              </c:strCache>
            </c:strRef>
          </c:tx>
          <c:spPr>
            <a:solidFill>
              <a:schemeClr val="accent2"/>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Pivot_2022!$C$5:$C$16</c:f>
              <c:numCache>
                <c:formatCode>0.0\ %</c:formatCode>
                <c:ptCount val="11"/>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numCache>
            </c:numRef>
          </c:val>
          <c:extLst>
            <c:ext xmlns:c16="http://schemas.microsoft.com/office/drawing/2014/chart" uri="{C3380CC4-5D6E-409C-BE32-E72D297353CC}">
              <c16:uniqueId val="{00000001-46C1-4C3C-BD24-145D32542A3B}"/>
            </c:ext>
          </c:extLst>
        </c:ser>
        <c:ser>
          <c:idx val="2"/>
          <c:order val="2"/>
          <c:tx>
            <c:strRef>
              <c:f>Pivot_2022!$D$3:$D$4</c:f>
              <c:strCache>
                <c:ptCount val="1"/>
                <c:pt idx="0">
                  <c:v>Hægebostad</c:v>
                </c:pt>
              </c:strCache>
            </c:strRef>
          </c:tx>
          <c:spPr>
            <a:solidFill>
              <a:schemeClr val="accent3"/>
            </a:solidFill>
            <a:ln>
              <a:noFill/>
            </a:ln>
            <a:effectLst/>
          </c:spPr>
          <c:invertIfNegative val="0"/>
          <c:dLbls>
            <c:dLbl>
              <c:idx val="0"/>
              <c:layout>
                <c:manualLayout>
                  <c:x val="7.531253813809126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C1-4C3C-BD24-145D32542A3B}"/>
                </c:ext>
              </c:extLst>
            </c:dLbl>
            <c:dLbl>
              <c:idx val="1"/>
              <c:layout>
                <c:manualLayout>
                  <c:x val="9.0375045765709421E-3"/>
                  <c:y val="-3.26157776641510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C1-4C3C-BD24-145D32542A3B}"/>
                </c:ext>
              </c:extLst>
            </c:dLbl>
            <c:dLbl>
              <c:idx val="2"/>
              <c:layout>
                <c:manualLayout>
                  <c:x val="9.0375045765709698E-3"/>
                  <c:y val="-3.26157776641504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C1-4C3C-BD24-145D32542A3B}"/>
                </c:ext>
              </c:extLst>
            </c:dLbl>
            <c:dLbl>
              <c:idx val="3"/>
              <c:layout>
                <c:manualLayout>
                  <c:x val="1.506250762761822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C1-4C3C-BD24-145D32542A3B}"/>
                </c:ext>
              </c:extLst>
            </c:dLbl>
            <c:dLbl>
              <c:idx val="4"/>
              <c:layout>
                <c:manualLayout>
                  <c:x val="1.656875839038005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6C1-4C3C-BD24-145D32542A3B}"/>
                </c:ext>
              </c:extLst>
            </c:dLbl>
            <c:dLbl>
              <c:idx val="5"/>
              <c:layout>
                <c:manualLayout>
                  <c:x val="1.054375533933279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6C1-4C3C-BD24-145D32542A3B}"/>
                </c:ext>
              </c:extLst>
            </c:dLbl>
            <c:dLbl>
              <c:idx val="6"/>
              <c:layout>
                <c:manualLayout>
                  <c:x val="1.50625076276181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6C1-4C3C-BD24-145D32542A3B}"/>
                </c:ext>
              </c:extLst>
            </c:dLbl>
            <c:dLbl>
              <c:idx val="7"/>
              <c:layout>
                <c:manualLayout>
                  <c:x val="1.355625686485634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6C1-4C3C-BD24-145D32542A3B}"/>
                </c:ext>
              </c:extLst>
            </c:dLbl>
            <c:dLbl>
              <c:idx val="8"/>
              <c:layout>
                <c:manualLayout>
                  <c:x val="1.0543755339332798E-2"/>
                  <c:y val="-3.26157776641504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6C1-4C3C-BD24-145D32542A3B}"/>
                </c:ext>
              </c:extLst>
            </c:dLbl>
            <c:dLbl>
              <c:idx val="9"/>
              <c:layout>
                <c:manualLayout>
                  <c:x val="1.3556256864856564E-2"/>
                  <c:y val="-6.52315553283015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6C1-4C3C-BD24-145D32542A3B}"/>
                </c:ext>
              </c:extLst>
            </c:dLbl>
            <c:dLbl>
              <c:idx val="10"/>
              <c:layout>
                <c:manualLayout>
                  <c:x val="1.6407577665333597E-2"/>
                  <c:y val="-5.20359035464169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6C1-4C3C-BD24-145D32542A3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Pivot_2022!$D$5:$D$16</c:f>
              <c:numCache>
                <c:formatCode>0.0\ %</c:formatCode>
                <c:ptCount val="11"/>
                <c:pt idx="0">
                  <c:v>7.400000000000001E-2</c:v>
                </c:pt>
                <c:pt idx="1">
                  <c:v>7.8E-2</c:v>
                </c:pt>
                <c:pt idx="2">
                  <c:v>6.9000000000000006E-2</c:v>
                </c:pt>
                <c:pt idx="3">
                  <c:v>7.0999999999999994E-2</c:v>
                </c:pt>
                <c:pt idx="4">
                  <c:v>7.5999999999999998E-2</c:v>
                </c:pt>
                <c:pt idx="5">
                  <c:v>8.6999999999999994E-2</c:v>
                </c:pt>
                <c:pt idx="6">
                  <c:v>8.4000000000000005E-2</c:v>
                </c:pt>
                <c:pt idx="7">
                  <c:v>9.8000000000000004E-2</c:v>
                </c:pt>
                <c:pt idx="8">
                  <c:v>0.09</c:v>
                </c:pt>
                <c:pt idx="9">
                  <c:v>9.3000000000000013E-2</c:v>
                </c:pt>
                <c:pt idx="10">
                  <c:v>9.4E-2</c:v>
                </c:pt>
              </c:numCache>
            </c:numRef>
          </c:val>
          <c:extLst>
            <c:ext xmlns:c16="http://schemas.microsoft.com/office/drawing/2014/chart" uri="{C3380CC4-5D6E-409C-BE32-E72D297353CC}">
              <c16:uniqueId val="{0000000C-46C1-4C3C-BD24-145D32542A3B}"/>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21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5-åringer'!$A$4:$A$26</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strCache>
            </c:strRef>
          </c:cat>
          <c:val>
            <c:numRef>
              <c:f>'Pivot 5-åringer'!$B$4:$B$26</c:f>
              <c:numCache>
                <c:formatCode>General</c:formatCode>
                <c:ptCount val="22"/>
                <c:pt idx="0">
                  <c:v>27</c:v>
                </c:pt>
                <c:pt idx="1">
                  <c:v>28</c:v>
                </c:pt>
                <c:pt idx="2">
                  <c:v>24</c:v>
                </c:pt>
                <c:pt idx="3">
                  <c:v>21</c:v>
                </c:pt>
                <c:pt idx="4">
                  <c:v>23</c:v>
                </c:pt>
                <c:pt idx="5">
                  <c:v>25</c:v>
                </c:pt>
                <c:pt idx="6">
                  <c:v>17</c:v>
                </c:pt>
                <c:pt idx="7">
                  <c:v>25</c:v>
                </c:pt>
                <c:pt idx="8">
                  <c:v>23</c:v>
                </c:pt>
                <c:pt idx="9">
                  <c:v>23</c:v>
                </c:pt>
                <c:pt idx="10">
                  <c:v>23</c:v>
                </c:pt>
                <c:pt idx="11">
                  <c:v>24</c:v>
                </c:pt>
                <c:pt idx="12">
                  <c:v>20</c:v>
                </c:pt>
                <c:pt idx="13">
                  <c:v>20</c:v>
                </c:pt>
                <c:pt idx="14">
                  <c:v>14</c:v>
                </c:pt>
                <c:pt idx="15">
                  <c:v>26</c:v>
                </c:pt>
                <c:pt idx="16">
                  <c:v>27</c:v>
                </c:pt>
                <c:pt idx="17">
                  <c:v>28</c:v>
                </c:pt>
                <c:pt idx="18">
                  <c:v>20</c:v>
                </c:pt>
                <c:pt idx="19">
                  <c:v>26</c:v>
                </c:pt>
                <c:pt idx="20">
                  <c:v>26</c:v>
                </c:pt>
                <c:pt idx="21">
                  <c:v>25</c:v>
                </c:pt>
              </c:numCache>
            </c:numRef>
          </c:val>
          <c:smooth val="0"/>
          <c:extLst>
            <c:ext xmlns:c16="http://schemas.microsoft.com/office/drawing/2014/chart" uri="{C3380CC4-5D6E-409C-BE32-E72D297353CC}">
              <c16:uniqueId val="{00000000-E13F-406C-8F1C-48BD46DFBC2F}"/>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45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5-åringer'!$A$5:$A$22</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2019</c:v>
                </c:pt>
              </c:strCache>
            </c:strRef>
          </c:cat>
          <c:val>
            <c:numRef>
              <c:f>'Tannhelse, 5-åringer'!$B$5:$B$22</c:f>
              <c:numCache>
                <c:formatCode>0.0</c:formatCode>
                <c:ptCount val="17"/>
                <c:pt idx="0">
                  <c:v>76</c:v>
                </c:pt>
                <c:pt idx="1">
                  <c:v>64</c:v>
                </c:pt>
                <c:pt idx="2">
                  <c:v>53</c:v>
                </c:pt>
                <c:pt idx="3">
                  <c:v>65</c:v>
                </c:pt>
                <c:pt idx="4">
                  <c:v>54</c:v>
                </c:pt>
                <c:pt idx="5">
                  <c:v>50</c:v>
                </c:pt>
                <c:pt idx="6">
                  <c:v>48</c:v>
                </c:pt>
                <c:pt idx="7">
                  <c:v>71</c:v>
                </c:pt>
                <c:pt idx="8">
                  <c:v>58</c:v>
                </c:pt>
                <c:pt idx="9">
                  <c:v>70</c:v>
                </c:pt>
                <c:pt idx="10">
                  <c:v>68</c:v>
                </c:pt>
                <c:pt idx="11">
                  <c:v>85</c:v>
                </c:pt>
                <c:pt idx="12">
                  <c:v>71</c:v>
                </c:pt>
                <c:pt idx="13">
                  <c:v>78</c:v>
                </c:pt>
                <c:pt idx="14">
                  <c:v>86</c:v>
                </c:pt>
                <c:pt idx="15">
                  <c:v>88</c:v>
                </c:pt>
                <c:pt idx="16">
                  <c:v>87.2</c:v>
                </c:pt>
              </c:numCache>
            </c:numRef>
          </c:val>
          <c:extLst>
            <c:ext xmlns:c16="http://schemas.microsoft.com/office/drawing/2014/chart" uri="{C3380CC4-5D6E-409C-BE32-E72D297353CC}">
              <c16:uniqueId val="{00000000-20EB-4AFD-AEBB-FC1C3FE63FC4}"/>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45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5-åringer'!$A$5:$A$22</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2019</c:v>
                </c:pt>
              </c:strCache>
            </c:strRef>
          </c:cat>
          <c:val>
            <c:numRef>
              <c:f>'Tannhelse, 5-åringer'!$B$5:$B$22</c:f>
              <c:numCache>
                <c:formatCode>0.0</c:formatCode>
                <c:ptCount val="17"/>
                <c:pt idx="0">
                  <c:v>0.7</c:v>
                </c:pt>
                <c:pt idx="1">
                  <c:v>1.4</c:v>
                </c:pt>
                <c:pt idx="2">
                  <c:v>2.6</c:v>
                </c:pt>
                <c:pt idx="3">
                  <c:v>1</c:v>
                </c:pt>
                <c:pt idx="4">
                  <c:v>1.5</c:v>
                </c:pt>
                <c:pt idx="5">
                  <c:v>1.4166666666666667</c:v>
                </c:pt>
                <c:pt idx="6">
                  <c:v>1.5217391304347827</c:v>
                </c:pt>
                <c:pt idx="7">
                  <c:v>0.90476190476190477</c:v>
                </c:pt>
                <c:pt idx="8">
                  <c:v>1.6842105263157894</c:v>
                </c:pt>
                <c:pt idx="9">
                  <c:v>1.1499999999999999</c:v>
                </c:pt>
                <c:pt idx="10">
                  <c:v>1.9</c:v>
                </c:pt>
                <c:pt idx="11">
                  <c:v>0.5</c:v>
                </c:pt>
                <c:pt idx="12">
                  <c:v>1.3</c:v>
                </c:pt>
                <c:pt idx="13">
                  <c:v>0.3</c:v>
                </c:pt>
                <c:pt idx="14">
                  <c:v>0.4</c:v>
                </c:pt>
                <c:pt idx="15">
                  <c:v>0.5</c:v>
                </c:pt>
              </c:numCache>
            </c:numRef>
          </c:val>
          <c:extLst>
            <c:ext xmlns:c16="http://schemas.microsoft.com/office/drawing/2014/chart" uri="{C3380CC4-5D6E-409C-BE32-E72D297353CC}">
              <c16:uniqueId val="{00000000-DDA8-47B7-9F4D-2D80CE9D0D4F}"/>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[Referansebaner Agder 2024.xlsx]4. Pivot!Pivottabell4</c:name>
    <c:fmtId val="94"/>
  </c:pivotSource>
  <c:chart>
    <c:title>
      <c:tx>
        <c:strRef>
          <c:f>'4. Pivot'!$B$2</c:f>
          <c:strCache>
            <c:ptCount val="1"/>
            <c:pt idx="0">
              <c:v>Hægebostad</c:v>
            </c:pt>
          </c:strCache>
        </c:strRef>
      </c:tx>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3704411804680916"/>
          <c:y val="0.1467601227132351"/>
          <c:w val="0.82523630550500837"/>
          <c:h val="0.69792258060669199"/>
        </c:manualLayout>
      </c:layout>
      <c:lineChart>
        <c:grouping val="standard"/>
        <c:varyColors val="0"/>
        <c:ser>
          <c:idx val="0"/>
          <c:order val="0"/>
          <c:tx>
            <c:strRef>
              <c:f>'4. Pivot'!$B$4:$B$5</c:f>
              <c:strCache>
                <c:ptCount val="1"/>
                <c:pt idx="0">
                  <c:v>Historisk</c:v>
                </c:pt>
              </c:strCache>
            </c:strRef>
          </c:tx>
          <c:spPr>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#,##0</c:formatCode>
                <c:ptCount val="22"/>
                <c:pt idx="0">
                  <c:v>15663.695880698049</c:v>
                </c:pt>
                <c:pt idx="1">
                  <c:v>15569.047430992548</c:v>
                </c:pt>
                <c:pt idx="2">
                  <c:v>15474.39898128705</c:v>
                </c:pt>
                <c:pt idx="3">
                  <c:v>15503.789042833268</c:v>
                </c:pt>
                <c:pt idx="4">
                  <c:v>15533.179104379489</c:v>
                </c:pt>
                <c:pt idx="5">
                  <c:v>15741.770848984295</c:v>
                </c:pt>
                <c:pt idx="6">
                  <c:v>15950.3625935891</c:v>
                </c:pt>
                <c:pt idx="7">
                  <c:v>15605.128669084683</c:v>
                </c:pt>
                <c:pt idx="8">
                  <c:v>15714.086265202861</c:v>
                </c:pt>
                <c:pt idx="9">
                  <c:v>16331.299719821318</c:v>
                </c:pt>
                <c:pt idx="10">
                  <c:v>16417.167356202022</c:v>
                </c:pt>
                <c:pt idx="11">
                  <c:v>16708.346055693124</c:v>
                </c:pt>
                <c:pt idx="12">
                  <c:v>17022.256708463137</c:v>
                </c:pt>
                <c:pt idx="13">
                  <c:v>17348.665208142447</c:v>
                </c:pt>
              </c:numCache>
            </c:numRef>
          </c:val>
          <c:smooth val="0"/>
          <c:extLst>
            <c:ext xmlns:c16="http://schemas.microsoft.com/office/drawing/2014/chart" uri="{C3380CC4-5D6E-409C-BE32-E72D297353CC}">
              <c16:uniqueId val="{00000000-4AAC-4AD2-BE3E-4A72E39CD1B6}"/>
            </c:ext>
          </c:extLst>
        </c:ser>
        <c:ser>
          <c:idx val="1"/>
          <c:order val="1"/>
          <c:tx>
            <c:strRef>
              <c:f>'4. Pivot'!$C$4:$C$5</c:f>
              <c:strCache>
                <c:ptCount val="1"/>
                <c:pt idx="0">
                  <c:v>Referansebane</c:v>
                </c:pt>
              </c:strCache>
            </c:strRef>
          </c:tx>
          <c:spPr>
            <a:ln w="28575" cap="rnd">
              <a:solidFill>
                <a:schemeClr val="accent2">
                  <a:lumMod val="75000"/>
                </a:schemeClr>
              </a:solidFill>
              <a:prstDash val="sysDash"/>
              <a:round/>
            </a:ln>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General</c:formatCode>
                <c:ptCount val="22"/>
                <c:pt idx="13" formatCode="#,##0">
                  <c:v>17348.665208142447</c:v>
                </c:pt>
                <c:pt idx="14" formatCode="#,##0">
                  <c:v>16568.105670899011</c:v>
                </c:pt>
                <c:pt idx="15" formatCode="#,##0">
                  <c:v>16376.141709247826</c:v>
                </c:pt>
                <c:pt idx="16" formatCode="#,##0">
                  <c:v>16251.42359838698</c:v>
                </c:pt>
                <c:pt idx="17" formatCode="#,##0">
                  <c:v>16032.413786598643</c:v>
                </c:pt>
                <c:pt idx="18" formatCode="#,##0">
                  <c:v>15840.449824947458</c:v>
                </c:pt>
                <c:pt idx="19" formatCode="#,##0">
                  <c:v>15909.133630336286</c:v>
                </c:pt>
                <c:pt idx="20" formatCode="#,##0">
                  <c:v>16156.798355945004</c:v>
                </c:pt>
                <c:pt idx="21" formatCode="#,##0">
                  <c:v>15964.834394293819</c:v>
                </c:pt>
              </c:numCache>
            </c:numRef>
          </c:val>
          <c:smooth val="0"/>
          <c:extLst>
            <c:ext xmlns:c16="http://schemas.microsoft.com/office/drawing/2014/chart" uri="{C3380CC4-5D6E-409C-BE32-E72D297353CC}">
              <c16:uniqueId val="{00000001-4AAC-4AD2-BE3E-4A72E39CD1B6}"/>
            </c:ext>
          </c:extLst>
        </c:ser>
        <c:dLbls>
          <c:showLegendKey val="0"/>
          <c:showVal val="0"/>
          <c:showCatName val="0"/>
          <c:showSerName val="0"/>
          <c:showPercent val="0"/>
          <c:showBubbleSize val="0"/>
        </c:dLbls>
        <c:smooth val="0"/>
        <c:axId val="2083110303"/>
        <c:axId val="1078387056"/>
      </c:lineChart>
      <c:catAx>
        <c:axId val="2083110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78387056"/>
        <c:crosses val="autoZero"/>
        <c:auto val="1"/>
        <c:lblAlgn val="ctr"/>
        <c:lblOffset val="100"/>
        <c:noMultiLvlLbl val="0"/>
      </c:catAx>
      <c:valAx>
        <c:axId val="1078387056"/>
        <c:scaling>
          <c:orientation val="minMax"/>
        </c:scaling>
        <c:delete val="0"/>
        <c:axPos val="l"/>
        <c:majorGridlines>
          <c:spPr>
            <a:ln w="9525" cap="flat" cmpd="sng" algn="ctr">
              <a:solidFill>
                <a:schemeClr val="tx1">
                  <a:lumMod val="15000"/>
                  <a:lumOff val="85000"/>
                </a:schemeClr>
              </a:solidFill>
              <a:round/>
            </a:ln>
            <a:effectLst/>
          </c:spPr>
        </c:majorGridlines>
        <c:title>
          <c:tx>
            <c:strRef>
              <c:f>'4. Pivot'!$B$1</c:f>
              <c:strCache>
                <c:ptCount val="1"/>
                <c:pt idx="0">
                  <c:v>Inklusive kvotepliktig</c:v>
                </c:pt>
              </c:strCache>
            </c:strRef>
          </c:tx>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20831103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nb-NO"/>
    </a:p>
  </c:txPr>
  <c:externalData r:id="rId4">
    <c:autoUpdate val="0"/>
  </c:externalData>
  <c:extLst>
    <c:ext xmlns:c14="http://schemas.microsoft.com/office/drawing/2007/8/2/chart" uri="{781A3756-C4B2-4CAC-9D66-4F8BD8637D16}">
      <c14:pivotOptions>
        <c14:dropZoneFilter val="1"/>
        <c14:dropZoneCategories val="1"/>
        <c14:dropZoneSeries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'Grafer til notat'!$J$71</c:f>
              <c:strCache>
                <c:ptCount val="1"/>
                <c:pt idx="0">
                  <c:v>Elektristetforbruk</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B7D8-43FE-A694-FE44C21E656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notat'!$J$72:$J$77</c:f>
              <c:numCache>
                <c:formatCode>###0\ %_ ;_*\-###0\ %_ ;_*"-"</c:formatCode>
                <c:ptCount val="6"/>
                <c:pt idx="0">
                  <c:v>2.3145666789733871E-2</c:v>
                </c:pt>
                <c:pt idx="1">
                  <c:v>0</c:v>
                </c:pt>
                <c:pt idx="2" formatCode="###0.000\ %_ ;_*\-###0.000\ %_ ;_*&quot;-&quot;">
                  <c:v>0</c:v>
                </c:pt>
                <c:pt idx="3">
                  <c:v>1</c:v>
                </c:pt>
                <c:pt idx="4">
                  <c:v>0.90887005952367461</c:v>
                </c:pt>
                <c:pt idx="5">
                  <c:v>0.49432040109780612</c:v>
                </c:pt>
              </c:numCache>
            </c:numRef>
          </c:val>
          <c:extLst>
            <c:ext xmlns:c16="http://schemas.microsoft.com/office/drawing/2014/chart" uri="{C3380CC4-5D6E-409C-BE32-E72D297353CC}">
              <c16:uniqueId val="{00000001-B7D8-43FE-A694-FE44C21E6565}"/>
            </c:ext>
          </c:extLst>
        </c:ser>
        <c:ser>
          <c:idx val="1"/>
          <c:order val="1"/>
          <c:tx>
            <c:strRef>
              <c:f>'Grafer til notat'!$I$71</c:f>
              <c:strCache>
                <c:ptCount val="1"/>
                <c:pt idx="0">
                  <c:v>Bio- og annet energiforbruk</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B7D8-43FE-A694-FE44C21E6565}"/>
                </c:ext>
              </c:extLst>
            </c:dLbl>
            <c:dLbl>
              <c:idx val="2"/>
              <c:delete val="1"/>
              <c:extLst>
                <c:ext xmlns:c15="http://schemas.microsoft.com/office/drawing/2012/chart" uri="{CE6537A1-D6FC-4f65-9D91-7224C49458BB}"/>
                <c:ext xmlns:c16="http://schemas.microsoft.com/office/drawing/2014/chart" uri="{C3380CC4-5D6E-409C-BE32-E72D297353CC}">
                  <c16:uniqueId val="{00000003-B7D8-43FE-A694-FE44C21E6565}"/>
                </c:ext>
              </c:extLst>
            </c:dLbl>
            <c:dLbl>
              <c:idx val="3"/>
              <c:delete val="1"/>
              <c:extLst>
                <c:ext xmlns:c15="http://schemas.microsoft.com/office/drawing/2012/chart" uri="{CE6537A1-D6FC-4f65-9D91-7224C49458BB}"/>
                <c:ext xmlns:c16="http://schemas.microsoft.com/office/drawing/2014/chart" uri="{C3380CC4-5D6E-409C-BE32-E72D297353CC}">
                  <c16:uniqueId val="{00000004-B7D8-43FE-A694-FE44C21E656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notat'!$I$72:$I$77</c:f>
              <c:numCache>
                <c:formatCode>###0\ %_ ;_*\-###0\ %_ ;_*"-"</c:formatCode>
                <c:ptCount val="6"/>
                <c:pt idx="0">
                  <c:v>0.13095937467755422</c:v>
                </c:pt>
                <c:pt idx="1">
                  <c:v>0</c:v>
                </c:pt>
                <c:pt idx="2">
                  <c:v>0</c:v>
                </c:pt>
                <c:pt idx="3">
                  <c:v>0</c:v>
                </c:pt>
                <c:pt idx="4">
                  <c:v>8.1931833378885724E-2</c:v>
                </c:pt>
                <c:pt idx="5">
                  <c:v>7.9556843630054622E-2</c:v>
                </c:pt>
              </c:numCache>
            </c:numRef>
          </c:val>
          <c:extLst>
            <c:ext xmlns:c16="http://schemas.microsoft.com/office/drawing/2014/chart" uri="{C3380CC4-5D6E-409C-BE32-E72D297353CC}">
              <c16:uniqueId val="{00000005-B7D8-43FE-A694-FE44C21E6565}"/>
            </c:ext>
          </c:extLst>
        </c:ser>
        <c:ser>
          <c:idx val="0"/>
          <c:order val="2"/>
          <c:tx>
            <c:strRef>
              <c:f>'Grafer til notat'!$H$71</c:f>
              <c:strCache>
                <c:ptCount val="1"/>
                <c:pt idx="0">
                  <c:v>Fossilt energiforbruk</c:v>
                </c:pt>
              </c:strCache>
            </c:strRef>
          </c:tx>
          <c:spPr>
            <a:solidFill>
              <a:schemeClr val="accent1"/>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9-B7D8-43FE-A694-FE44C21E6565}"/>
                </c:ext>
              </c:extLst>
            </c:dLbl>
            <c:dLbl>
              <c:idx val="3"/>
              <c:delete val="1"/>
              <c:extLst>
                <c:ext xmlns:c15="http://schemas.microsoft.com/office/drawing/2012/chart" uri="{CE6537A1-D6FC-4f65-9D91-7224C49458BB}"/>
                <c:ext xmlns:c16="http://schemas.microsoft.com/office/drawing/2014/chart" uri="{C3380CC4-5D6E-409C-BE32-E72D297353CC}">
                  <c16:uniqueId val="{00000008-B7D8-43FE-A694-FE44C21E6565}"/>
                </c:ext>
              </c:extLst>
            </c:dLbl>
            <c:dLbl>
              <c:idx val="4"/>
              <c:delete val="1"/>
              <c:extLst>
                <c:ext xmlns:c15="http://schemas.microsoft.com/office/drawing/2012/chart" uri="{CE6537A1-D6FC-4f65-9D91-7224C49458BB}"/>
                <c:ext xmlns:c16="http://schemas.microsoft.com/office/drawing/2014/chart" uri="{C3380CC4-5D6E-409C-BE32-E72D297353CC}">
                  <c16:uniqueId val="{00000007-B7D8-43FE-A694-FE44C21E656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notat'!$H$72:$H$77</c:f>
              <c:numCache>
                <c:formatCode>###0\ %_ ;_*\-###0\ %_ ;_*"-"</c:formatCode>
                <c:ptCount val="6"/>
                <c:pt idx="0">
                  <c:v>0.8458949585327119</c:v>
                </c:pt>
                <c:pt idx="1">
                  <c:v>1</c:v>
                </c:pt>
                <c:pt idx="2">
                  <c:v>0</c:v>
                </c:pt>
                <c:pt idx="3">
                  <c:v>0</c:v>
                </c:pt>
                <c:pt idx="4">
                  <c:v>9.1981070974396714E-3</c:v>
                </c:pt>
                <c:pt idx="5">
                  <c:v>0.42612275527213928</c:v>
                </c:pt>
              </c:numCache>
            </c:numRef>
          </c:val>
          <c:extLst>
            <c:ext xmlns:c16="http://schemas.microsoft.com/office/drawing/2014/chart" uri="{C3380CC4-5D6E-409C-BE32-E72D297353CC}">
              <c16:uniqueId val="{00000006-B7D8-43FE-A694-FE44C21E6565}"/>
            </c:ext>
          </c:extLst>
        </c:ser>
        <c:dLbls>
          <c:showLegendKey val="0"/>
          <c:showVal val="0"/>
          <c:showCatName val="0"/>
          <c:showSerName val="0"/>
          <c:showPercent val="0"/>
          <c:showBubbleSize val="0"/>
        </c:dLbls>
        <c:gapWidth val="150"/>
        <c:overlap val="100"/>
        <c:axId val="830235296"/>
        <c:axId val="830236280"/>
      </c:barChart>
      <c:catAx>
        <c:axId val="83023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6280"/>
        <c:crosses val="autoZero"/>
        <c:auto val="1"/>
        <c:lblAlgn val="ctr"/>
        <c:lblOffset val="100"/>
        <c:noMultiLvlLbl val="0"/>
      </c:catAx>
      <c:valAx>
        <c:axId val="8302362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1"/>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2024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Hægebostad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1</c:v>
                </c:pt>
                <c:pt idx="1">
                  <c:v>2</c:v>
                </c:pt>
                <c:pt idx="2">
                  <c:v>2</c:v>
                </c:pt>
                <c:pt idx="3">
                  <c:v>90</c:v>
                </c:pt>
                <c:pt idx="4">
                  <c:v>2</c:v>
                </c:pt>
                <c:pt idx="5">
                  <c:v>3</c:v>
                </c:pt>
              </c:numCache>
            </c:numRef>
          </c:val>
          <c:extLst>
            <c:ext xmlns:c16="http://schemas.microsoft.com/office/drawing/2014/chart" uri="{C3380CC4-5D6E-409C-BE32-E72D297353CC}">
              <c16:uniqueId val="{00000000-52BE-475B-AD82-F08C0375A368}"/>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2</c:v>
                </c:pt>
                <c:pt idx="3">
                  <c:v>59</c:v>
                </c:pt>
                <c:pt idx="4">
                  <c:v>12</c:v>
                </c:pt>
                <c:pt idx="5">
                  <c:v>8</c:v>
                </c:pt>
              </c:numCache>
            </c:numRef>
          </c:val>
          <c:extLst>
            <c:ext xmlns:c16="http://schemas.microsoft.com/office/drawing/2014/chart" uri="{C3380CC4-5D6E-409C-BE32-E72D297353CC}">
              <c16:uniqueId val="{00000001-52BE-475B-AD82-F08C0375A368}"/>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2018</c:v>
                </c:pt>
                <c:pt idx="1">
                  <c:v>2019</c:v>
                </c:pt>
                <c:pt idx="2">
                  <c:v>2020</c:v>
                </c:pt>
                <c:pt idx="3">
                  <c:v>2021</c:v>
                </c:pt>
                <c:pt idx="4">
                  <c:v>2022</c:v>
                </c:pt>
                <c:pt idx="5">
                  <c:v>2023</c:v>
                </c:pt>
              </c:strCache>
            </c:strRef>
          </c:cat>
          <c:val>
            <c:numRef>
              <c:f>stolpediagram!$B$5:$B$11</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0-156F-4FC9-B207-94862A888849}"/>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stolpediagram!$C$5:$C$11</c:f>
              <c:numCache>
                <c:formatCode>General</c:formatCode>
                <c:ptCount val="6"/>
                <c:pt idx="0">
                  <c:v>209</c:v>
                </c:pt>
                <c:pt idx="1">
                  <c:v>209</c:v>
                </c:pt>
                <c:pt idx="2">
                  <c:v>212</c:v>
                </c:pt>
                <c:pt idx="3">
                  <c:v>224</c:v>
                </c:pt>
                <c:pt idx="4">
                  <c:v>232</c:v>
                </c:pt>
                <c:pt idx="5">
                  <c:v>246</c:v>
                </c:pt>
              </c:numCache>
            </c:numRef>
          </c:val>
          <c:extLst>
            <c:ext xmlns:c16="http://schemas.microsoft.com/office/drawing/2014/chart" uri="{C3380CC4-5D6E-409C-BE32-E72D297353CC}">
              <c16:uniqueId val="{00000001-156F-4FC9-B207-94862A888849}"/>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stolpediagram!$D$5:$D$11</c:f>
              <c:numCache>
                <c:formatCode>General</c:formatCode>
                <c:ptCount val="6"/>
                <c:pt idx="0">
                  <c:v>3</c:v>
                </c:pt>
                <c:pt idx="1">
                  <c:v>13</c:v>
                </c:pt>
                <c:pt idx="2">
                  <c:v>15</c:v>
                </c:pt>
                <c:pt idx="3">
                  <c:v>13</c:v>
                </c:pt>
                <c:pt idx="4">
                  <c:v>14</c:v>
                </c:pt>
                <c:pt idx="5">
                  <c:v>14</c:v>
                </c:pt>
              </c:numCache>
            </c:numRef>
          </c:val>
          <c:extLst>
            <c:ext xmlns:c16="http://schemas.microsoft.com/office/drawing/2014/chart" uri="{C3380CC4-5D6E-409C-BE32-E72D297353CC}">
              <c16:uniqueId val="{00000002-156F-4FC9-B207-94862A888849}"/>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stolpediagram!$E$5:$E$11</c:f>
              <c:numCache>
                <c:formatCode>General</c:formatCode>
                <c:ptCount val="6"/>
                <c:pt idx="0">
                  <c:v>506</c:v>
                </c:pt>
                <c:pt idx="1">
                  <c:v>501</c:v>
                </c:pt>
                <c:pt idx="2">
                  <c:v>498</c:v>
                </c:pt>
                <c:pt idx="3">
                  <c:v>513</c:v>
                </c:pt>
                <c:pt idx="4">
                  <c:v>517</c:v>
                </c:pt>
                <c:pt idx="5">
                  <c:v>514</c:v>
                </c:pt>
              </c:numCache>
            </c:numRef>
          </c:val>
          <c:extLst>
            <c:ext xmlns:c16="http://schemas.microsoft.com/office/drawing/2014/chart" uri="{C3380CC4-5D6E-409C-BE32-E72D297353CC}">
              <c16:uniqueId val="{00000003-156F-4FC9-B207-94862A888849}"/>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156F-4FC9-B207-94862A888849}"/>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156F-4FC9-B207-94862A888849}"/>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156F-4FC9-B207-94862A888849}"/>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156F-4FC9-B207-94862A888849}"/>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D-156F-4FC9-B207-94862A888849}"/>
              </c:ext>
            </c:extLst>
          </c:dPt>
          <c:dPt>
            <c:idx val="5"/>
            <c:invertIfNegative val="0"/>
            <c:bubble3D val="0"/>
            <c:extLst>
              <c:ext xmlns:c16="http://schemas.microsoft.com/office/drawing/2014/chart" uri="{C3380CC4-5D6E-409C-BE32-E72D297353CC}">
                <c16:uniqueId val="{0000000E-156F-4FC9-B207-94862A888849}"/>
              </c:ext>
            </c:extLst>
          </c:dPt>
          <c:dLbls>
            <c:dLbl>
              <c:idx val="0"/>
              <c:layout>
                <c:manualLayout>
                  <c:x val="1.724881414402759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56F-4FC9-B207-94862A888849}"/>
                </c:ext>
              </c:extLst>
            </c:dLbl>
            <c:dLbl>
              <c:idx val="1"/>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56F-4FC9-B207-94862A888849}"/>
                </c:ext>
              </c:extLst>
            </c:dLbl>
            <c:dLbl>
              <c:idx val="2"/>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56F-4FC9-B207-94862A888849}"/>
                </c:ext>
              </c:extLst>
            </c:dLbl>
            <c:dLbl>
              <c:idx val="3"/>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56F-4FC9-B207-94862A888849}"/>
                </c:ext>
              </c:extLst>
            </c:dLbl>
            <c:dLbl>
              <c:idx val="4"/>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56F-4FC9-B207-94862A88884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stolpediagram!$F$5:$F$11</c:f>
              <c:numCache>
                <c:formatCode>General</c:formatCode>
                <c:ptCount val="6"/>
                <c:pt idx="0">
                  <c:v>10</c:v>
                </c:pt>
                <c:pt idx="1">
                  <c:v>8</c:v>
                </c:pt>
                <c:pt idx="2">
                  <c:v>10</c:v>
                </c:pt>
                <c:pt idx="3">
                  <c:v>5</c:v>
                </c:pt>
                <c:pt idx="4">
                  <c:v>5</c:v>
                </c:pt>
                <c:pt idx="5">
                  <c:v>10</c:v>
                </c:pt>
              </c:numCache>
            </c:numRef>
          </c:val>
          <c:extLst>
            <c:ext xmlns:c16="http://schemas.microsoft.com/office/drawing/2014/chart" uri="{C3380CC4-5D6E-409C-BE32-E72D297353CC}">
              <c16:uniqueId val="{0000000F-156F-4FC9-B207-94862A888849}"/>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2023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8766-4761-9B59-DEA0CB835728}"/>
              </c:ext>
            </c:extLst>
          </c:dPt>
          <c:dPt>
            <c:idx val="1"/>
            <c:bubble3D val="0"/>
            <c:spPr>
              <a:solidFill>
                <a:schemeClr val="accent2"/>
              </a:solidFill>
              <a:ln>
                <a:noFill/>
              </a:ln>
              <a:effectLst/>
            </c:spPr>
            <c:extLst>
              <c:ext xmlns:c16="http://schemas.microsoft.com/office/drawing/2014/chart" uri="{C3380CC4-5D6E-409C-BE32-E72D297353CC}">
                <c16:uniqueId val="{00000003-8766-4761-9B59-DEA0CB835728}"/>
              </c:ext>
            </c:extLst>
          </c:dPt>
          <c:dPt>
            <c:idx val="2"/>
            <c:bubble3D val="0"/>
            <c:spPr>
              <a:solidFill>
                <a:schemeClr val="accent3"/>
              </a:solidFill>
              <a:ln>
                <a:noFill/>
              </a:ln>
              <a:effectLst/>
            </c:spPr>
            <c:extLst>
              <c:ext xmlns:c16="http://schemas.microsoft.com/office/drawing/2014/chart" uri="{C3380CC4-5D6E-409C-BE32-E72D297353CC}">
                <c16:uniqueId val="{00000005-8766-4761-9B59-DEA0CB835728}"/>
              </c:ext>
            </c:extLst>
          </c:dPt>
          <c:dPt>
            <c:idx val="3"/>
            <c:bubble3D val="0"/>
            <c:spPr>
              <a:solidFill>
                <a:schemeClr val="accent4"/>
              </a:solidFill>
              <a:ln>
                <a:noFill/>
              </a:ln>
              <a:effectLst/>
            </c:spPr>
            <c:extLst>
              <c:ext xmlns:c16="http://schemas.microsoft.com/office/drawing/2014/chart" uri="{C3380CC4-5D6E-409C-BE32-E72D297353CC}">
                <c16:uniqueId val="{00000007-8766-4761-9B59-DEA0CB835728}"/>
              </c:ext>
            </c:extLst>
          </c:dPt>
          <c:dPt>
            <c:idx val="4"/>
            <c:bubble3D val="0"/>
            <c:spPr>
              <a:solidFill>
                <a:schemeClr val="accent5"/>
              </a:solidFill>
              <a:ln>
                <a:noFill/>
              </a:ln>
              <a:effectLst/>
            </c:spPr>
            <c:extLst>
              <c:ext xmlns:c16="http://schemas.microsoft.com/office/drawing/2014/chart" uri="{C3380CC4-5D6E-409C-BE32-E72D297353CC}">
                <c16:uniqueId val="{00000009-8766-4761-9B59-DEA0CB835728}"/>
              </c:ext>
            </c:extLst>
          </c:dPt>
          <c:dLbls>
            <c:dLbl>
              <c:idx val="2"/>
              <c:layout>
                <c:manualLayout>
                  <c:x val="-4.9246143084106337E-3"/>
                  <c:y val="0.170190817056958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766-4761-9B59-DEA0CB835728}"/>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0</c:v>
                </c:pt>
                <c:pt idx="1">
                  <c:v>246</c:v>
                </c:pt>
                <c:pt idx="2">
                  <c:v>14</c:v>
                </c:pt>
                <c:pt idx="3">
                  <c:v>514</c:v>
                </c:pt>
                <c:pt idx="4">
                  <c:v>10</c:v>
                </c:pt>
              </c:numCache>
            </c:numRef>
          </c:val>
          <c:extLst>
            <c:ext xmlns:c16="http://schemas.microsoft.com/office/drawing/2014/chart" uri="{C3380CC4-5D6E-409C-BE32-E72D297353CC}">
              <c16:uniqueId val="{0000000A-8766-4761-9B59-DEA0CB835728}"/>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[Sektorfordelt_sysselsetting_tabell_13472_13470.xlsx]pivot 2 siffer!Pivottabell7</c:name>
    <c:fmtId val="15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16 Trelast- og trevareindustri</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2018</c:v>
                </c:pt>
                <c:pt idx="1">
                  <c:v>2019</c:v>
                </c:pt>
                <c:pt idx="2">
                  <c:v>2020</c:v>
                </c:pt>
                <c:pt idx="3">
                  <c:v>2021</c:v>
                </c:pt>
                <c:pt idx="4">
                  <c:v>2022</c:v>
                </c:pt>
                <c:pt idx="5">
                  <c:v>2023</c:v>
                </c:pt>
              </c:strCache>
            </c:strRef>
          </c:cat>
          <c:val>
            <c:numRef>
              <c:f>'pivot 2 siffer'!$B$6:$B$12</c:f>
              <c:numCache>
                <c:formatCode>General</c:formatCode>
                <c:ptCount val="6"/>
                <c:pt idx="0">
                  <c:v>78</c:v>
                </c:pt>
                <c:pt idx="1">
                  <c:v>81</c:v>
                </c:pt>
                <c:pt idx="2">
                  <c:v>84</c:v>
                </c:pt>
                <c:pt idx="3">
                  <c:v>75</c:v>
                </c:pt>
                <c:pt idx="4">
                  <c:v>71</c:v>
                </c:pt>
                <c:pt idx="5">
                  <c:v>62</c:v>
                </c:pt>
              </c:numCache>
            </c:numRef>
          </c:val>
          <c:smooth val="0"/>
          <c:extLst>
            <c:ext xmlns:c16="http://schemas.microsoft.com/office/drawing/2014/chart" uri="{C3380CC4-5D6E-409C-BE32-E72D297353CC}">
              <c16:uniqueId val="{00000000-60C5-4A49-B8F4-EC642E8CC72E}"/>
            </c:ext>
          </c:extLst>
        </c:ser>
        <c:ser>
          <c:idx val="1"/>
          <c:order val="1"/>
          <c:tx>
            <c:strRef>
              <c:f>'pivot 2 siffer'!$C$4:$C$5</c:f>
              <c:strCache>
                <c:ptCount val="1"/>
                <c:pt idx="0">
                  <c:v>31 Møbelindustri</c:v>
                </c:pt>
              </c:strCache>
            </c:strRef>
          </c:tx>
          <c:spPr>
            <a:ln w="28575" cap="rnd">
              <a:solidFill>
                <a:schemeClr val="accent2"/>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siffer'!$C$6:$C$12</c:f>
              <c:numCache>
                <c:formatCode>General</c:formatCode>
                <c:ptCount val="6"/>
                <c:pt idx="0">
                  <c:v>45</c:v>
                </c:pt>
                <c:pt idx="1">
                  <c:v>40</c:v>
                </c:pt>
                <c:pt idx="2">
                  <c:v>40</c:v>
                </c:pt>
                <c:pt idx="3">
                  <c:v>48</c:v>
                </c:pt>
                <c:pt idx="4">
                  <c:v>48</c:v>
                </c:pt>
                <c:pt idx="5">
                  <c:v>50</c:v>
                </c:pt>
              </c:numCache>
            </c:numRef>
          </c:val>
          <c:smooth val="0"/>
          <c:extLst>
            <c:ext xmlns:c16="http://schemas.microsoft.com/office/drawing/2014/chart" uri="{C3380CC4-5D6E-409C-BE32-E72D297353CC}">
              <c16:uniqueId val="{00000001-60C5-4A49-B8F4-EC642E8CC72E}"/>
            </c:ext>
          </c:extLst>
        </c:ser>
        <c:ser>
          <c:idx val="2"/>
          <c:order val="2"/>
          <c:tx>
            <c:strRef>
              <c:f>'pivot 2 siffer'!$D$4:$D$5</c:f>
              <c:strCache>
                <c:ptCount val="1"/>
                <c:pt idx="0">
                  <c:v>42 Anleggsvirksomhet</c:v>
                </c:pt>
              </c:strCache>
            </c:strRef>
          </c:tx>
          <c:spPr>
            <a:ln w="28575" cap="rnd">
              <a:solidFill>
                <a:schemeClr val="accent3"/>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siffer'!$D$6:$D$12</c:f>
              <c:numCache>
                <c:formatCode>General</c:formatCode>
                <c:ptCount val="6"/>
                <c:pt idx="0">
                  <c:v>19</c:v>
                </c:pt>
                <c:pt idx="1">
                  <c:v>18</c:v>
                </c:pt>
                <c:pt idx="2">
                  <c:v>23</c:v>
                </c:pt>
                <c:pt idx="3">
                  <c:v>25</c:v>
                </c:pt>
                <c:pt idx="4">
                  <c:v>29</c:v>
                </c:pt>
                <c:pt idx="5">
                  <c:v>43</c:v>
                </c:pt>
              </c:numCache>
            </c:numRef>
          </c:val>
          <c:smooth val="0"/>
          <c:extLst>
            <c:ext xmlns:c16="http://schemas.microsoft.com/office/drawing/2014/chart" uri="{C3380CC4-5D6E-409C-BE32-E72D297353CC}">
              <c16:uniqueId val="{00000002-60C5-4A49-B8F4-EC642E8CC72E}"/>
            </c:ext>
          </c:extLst>
        </c:ser>
        <c:ser>
          <c:idx val="3"/>
          <c:order val="3"/>
          <c:tx>
            <c:strRef>
              <c:f>'pivot 2 siffer'!$E$4:$E$5</c:f>
              <c:strCache>
                <c:ptCount val="1"/>
                <c:pt idx="0">
                  <c:v>43 Spesialisert bygge- og anleggsvirksomhet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'pivot 2 siffer'!$A$6:$A$12</c:f>
              <c:strCache>
                <c:ptCount val="6"/>
                <c:pt idx="0">
                  <c:v>2018</c:v>
                </c:pt>
                <c:pt idx="1">
                  <c:v>2019</c:v>
                </c:pt>
                <c:pt idx="2">
                  <c:v>2020</c:v>
                </c:pt>
                <c:pt idx="3">
                  <c:v>2021</c:v>
                </c:pt>
                <c:pt idx="4">
                  <c:v>2022</c:v>
                </c:pt>
                <c:pt idx="5">
                  <c:v>2023</c:v>
                </c:pt>
              </c:strCache>
            </c:strRef>
          </c:cat>
          <c:val>
            <c:numRef>
              <c:f>'pivot 2 siffer'!$E$6:$E$12</c:f>
              <c:numCache>
                <c:formatCode>General</c:formatCode>
                <c:ptCount val="6"/>
                <c:pt idx="0">
                  <c:v>65</c:v>
                </c:pt>
                <c:pt idx="1">
                  <c:v>59</c:v>
                </c:pt>
                <c:pt idx="2">
                  <c:v>56</c:v>
                </c:pt>
                <c:pt idx="3">
                  <c:v>60</c:v>
                </c:pt>
                <c:pt idx="4">
                  <c:v>66</c:v>
                </c:pt>
                <c:pt idx="5">
                  <c:v>56</c:v>
                </c:pt>
              </c:numCache>
            </c:numRef>
          </c:val>
          <c:smooth val="0"/>
          <c:extLst>
            <c:ext xmlns:c16="http://schemas.microsoft.com/office/drawing/2014/chart" uri="{C3380CC4-5D6E-409C-BE32-E72D297353CC}">
              <c16:uniqueId val="{00000003-60C5-4A49-B8F4-EC642E8CC72E}"/>
            </c:ext>
          </c:extLst>
        </c:ser>
        <c:dLbls>
          <c:showLegendKey val="0"/>
          <c:showVal val="0"/>
          <c:showCatName val="0"/>
          <c:showSerName val="0"/>
          <c:showPercent val="0"/>
          <c:showBubbleSize val="0"/>
        </c:dLbls>
        <c:marker val="1"/>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[Gjennomføring_vgo.xlsx]bruk 2024!Pivottabell1</c:name>
    <c:fmtId val="7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Gjennomføring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dLbl>
          <c:idx val="0"/>
          <c:showLegendKey val="0"/>
          <c:showVal val="1"/>
          <c:showCatName val="0"/>
          <c:showSerName val="0"/>
          <c:showPercent val="0"/>
          <c:showBubbleSize val="0"/>
          <c:extLst>
            <c:ext xmlns:c15="http://schemas.microsoft.com/office/drawing/2012/chart" uri="{CE6537A1-D6FC-4f65-9D91-7224C49458BB}"/>
          </c:extLst>
        </c:dLbl>
      </c:pivotFmt>
      <c:pivotFmt>
        <c:idx val="32"/>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showLegendKey val="0"/>
          <c:showVal val="1"/>
          <c:showCatName val="0"/>
          <c:showSerName val="0"/>
          <c:showPercent val="0"/>
          <c:showBubbleSize val="0"/>
          <c:extLst>
            <c:ext xmlns:c15="http://schemas.microsoft.com/office/drawing/2012/chart" uri="{CE6537A1-D6FC-4f65-9D91-7224C49458BB}"/>
          </c:extLst>
        </c:dLbl>
      </c:pivotFmt>
      <c:pivotFmt>
        <c:idx val="34"/>
        <c:dLbl>
          <c:idx val="0"/>
          <c:showLegendKey val="0"/>
          <c:showVal val="1"/>
          <c:showCatName val="0"/>
          <c:showSerName val="0"/>
          <c:showPercent val="0"/>
          <c:showBubbleSize val="0"/>
          <c:extLst>
            <c:ext xmlns:c15="http://schemas.microsoft.com/office/drawing/2012/chart" uri="{CE6537A1-D6FC-4f65-9D91-7224C49458BB}"/>
          </c:extLst>
        </c:dLbl>
      </c:pivotFmt>
      <c:pivotFmt>
        <c:idx val="35"/>
        <c:dLbl>
          <c:idx val="0"/>
          <c:showLegendKey val="0"/>
          <c:showVal val="1"/>
          <c:showCatName val="0"/>
          <c:showSerName val="0"/>
          <c:showPercent val="0"/>
          <c:showBubbleSize val="0"/>
          <c:extLst>
            <c:ext xmlns:c15="http://schemas.microsoft.com/office/drawing/2012/chart" uri="{CE6537A1-D6FC-4f65-9D91-7224C49458BB}"/>
          </c:extLst>
        </c:dLbl>
      </c:pivotFmt>
      <c:pivotFmt>
        <c:idx val="36"/>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dLbl>
          <c:idx val="0"/>
          <c:showLegendKey val="0"/>
          <c:showVal val="1"/>
          <c:showCatName val="0"/>
          <c:showSerName val="0"/>
          <c:showPercent val="0"/>
          <c:showBubbleSize val="0"/>
          <c:extLst>
            <c:ext xmlns:c15="http://schemas.microsoft.com/office/drawing/2012/chart" uri="{CE6537A1-D6FC-4f65-9D91-7224C49458BB}"/>
          </c:extLst>
        </c:dLbl>
      </c:pivotFmt>
      <c:pivotFmt>
        <c:idx val="39"/>
        <c:dLbl>
          <c:idx val="0"/>
          <c:showLegendKey val="0"/>
          <c:showVal val="1"/>
          <c:showCatName val="0"/>
          <c:showSerName val="0"/>
          <c:showPercent val="0"/>
          <c:showBubbleSize val="0"/>
          <c:extLst>
            <c:ext xmlns:c15="http://schemas.microsoft.com/office/drawing/2012/chart" uri="{CE6537A1-D6FC-4f65-9D91-7224C49458BB}"/>
          </c:extLst>
        </c:dLbl>
      </c:pivotFmt>
      <c:pivotFmt>
        <c:idx val="40"/>
        <c:dLbl>
          <c:idx val="0"/>
          <c:showLegendKey val="0"/>
          <c:showVal val="1"/>
          <c:showCatName val="0"/>
          <c:showSerName val="0"/>
          <c:showPercent val="0"/>
          <c:showBubbleSize val="0"/>
          <c:extLst>
            <c:ext xmlns:c15="http://schemas.microsoft.com/office/drawing/2012/chart" uri="{CE6537A1-D6FC-4f65-9D91-7224C49458BB}"/>
          </c:extLst>
        </c:dLbl>
      </c:pivotFmt>
      <c:pivotFmt>
        <c:idx val="41"/>
        <c:dLbl>
          <c:idx val="0"/>
          <c:showLegendKey val="0"/>
          <c:showVal val="1"/>
          <c:showCatName val="0"/>
          <c:showSerName val="0"/>
          <c:showPercent val="0"/>
          <c:showBubbleSize val="0"/>
          <c:extLst>
            <c:ext xmlns:c15="http://schemas.microsoft.com/office/drawing/2012/chart" uri="{CE6537A1-D6FC-4f65-9D91-7224C49458BB}"/>
          </c:extLst>
        </c:dLbl>
      </c:pivotFmt>
      <c:pivotFmt>
        <c:idx val="42"/>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showLegendKey val="0"/>
          <c:showVal val="1"/>
          <c:showCatName val="0"/>
          <c:showSerName val="0"/>
          <c:showPercent val="0"/>
          <c:showBubbleSize val="0"/>
          <c:extLst>
            <c:ext xmlns:c15="http://schemas.microsoft.com/office/drawing/2012/chart" uri="{CE6537A1-D6FC-4f65-9D91-7224C49458BB}"/>
          </c:extLst>
        </c:dLbl>
      </c:pivotFmt>
      <c:pivotFmt>
        <c:idx val="45"/>
        <c:dLbl>
          <c:idx val="0"/>
          <c:showLegendKey val="0"/>
          <c:showVal val="1"/>
          <c:showCatName val="0"/>
          <c:showSerName val="0"/>
          <c:showPercent val="0"/>
          <c:showBubbleSize val="0"/>
          <c:extLst>
            <c:ext xmlns:c15="http://schemas.microsoft.com/office/drawing/2012/chart" uri="{CE6537A1-D6FC-4f65-9D91-7224C49458BB}"/>
          </c:extLst>
        </c:dLbl>
      </c:pivotFmt>
      <c:pivotFmt>
        <c:idx val="46"/>
        <c:dLbl>
          <c:idx val="0"/>
          <c:showLegendKey val="0"/>
          <c:showVal val="1"/>
          <c:showCatName val="0"/>
          <c:showSerName val="0"/>
          <c:showPercent val="0"/>
          <c:showBubbleSize val="0"/>
          <c:extLst>
            <c:ext xmlns:c15="http://schemas.microsoft.com/office/drawing/2012/chart" uri="{CE6537A1-D6FC-4f65-9D91-7224C49458BB}"/>
          </c:extLst>
        </c:dLbl>
      </c:pivotFmt>
      <c:pivotFmt>
        <c:idx val="47"/>
        <c:dLbl>
          <c:idx val="0"/>
          <c:showLegendKey val="0"/>
          <c:showVal val="1"/>
          <c:showCatName val="0"/>
          <c:showSerName val="0"/>
          <c:showPercent val="0"/>
          <c:showBubbleSize val="0"/>
          <c:extLst>
            <c:ext xmlns:c15="http://schemas.microsoft.com/office/drawing/2012/chart" uri="{CE6537A1-D6FC-4f65-9D91-7224C49458BB}"/>
          </c:extLst>
        </c:dLbl>
      </c:pivotFmt>
      <c:pivotFmt>
        <c:idx val="48"/>
        <c:dLbl>
          <c:idx val="0"/>
          <c:showLegendKey val="0"/>
          <c:showVal val="1"/>
          <c:showCatName val="0"/>
          <c:showSerName val="0"/>
          <c:showPercent val="0"/>
          <c:showBubbleSize val="0"/>
          <c:extLst>
            <c:ext xmlns:c15="http://schemas.microsoft.com/office/drawing/2012/chart" uri="{CE6537A1-D6FC-4f65-9D91-7224C49458BB}"/>
          </c:extLst>
        </c:dLbl>
      </c:pivotFmt>
      <c:pivotFmt>
        <c:idx val="49"/>
        <c:dLbl>
          <c:idx val="0"/>
          <c:showLegendKey val="0"/>
          <c:showVal val="1"/>
          <c:showCatName val="0"/>
          <c:showSerName val="0"/>
          <c:showPercent val="0"/>
          <c:showBubbleSize val="0"/>
          <c:extLst>
            <c:ext xmlns:c15="http://schemas.microsoft.com/office/drawing/2012/chart" uri="{CE6537A1-D6FC-4f65-9D91-7224C49458BB}"/>
          </c:extLst>
        </c:dLbl>
      </c:pivotFmt>
      <c:pivotFmt>
        <c:idx val="50"/>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2"/>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'bruk 2024'!$B$5:$B$6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2024'!$B$7:$B$12</c:f>
              <c:numCache>
                <c:formatCode>General</c:formatCode>
                <c:ptCount val="5"/>
                <c:pt idx="0">
                  <c:v>78.099999999999994</c:v>
                </c:pt>
                <c:pt idx="1">
                  <c:v>78</c:v>
                </c:pt>
                <c:pt idx="2">
                  <c:v>80</c:v>
                </c:pt>
                <c:pt idx="3">
                  <c:v>80.900000000000006</c:v>
                </c:pt>
                <c:pt idx="4">
                  <c:v>83.6</c:v>
                </c:pt>
              </c:numCache>
            </c:numRef>
          </c:val>
          <c:extLst>
            <c:ext xmlns:c16="http://schemas.microsoft.com/office/drawing/2014/chart" uri="{C3380CC4-5D6E-409C-BE32-E72D297353CC}">
              <c16:uniqueId val="{00000000-7E7F-4E63-BF73-4C9C4B33D91F}"/>
            </c:ext>
          </c:extLst>
        </c:ser>
        <c:ser>
          <c:idx val="1"/>
          <c:order val="1"/>
          <c:tx>
            <c:strRef>
              <c:f>'bruk 2024'!$C$5:$C$6</c:f>
              <c:strCache>
                <c:ptCount val="1"/>
                <c:pt idx="0">
                  <c:v>Hægebostad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2024'!$C$7:$C$12</c:f>
              <c:numCache>
                <c:formatCode>General</c:formatCode>
                <c:ptCount val="5"/>
                <c:pt idx="0">
                  <c:v>78.599999999999994</c:v>
                </c:pt>
                <c:pt idx="1">
                  <c:v>78.3</c:v>
                </c:pt>
                <c:pt idx="2">
                  <c:v>0</c:v>
                </c:pt>
                <c:pt idx="3">
                  <c:v>76.5</c:v>
                </c:pt>
                <c:pt idx="4">
                  <c:v>0</c:v>
                </c:pt>
              </c:numCache>
            </c:numRef>
          </c:val>
          <c:extLst>
            <c:ext xmlns:c16="http://schemas.microsoft.com/office/drawing/2014/chart" uri="{C3380CC4-5D6E-409C-BE32-E72D297353CC}">
              <c16:uniqueId val="{00000001-7E7F-4E63-BF73-4C9C4B33D91F}"/>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Lærekontrakter per 1000 innbyggere, kommunal sektor, 09.2023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'[Lærekontrakter_180923.xlsx]18.09.23 - kommune'!$B$1</c:f>
              <c:strCache>
                <c:ptCount val="1"/>
                <c:pt idx="0">
                  <c:v>Antall kontrakter per 1000 innbyggere</c:v>
                </c:pt>
              </c:strCache>
            </c:strRef>
          </c:tx>
          <c:spPr>
            <a:solidFill>
              <a:srgbClr val="002060"/>
            </a:solidFill>
            <a:ln>
              <a:noFill/>
            </a:ln>
            <a:effectLst/>
          </c:spPr>
          <c:invertIfNegative val="0"/>
          <c:dPt>
            <c:idx val="3"/>
            <c:invertIfNegative val="0"/>
            <c:bubble3D val="0"/>
            <c:spPr>
              <a:solidFill>
                <a:schemeClr val="accent1"/>
              </a:solidFill>
              <a:ln>
                <a:noFill/>
              </a:ln>
              <a:effectLst/>
            </c:spPr>
            <c:extLst>
              <c:ext xmlns:c16="http://schemas.microsoft.com/office/drawing/2014/chart" uri="{C3380CC4-5D6E-409C-BE32-E72D297353CC}">
                <c16:uniqueId val="{00000004-1739-41CC-8C72-ABDC4D860E99}"/>
              </c:ext>
            </c:extLst>
          </c:dPt>
          <c:dPt>
            <c:idx val="11"/>
            <c:invertIfNegative val="0"/>
            <c:bubble3D val="0"/>
            <c:spPr>
              <a:solidFill>
                <a:srgbClr val="002060"/>
              </a:solidFill>
              <a:ln>
                <a:noFill/>
              </a:ln>
              <a:effectLst/>
            </c:spPr>
            <c:extLst>
              <c:ext xmlns:c16="http://schemas.microsoft.com/office/drawing/2014/chart" uri="{C3380CC4-5D6E-409C-BE32-E72D297353CC}">
                <c16:uniqueId val="{00000001-1739-41CC-8C72-ABDC4D860E99}"/>
              </c:ext>
            </c:extLst>
          </c:dPt>
          <c:cat>
            <c:strRef>
              <c:f>'[Lærekontrakter_180923.xlsx]18.09.23 - kommune'!$A$2:$A$26</c:f>
              <c:strCache>
                <c:ptCount val="25"/>
                <c:pt idx="0">
                  <c:v>Gjerstad</c:v>
                </c:pt>
                <c:pt idx="1">
                  <c:v>Risør</c:v>
                </c:pt>
                <c:pt idx="2">
                  <c:v>Kristiansand</c:v>
                </c:pt>
                <c:pt idx="3">
                  <c:v>Hægebostad</c:v>
                </c:pt>
                <c:pt idx="4">
                  <c:v>Froland</c:v>
                </c:pt>
                <c:pt idx="5">
                  <c:v>Lyngdal</c:v>
                </c:pt>
                <c:pt idx="6">
                  <c:v>Bykle</c:v>
                </c:pt>
                <c:pt idx="7">
                  <c:v>Farsund</c:v>
                </c:pt>
                <c:pt idx="8">
                  <c:v>Flekkefjord</c:v>
                </c:pt>
                <c:pt idx="9">
                  <c:v>Åmli</c:v>
                </c:pt>
                <c:pt idx="10">
                  <c:v>Tvedestrand</c:v>
                </c:pt>
                <c:pt idx="11">
                  <c:v>Birkenes</c:v>
                </c:pt>
                <c:pt idx="12">
                  <c:v>Arendal</c:v>
                </c:pt>
                <c:pt idx="13">
                  <c:v>Vennesla</c:v>
                </c:pt>
                <c:pt idx="14">
                  <c:v>Lillesand</c:v>
                </c:pt>
                <c:pt idx="15">
                  <c:v>Lindesnes</c:v>
                </c:pt>
                <c:pt idx="16">
                  <c:v>Grimstad</c:v>
                </c:pt>
                <c:pt idx="17">
                  <c:v>Vegårshei</c:v>
                </c:pt>
                <c:pt idx="18">
                  <c:v>Iveland</c:v>
                </c:pt>
                <c:pt idx="19">
                  <c:v>Kvinesdal</c:v>
                </c:pt>
                <c:pt idx="20">
                  <c:v>Åseral</c:v>
                </c:pt>
                <c:pt idx="21">
                  <c:v>Evje og Hornnes</c:v>
                </c:pt>
                <c:pt idx="22">
                  <c:v>Valle</c:v>
                </c:pt>
                <c:pt idx="23">
                  <c:v>Bygland</c:v>
                </c:pt>
                <c:pt idx="24">
                  <c:v>Sirdal</c:v>
                </c:pt>
              </c:strCache>
            </c:strRef>
          </c:cat>
          <c:val>
            <c:numRef>
              <c:f>'[Lærekontrakter_180923.xlsx]18.09.23 - kommune'!$B$2:$B$26</c:f>
              <c:numCache>
                <c:formatCode>0.0</c:formatCode>
                <c:ptCount val="25"/>
                <c:pt idx="0">
                  <c:v>1.2391573729863692</c:v>
                </c:pt>
                <c:pt idx="1">
                  <c:v>1.4692918013517484</c:v>
                </c:pt>
                <c:pt idx="2">
                  <c:v>1.4858841010401187</c:v>
                </c:pt>
                <c:pt idx="3">
                  <c:v>1.7142857142857142</c:v>
                </c:pt>
                <c:pt idx="4">
                  <c:v>1.9436345966958211</c:v>
                </c:pt>
                <c:pt idx="5">
                  <c:v>1.953306669147056</c:v>
                </c:pt>
                <c:pt idx="6">
                  <c:v>2.0100502512562817</c:v>
                </c:pt>
                <c:pt idx="7">
                  <c:v>2.1298174442190669</c:v>
                </c:pt>
                <c:pt idx="8">
                  <c:v>2.1701388888888888</c:v>
                </c:pt>
                <c:pt idx="9">
                  <c:v>2.2396416573348263</c:v>
                </c:pt>
                <c:pt idx="10">
                  <c:v>2.2639068564036222</c:v>
                </c:pt>
                <c:pt idx="11">
                  <c:v>2.4118738404452689</c:v>
                </c:pt>
                <c:pt idx="12">
                  <c:v>2.5489463622580151</c:v>
                </c:pt>
                <c:pt idx="13">
                  <c:v>2.6154047338825683</c:v>
                </c:pt>
                <c:pt idx="14">
                  <c:v>2.6272002802346965</c:v>
                </c:pt>
                <c:pt idx="15">
                  <c:v>2.6406576089271265</c:v>
                </c:pt>
                <c:pt idx="16">
                  <c:v>2.7656891853418473</c:v>
                </c:pt>
                <c:pt idx="17">
                  <c:v>2.8076743097800652</c:v>
                </c:pt>
                <c:pt idx="18">
                  <c:v>2.9761904761904758</c:v>
                </c:pt>
                <c:pt idx="19">
                  <c:v>2.9880478087649402</c:v>
                </c:pt>
                <c:pt idx="20">
                  <c:v>3.2930845225027441</c:v>
                </c:pt>
                <c:pt idx="21">
                  <c:v>3.3299180327868849</c:v>
                </c:pt>
                <c:pt idx="22">
                  <c:v>3.3898305084745761</c:v>
                </c:pt>
                <c:pt idx="23">
                  <c:v>5.28169014084507</c:v>
                </c:pt>
                <c:pt idx="24">
                  <c:v>8.7098530212302681</c:v>
                </c:pt>
              </c:numCache>
            </c:numRef>
          </c:val>
          <c:extLst>
            <c:ext xmlns:c16="http://schemas.microsoft.com/office/drawing/2014/chart" uri="{C3380CC4-5D6E-409C-BE32-E72D297353CC}">
              <c16:uniqueId val="{00000002-1739-41CC-8C72-ABDC4D860E99}"/>
            </c:ext>
          </c:extLst>
        </c:ser>
        <c:dLbls>
          <c:showLegendKey val="0"/>
          <c:showVal val="0"/>
          <c:showCatName val="0"/>
          <c:showSerName val="0"/>
          <c:showPercent val="0"/>
          <c:showBubbleSize val="0"/>
        </c:dLbls>
        <c:gapWidth val="150"/>
        <c:axId val="488660200"/>
        <c:axId val="488652328"/>
      </c:barChart>
      <c:lineChart>
        <c:grouping val="standard"/>
        <c:varyColors val="0"/>
        <c:ser>
          <c:idx val="1"/>
          <c:order val="1"/>
          <c:tx>
            <c:strRef>
              <c:f>'[Lærekontrakter_180923.xlsx]18.09.23 - kommune'!$C$1</c:f>
              <c:strCache>
                <c:ptCount val="1"/>
                <c:pt idx="0">
                  <c:v>Målsetning antall kontrakter per 1000</c:v>
                </c:pt>
              </c:strCache>
            </c:strRef>
          </c:tx>
          <c:spPr>
            <a:ln w="28575" cap="rnd">
              <a:solidFill>
                <a:schemeClr val="tx1"/>
              </a:solidFill>
              <a:prstDash val="dash"/>
              <a:round/>
            </a:ln>
            <a:effectLst/>
          </c:spPr>
          <c:marker>
            <c:symbol val="none"/>
          </c:marker>
          <c:cat>
            <c:strRef>
              <c:f>'[Lærekontrakter_180923.xlsx]18.09.23 - kommune'!$A$2:$A$26</c:f>
              <c:strCache>
                <c:ptCount val="25"/>
                <c:pt idx="0">
                  <c:v>Gjerstad</c:v>
                </c:pt>
                <c:pt idx="1">
                  <c:v>Risør</c:v>
                </c:pt>
                <c:pt idx="2">
                  <c:v>Kristiansand</c:v>
                </c:pt>
                <c:pt idx="3">
                  <c:v>Hægebostad</c:v>
                </c:pt>
                <c:pt idx="4">
                  <c:v>Froland</c:v>
                </c:pt>
                <c:pt idx="5">
                  <c:v>Lyngdal</c:v>
                </c:pt>
                <c:pt idx="6">
                  <c:v>Bykle</c:v>
                </c:pt>
                <c:pt idx="7">
                  <c:v>Farsund</c:v>
                </c:pt>
                <c:pt idx="8">
                  <c:v>Flekkefjord</c:v>
                </c:pt>
                <c:pt idx="9">
                  <c:v>Åmli</c:v>
                </c:pt>
                <c:pt idx="10">
                  <c:v>Tvedestrand</c:v>
                </c:pt>
                <c:pt idx="11">
                  <c:v>Birkenes</c:v>
                </c:pt>
                <c:pt idx="12">
                  <c:v>Arendal</c:v>
                </c:pt>
                <c:pt idx="13">
                  <c:v>Vennesla</c:v>
                </c:pt>
                <c:pt idx="14">
                  <c:v>Lillesand</c:v>
                </c:pt>
                <c:pt idx="15">
                  <c:v>Lindesnes</c:v>
                </c:pt>
                <c:pt idx="16">
                  <c:v>Grimstad</c:v>
                </c:pt>
                <c:pt idx="17">
                  <c:v>Vegårshei</c:v>
                </c:pt>
                <c:pt idx="18">
                  <c:v>Iveland</c:v>
                </c:pt>
                <c:pt idx="19">
                  <c:v>Kvinesdal</c:v>
                </c:pt>
                <c:pt idx="20">
                  <c:v>Åseral</c:v>
                </c:pt>
                <c:pt idx="21">
                  <c:v>Evje og Hornnes</c:v>
                </c:pt>
                <c:pt idx="22">
                  <c:v>Valle</c:v>
                </c:pt>
                <c:pt idx="23">
                  <c:v>Bygland</c:v>
                </c:pt>
                <c:pt idx="24">
                  <c:v>Sirdal</c:v>
                </c:pt>
              </c:strCache>
            </c:strRef>
          </c:cat>
          <c:val>
            <c:numRef>
              <c:f>'[Lærekontrakter_180923.xlsx]18.09.23 - kommune'!$C$2:$C$26</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03-1739-41CC-8C72-ABDC4D860E99}"/>
            </c:ext>
          </c:extLst>
        </c:ser>
        <c:dLbls>
          <c:showLegendKey val="0"/>
          <c:showVal val="0"/>
          <c:showCatName val="0"/>
          <c:showSerName val="0"/>
          <c:showPercent val="0"/>
          <c:showBubbleSize val="0"/>
        </c:dLbls>
        <c:marker val="1"/>
        <c:smooth val="0"/>
        <c:axId val="488660200"/>
        <c:axId val="488652328"/>
      </c:lineChart>
      <c:catAx>
        <c:axId val="488660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52328"/>
        <c:crosses val="autoZero"/>
        <c:auto val="1"/>
        <c:lblAlgn val="ctr"/>
        <c:lblOffset val="100"/>
        <c:noMultiLvlLbl val="0"/>
      </c:catAx>
      <c:valAx>
        <c:axId val="488652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6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lærekotrakter per 1000 innbyggere, privat sektor, 09.2023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'[Lærekontrakter_180923.xlsx]18.09.23 - privat'!$B$1</c:f>
              <c:strCache>
                <c:ptCount val="1"/>
                <c:pt idx="0">
                  <c:v>Antall lærekotrakter per 1000 innbyggere</c:v>
                </c:pt>
              </c:strCache>
            </c:strRef>
          </c:tx>
          <c:spPr>
            <a:solidFill>
              <a:srgbClr val="002060"/>
            </a:solidFill>
            <a:ln>
              <a:noFill/>
            </a:ln>
            <a:effectLst/>
          </c:spPr>
          <c:invertIfNegative val="0"/>
          <c:dPt>
            <c:idx val="2"/>
            <c:invertIfNegative val="0"/>
            <c:bubble3D val="0"/>
            <c:spPr>
              <a:solidFill>
                <a:srgbClr val="00B0F0"/>
              </a:solidFill>
              <a:ln>
                <a:noFill/>
              </a:ln>
              <a:effectLst/>
            </c:spPr>
            <c:extLst>
              <c:ext xmlns:c16="http://schemas.microsoft.com/office/drawing/2014/chart" uri="{C3380CC4-5D6E-409C-BE32-E72D297353CC}">
                <c16:uniqueId val="{00000003-C15B-4B4D-A73B-4B6D0BF8FF5E}"/>
              </c:ext>
            </c:extLst>
          </c:dPt>
          <c:dPt>
            <c:idx val="20"/>
            <c:invertIfNegative val="0"/>
            <c:bubble3D val="0"/>
            <c:spPr>
              <a:solidFill>
                <a:srgbClr val="002060"/>
              </a:solidFill>
              <a:ln>
                <a:noFill/>
              </a:ln>
              <a:effectLst/>
            </c:spPr>
            <c:extLst>
              <c:ext xmlns:c16="http://schemas.microsoft.com/office/drawing/2014/chart" uri="{C3380CC4-5D6E-409C-BE32-E72D297353CC}">
                <c16:uniqueId val="{00000001-C15B-4B4D-A73B-4B6D0BF8FF5E}"/>
              </c:ext>
            </c:extLst>
          </c:dPt>
          <c:cat>
            <c:strRef>
              <c:f>'[Lærekontrakter_180923.xlsx]18.09.23 - privat'!$A$2:$A$26</c:f>
              <c:strCache>
                <c:ptCount val="25"/>
                <c:pt idx="0">
                  <c:v>Iveland</c:v>
                </c:pt>
                <c:pt idx="1">
                  <c:v>Vegårshei</c:v>
                </c:pt>
                <c:pt idx="2">
                  <c:v>Hægebostad</c:v>
                </c:pt>
                <c:pt idx="3">
                  <c:v>Gjerstad</c:v>
                </c:pt>
                <c:pt idx="4">
                  <c:v>Sirdal</c:v>
                </c:pt>
                <c:pt idx="5">
                  <c:v>Lillesand</c:v>
                </c:pt>
                <c:pt idx="6">
                  <c:v>Tvedestrand</c:v>
                </c:pt>
                <c:pt idx="7">
                  <c:v>Åseral</c:v>
                </c:pt>
                <c:pt idx="8">
                  <c:v>Valle</c:v>
                </c:pt>
                <c:pt idx="9">
                  <c:v>Froland</c:v>
                </c:pt>
                <c:pt idx="10">
                  <c:v>Vennesla</c:v>
                </c:pt>
                <c:pt idx="11">
                  <c:v>Arendal</c:v>
                </c:pt>
                <c:pt idx="12">
                  <c:v>Risør</c:v>
                </c:pt>
                <c:pt idx="13">
                  <c:v>Kvinesdal</c:v>
                </c:pt>
                <c:pt idx="14">
                  <c:v>Bykle</c:v>
                </c:pt>
                <c:pt idx="15">
                  <c:v>Farsund</c:v>
                </c:pt>
                <c:pt idx="16">
                  <c:v>Lyngdal</c:v>
                </c:pt>
                <c:pt idx="17">
                  <c:v>Grimstad</c:v>
                </c:pt>
                <c:pt idx="18">
                  <c:v>Bygland</c:v>
                </c:pt>
                <c:pt idx="19">
                  <c:v>Åmli</c:v>
                </c:pt>
                <c:pt idx="20">
                  <c:v>Birkenes</c:v>
                </c:pt>
                <c:pt idx="21">
                  <c:v>Kristiansand</c:v>
                </c:pt>
                <c:pt idx="22">
                  <c:v>Evje og Hornnes</c:v>
                </c:pt>
                <c:pt idx="23">
                  <c:v>Lindesnes</c:v>
                </c:pt>
                <c:pt idx="24">
                  <c:v>Flekkefjord</c:v>
                </c:pt>
              </c:strCache>
            </c:strRef>
          </c:cat>
          <c:val>
            <c:numRef>
              <c:f>'[Lærekontrakter_180923.xlsx]18.09.23 - privat'!$B$2:$B$26</c:f>
              <c:numCache>
                <c:formatCode>0.0</c:formatCode>
                <c:ptCount val="25"/>
                <c:pt idx="0">
                  <c:v>1.4880952380952379</c:v>
                </c:pt>
                <c:pt idx="1">
                  <c:v>3.7435657463734211</c:v>
                </c:pt>
                <c:pt idx="2">
                  <c:v>4.5714285714285721</c:v>
                </c:pt>
                <c:pt idx="3">
                  <c:v>4.9566294919454768</c:v>
                </c:pt>
                <c:pt idx="4">
                  <c:v>5.4436581382689164</c:v>
                </c:pt>
                <c:pt idx="5">
                  <c:v>6.3052806725632715</c:v>
                </c:pt>
                <c:pt idx="6">
                  <c:v>6.4683053040103493</c:v>
                </c:pt>
                <c:pt idx="7">
                  <c:v>6.5861690450054882</c:v>
                </c:pt>
                <c:pt idx="8">
                  <c:v>6.7796610169491522</c:v>
                </c:pt>
                <c:pt idx="9">
                  <c:v>6.9646906381600253</c:v>
                </c:pt>
                <c:pt idx="10">
                  <c:v>7.1923630181770628</c:v>
                </c:pt>
                <c:pt idx="11">
                  <c:v>7.2732866026500256</c:v>
                </c:pt>
                <c:pt idx="12">
                  <c:v>7.3464590067587423</c:v>
                </c:pt>
                <c:pt idx="13">
                  <c:v>7.8021248339973441</c:v>
                </c:pt>
                <c:pt idx="14">
                  <c:v>8.0402010050251267</c:v>
                </c:pt>
                <c:pt idx="15">
                  <c:v>8.215010141987829</c:v>
                </c:pt>
                <c:pt idx="16">
                  <c:v>8.6503581062226775</c:v>
                </c:pt>
                <c:pt idx="17">
                  <c:v>8.6631146540854918</c:v>
                </c:pt>
                <c:pt idx="18">
                  <c:v>8.8028169014084519</c:v>
                </c:pt>
                <c:pt idx="19">
                  <c:v>8.9585666293393054</c:v>
                </c:pt>
                <c:pt idx="20">
                  <c:v>9.0909090909090899</c:v>
                </c:pt>
                <c:pt idx="21">
                  <c:v>10.61220183405576</c:v>
                </c:pt>
                <c:pt idx="22">
                  <c:v>11.014344262295083</c:v>
                </c:pt>
                <c:pt idx="23">
                  <c:v>11.371864219089398</c:v>
                </c:pt>
                <c:pt idx="24">
                  <c:v>11.610243055555555</c:v>
                </c:pt>
              </c:numCache>
            </c:numRef>
          </c:val>
          <c:extLst>
            <c:ext xmlns:c16="http://schemas.microsoft.com/office/drawing/2014/chart" uri="{C3380CC4-5D6E-409C-BE32-E72D297353CC}">
              <c16:uniqueId val="{00000002-C15B-4B4D-A73B-4B6D0BF8FF5E}"/>
            </c:ext>
          </c:extLst>
        </c:ser>
        <c:dLbls>
          <c:showLegendKey val="0"/>
          <c:showVal val="0"/>
          <c:showCatName val="0"/>
          <c:showSerName val="0"/>
          <c:showPercent val="0"/>
          <c:showBubbleSize val="0"/>
        </c:dLbls>
        <c:gapWidth val="219"/>
        <c:overlap val="-27"/>
        <c:axId val="763938200"/>
        <c:axId val="763933280"/>
      </c:barChart>
      <c:catAx>
        <c:axId val="763938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933280"/>
        <c:crosses val="autoZero"/>
        <c:auto val="1"/>
        <c:lblAlgn val="ctr"/>
        <c:lblOffset val="100"/>
        <c:noMultiLvlLbl val="0"/>
      </c:catAx>
      <c:valAx>
        <c:axId val="763933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93820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Alle innvandrere</c:v>
                  </c:pt>
                  <c:pt idx="2">
                    <c:v>Befolkningen ekskl. innvandrere</c:v>
                  </c:pt>
                </c:lvl>
              </c:multiLvlStrCache>
            </c:multiLvlStrRef>
          </c:cat>
          <c:val>
            <c:numRef>
              <c:f>Pivot!$B$5:$B$11</c:f>
              <c:numCache>
                <c:formatCode>General</c:formatCode>
                <c:ptCount val="4"/>
                <c:pt idx="0">
                  <c:v>58.8</c:v>
                </c:pt>
                <c:pt idx="1">
                  <c:v>59</c:v>
                </c:pt>
                <c:pt idx="2">
                  <c:v>81</c:v>
                </c:pt>
                <c:pt idx="3">
                  <c:v>87.3</c:v>
                </c:pt>
              </c:numCache>
            </c:numRef>
          </c:val>
          <c:extLst>
            <c:ext xmlns:c16="http://schemas.microsoft.com/office/drawing/2014/chart" uri="{C3380CC4-5D6E-409C-BE32-E72D297353CC}">
              <c16:uniqueId val="{00000000-5A48-4ADC-AA08-C4801C26FB25}"/>
            </c:ext>
          </c:extLst>
        </c:ser>
        <c:ser>
          <c:idx val="1"/>
          <c:order val="1"/>
          <c:tx>
            <c:strRef>
              <c:f>Pivot!$C$3:$C$4</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Alle innvandrere</c:v>
                  </c:pt>
                  <c:pt idx="2">
                    <c:v>Befolkningen ekskl. innvandrere</c:v>
                  </c:pt>
                </c:lvl>
              </c:multiLvlStrCache>
            </c:multiLvlStrRef>
          </c:cat>
          <c:val>
            <c:numRef>
              <c:f>Pivot!$C$5:$C$11</c:f>
              <c:numCache>
                <c:formatCode>General</c:formatCode>
                <c:ptCount val="4"/>
                <c:pt idx="0">
                  <c:v>61.8</c:v>
                </c:pt>
                <c:pt idx="1">
                  <c:v>63.9</c:v>
                </c:pt>
                <c:pt idx="2">
                  <c:v>80.400000000000006</c:v>
                </c:pt>
                <c:pt idx="3">
                  <c:v>86.4</c:v>
                </c:pt>
              </c:numCache>
            </c:numRef>
          </c:val>
          <c:extLst>
            <c:ext xmlns:c16="http://schemas.microsoft.com/office/drawing/2014/chart" uri="{C3380CC4-5D6E-409C-BE32-E72D297353CC}">
              <c16:uniqueId val="{00000001-5A48-4ADC-AA08-C4801C26FB25}"/>
            </c:ext>
          </c:extLst>
        </c:ser>
        <c:ser>
          <c:idx val="2"/>
          <c:order val="2"/>
          <c:tx>
            <c:strRef>
              <c:f>Pivot!$D$3:$D$4</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Alle innvandrere</c:v>
                  </c:pt>
                  <c:pt idx="2">
                    <c:v>Befolkningen ekskl. innvandrere</c:v>
                  </c:pt>
                </c:lvl>
              </c:multiLvlStrCache>
            </c:multiLvlStrRef>
          </c:cat>
          <c:val>
            <c:numRef>
              <c:f>Pivot!$D$5:$D$11</c:f>
              <c:numCache>
                <c:formatCode>General</c:formatCode>
                <c:ptCount val="4"/>
                <c:pt idx="0">
                  <c:v>52.3</c:v>
                </c:pt>
                <c:pt idx="1">
                  <c:v>60</c:v>
                </c:pt>
                <c:pt idx="2">
                  <c:v>80.5</c:v>
                </c:pt>
                <c:pt idx="3">
                  <c:v>84.6</c:v>
                </c:pt>
              </c:numCache>
            </c:numRef>
          </c:val>
          <c:extLst>
            <c:ext xmlns:c16="http://schemas.microsoft.com/office/drawing/2014/chart" uri="{C3380CC4-5D6E-409C-BE32-E72D297353CC}">
              <c16:uniqueId val="{00000002-5A48-4ADC-AA08-C4801C26FB25}"/>
            </c:ext>
          </c:extLst>
        </c:ser>
        <c:ser>
          <c:idx val="3"/>
          <c:order val="3"/>
          <c:tx>
            <c:strRef>
              <c:f>Pivot!$E$3:$E$4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Alle innvandrere</c:v>
                  </c:pt>
                  <c:pt idx="2">
                    <c:v>Befolkningen ekskl. innvandrere</c:v>
                  </c:pt>
                </c:lvl>
              </c:multiLvlStrCache>
            </c:multiLvlStrRef>
          </c:cat>
          <c:val>
            <c:numRef>
              <c:f>Pivot!$E$5:$E$11</c:f>
              <c:numCache>
                <c:formatCode>General</c:formatCode>
                <c:ptCount val="4"/>
                <c:pt idx="0">
                  <c:v>52.8</c:v>
                </c:pt>
                <c:pt idx="1">
                  <c:v>64.400000000000006</c:v>
                </c:pt>
                <c:pt idx="2">
                  <c:v>81.8</c:v>
                </c:pt>
                <c:pt idx="3">
                  <c:v>85.9</c:v>
                </c:pt>
              </c:numCache>
            </c:numRef>
          </c:val>
          <c:extLst>
            <c:ext xmlns:c16="http://schemas.microsoft.com/office/drawing/2014/chart" uri="{C3380CC4-5D6E-409C-BE32-E72D297353CC}">
              <c16:uniqueId val="{00000003-5A48-4ADC-AA08-C4801C26FB25}"/>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'[Sektorfordelt_sysselsetting_tabell_13472_13470.xlsx]Pivot 2023'!$D$4:$D$19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'[Sektorfordelt_sysselsetting_tabell_13472_13470.xlsx]Pivot 2023'!$E$4:$E$19</cx:f>
        <cx:lvl ptCount="16" formatCode="# ##0">
          <cx:pt idx="0">56</cx:pt>
          <cx:pt idx="1">0</cx:pt>
          <cx:pt idx="2">166</cx:pt>
          <cx:pt idx="3">0</cx:pt>
          <cx:pt idx="4">127</cx:pt>
          <cx:pt idx="5">28</cx:pt>
          <cx:pt idx="6">15</cx:pt>
          <cx:pt idx="7">7</cx:pt>
          <cx:pt idx="8">0</cx:pt>
          <cx:pt idx="9">0</cx:pt>
          <cx:pt idx="10">19</cx:pt>
          <cx:pt idx="11">24</cx:pt>
          <cx:pt idx="12">18</cx:pt>
          <cx:pt idx="13">46</cx:pt>
          <cx:pt idx="14">251</cx:pt>
          <cx:pt idx="15">14</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11.11.2024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a:t>
            </a:fld>
            <a:endParaRPr lang="nb-NO"/>
          </a:p>
        </p:txBody>
      </p:sp>
    </p:spTree>
    <p:extLst>
      <p:ext uri="{BB962C8B-B14F-4D97-AF65-F5344CB8AC3E}">
        <p14:creationId xmlns:p14="http://schemas.microsoft.com/office/powerpoint/2010/main" val="4020045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a:t>
            </a:r>
            <a:r>
              <a:rPr lang="nb-NO" b="0"/>
              <a:t>november – Agder – kommunal sektor 680</a:t>
            </a:r>
          </a:p>
          <a:p>
            <a:r>
              <a:rPr lang="nb-NO" b="0"/>
              <a:t>2023 </a:t>
            </a:r>
            <a:r>
              <a:rPr lang="nb-NO" b="0" dirty="0"/>
              <a:t>– 18. september – Agder – Alle sektorer 3519 - privat sektor 2841 - kommunal sektor 678</a:t>
            </a:r>
          </a:p>
          <a:p>
            <a:r>
              <a:rPr lang="nb-NO" b="0" dirty="0"/>
              <a:t>2022 – 9. september – Agder – Alle</a:t>
            </a:r>
            <a:r>
              <a:rPr lang="nb-NO" b="0" baseline="0" dirty="0"/>
              <a:t> sektorer 3406 – privat sektor 2615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2525 – kommunal sektor 725</a:t>
            </a:r>
            <a:endParaRPr lang="nb-NO" b="0" dirty="0"/>
          </a:p>
          <a:p>
            <a:pPr>
              <a:defRPr/>
            </a:pPr>
            <a:r>
              <a:rPr lang="nb-NO" b="0" dirty="0"/>
              <a:t>2020 – Agder - Alle sektorer 2896 – kommunal sektor 710</a:t>
            </a:r>
            <a:endParaRPr lang="nb-NO" dirty="0"/>
          </a:p>
          <a:p>
            <a:pPr>
              <a:defRPr/>
            </a:pPr>
            <a:r>
              <a:rPr lang="nb-NO" dirty="0"/>
              <a:t>2019 – Agder - Alle sektorer 2949 – kommunal sektor 734</a:t>
            </a:r>
          </a:p>
          <a:p>
            <a:pPr>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3349934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Det er kun Bykle</a:t>
            </a:r>
            <a:r>
              <a:rPr lang="nb-NO" sz="1200" dirty="0">
                <a:solidFill>
                  <a:schemeClr val="bg2">
                    <a:lumMod val="10000"/>
                  </a:schemeClr>
                </a:solidFill>
              </a:rPr>
              <a:t> av kommunene på Agder som har lavere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11.11.2024</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2 - 2023: </a:t>
            </a:r>
          </a:p>
          <a:p>
            <a:pPr marL="628650" lvl="1" indent="-171450">
              <a:buFont typeface="Arial" panose="020B0604020202020204" pitchFamily="34" charset="0"/>
              <a:buChar char="•"/>
            </a:pPr>
            <a:r>
              <a:rPr lang="nb-NO" baseline="0" dirty="0"/>
              <a:t>Agder - Begge kjønn: 54,9 %, Kvinner: 50,9 %, Menn: 59,6 %.</a:t>
            </a:r>
          </a:p>
          <a:p>
            <a:pPr marL="628650" lvl="1" indent="-171450">
              <a:buFont typeface="Arial" panose="020B0604020202020204" pitchFamily="34" charset="0"/>
              <a:buChar char="•"/>
            </a:pPr>
            <a:r>
              <a:rPr lang="nb-NO" baseline="0" dirty="0"/>
              <a:t>Norge - Begge kjønn: 61,4 %, Kvinner: 57,5 %, Menn: 66,0 %.</a:t>
            </a:r>
          </a:p>
          <a:p>
            <a:endParaRPr lang="nb-NO" dirty="0"/>
          </a:p>
          <a:p>
            <a:r>
              <a:rPr lang="nb-NO" dirty="0"/>
              <a:t>Kilde: SSB tabell 11607.</a:t>
            </a:r>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15</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n-NO" sz="1200" b="1" i="0" kern="1200" noProof="0" dirty="0">
                <a:solidFill>
                  <a:schemeClr val="tx1"/>
                </a:solidFill>
                <a:effectLst/>
                <a:latin typeface="+mn-lt"/>
                <a:ea typeface="+mn-ea"/>
                <a:cs typeface="+mn-cs"/>
              </a:rPr>
              <a:t>FHI</a:t>
            </a:r>
            <a:r>
              <a:rPr lang="nn-NO" sz="1200" b="0" i="0" kern="1200" noProof="0" dirty="0">
                <a:solidFill>
                  <a:schemeClr val="tx1"/>
                </a:solidFill>
                <a:effectLst/>
                <a:latin typeface="+mn-lt"/>
                <a:ea typeface="+mn-ea"/>
                <a:cs typeface="+mn-cs"/>
              </a:rPr>
              <a:t> - Born som bur i hushald med inntekt under 60 % av nasjonal medianinntekt over ein treårsperiode, rekna</a:t>
            </a:r>
            <a:r>
              <a:rPr lang="nn-NO" sz="1200" b="0" i="0" kern="1200" baseline="0" noProof="0" dirty="0">
                <a:solidFill>
                  <a:schemeClr val="tx1"/>
                </a:solidFill>
                <a:effectLst/>
                <a:latin typeface="+mn-lt"/>
                <a:ea typeface="+mn-ea"/>
                <a:cs typeface="+mn-cs"/>
              </a:rPr>
              <a:t> ut</a:t>
            </a:r>
            <a:r>
              <a:rPr lang="nn-NO" sz="1200" b="0" i="0" kern="1200" noProof="0" dirty="0">
                <a:solidFill>
                  <a:schemeClr val="tx1"/>
                </a:solidFill>
                <a:effectLst/>
                <a:latin typeface="+mn-lt"/>
                <a:ea typeface="+mn-ea"/>
                <a:cs typeface="+mn-cs"/>
              </a:rPr>
              <a:t> etter EU-skala. Vedvarande </a:t>
            </a:r>
            <a:r>
              <a:rPr lang="nn-NO" sz="1200" b="0" i="0" kern="1200" noProof="0" dirty="0" err="1">
                <a:solidFill>
                  <a:schemeClr val="tx1"/>
                </a:solidFill>
                <a:effectLst/>
                <a:latin typeface="+mn-lt"/>
                <a:ea typeface="+mn-ea"/>
                <a:cs typeface="+mn-cs"/>
              </a:rPr>
              <a:t>låginntekt</a:t>
            </a:r>
            <a:r>
              <a:rPr lang="nn-NO" sz="1200" b="0" i="0" kern="1200" noProof="0" dirty="0">
                <a:solidFill>
                  <a:schemeClr val="tx1"/>
                </a:solidFill>
                <a:effectLst/>
                <a:latin typeface="+mn-lt"/>
                <a:ea typeface="+mn-ea"/>
                <a:cs typeface="+mn-cs"/>
              </a:rPr>
              <a:t> er rekna</a:t>
            </a:r>
            <a:r>
              <a:rPr lang="nn-NO" sz="1200" b="0" i="0" kern="1200" baseline="0" noProof="0" dirty="0">
                <a:solidFill>
                  <a:schemeClr val="tx1"/>
                </a:solidFill>
                <a:effectLst/>
                <a:latin typeface="+mn-lt"/>
                <a:ea typeface="+mn-ea"/>
                <a:cs typeface="+mn-cs"/>
              </a:rPr>
              <a:t> ut</a:t>
            </a:r>
            <a:r>
              <a:rPr lang="nn-NO" sz="1200" b="0" i="0" kern="1200" noProof="0" dirty="0">
                <a:solidFill>
                  <a:schemeClr val="tx1"/>
                </a:solidFill>
                <a:effectLst/>
                <a:latin typeface="+mn-lt"/>
                <a:ea typeface="+mn-ea"/>
                <a:cs typeface="+mn-cs"/>
              </a:rPr>
              <a:t> ved å slå saman inntekter til hushald over ein treårsperiode, og del denne summen på 3. Dette er den </a:t>
            </a:r>
            <a:r>
              <a:rPr lang="nn-NO" sz="1200" b="0" i="0" kern="1200" noProof="0">
                <a:solidFill>
                  <a:schemeClr val="tx1"/>
                </a:solidFill>
                <a:effectLst/>
                <a:latin typeface="+mn-lt"/>
                <a:ea typeface="+mn-ea"/>
                <a:cs typeface="+mn-cs"/>
              </a:rPr>
              <a:t>gjennomsnittlige hushaldsinntekta </a:t>
            </a:r>
            <a:r>
              <a:rPr lang="nn-NO" sz="1200" b="0" i="0" kern="1200" noProof="0" dirty="0">
                <a:solidFill>
                  <a:schemeClr val="tx1"/>
                </a:solidFill>
                <a:effectLst/>
                <a:latin typeface="+mn-lt"/>
                <a:ea typeface="+mn-ea"/>
                <a:cs typeface="+mn-cs"/>
              </a:rPr>
              <a:t>i treårsperioden.</a:t>
            </a:r>
            <a:endParaRPr lang="nn-NO" noProof="0" dirty="0"/>
          </a:p>
          <a:p>
            <a:endParaRPr lang="nn-NO" noProof="0" dirty="0"/>
          </a:p>
          <a:p>
            <a:r>
              <a:rPr lang="nn-NO" noProof="0" dirty="0"/>
              <a:t>Kjelde: Folkehelseinstituttet,</a:t>
            </a:r>
            <a:r>
              <a:rPr lang="nn-NO" baseline="0" noProof="0" dirty="0"/>
              <a:t> kommunehelsa.</a:t>
            </a:r>
            <a:endParaRPr lang="nn-NO" noProof="0" dirty="0"/>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3846278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n-NO" noProof="0" dirty="0"/>
              <a:t>Statistikk for Agder samla sett viser ein markant nedgang i tenner med karies for 5-åringar. </a:t>
            </a:r>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832944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18</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Det vi har gjort her, er å anvende nasjonal referansebane til å beregne referansebane</a:t>
            </a:r>
            <a:r>
              <a:rPr lang="nb-NO" sz="1200" baseline="0" dirty="0"/>
              <a:t> per sektor og kommune i Agder frem mot 2030.</a:t>
            </a:r>
          </a:p>
          <a:p>
            <a:r>
              <a:rPr lang="nb-NO" sz="1200" baseline="0" dirty="0"/>
              <a:t>- Nasjonal referansebane beregnes med utgangspunkt i vedtatt nasjonal politikk.</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NB: Luftfart og kvotepliktig industri er ikkje inkludert i berekningane.</a:t>
            </a:r>
          </a:p>
          <a:p>
            <a:pPr marL="0" marR="0" lvl="0" indent="0" algn="l" defTabSz="914400" rtl="0" eaLnBrk="1" fontAlgn="auto" latinLnBrk="0" hangingPunct="1">
              <a:lnSpc>
                <a:spcPct val="100000"/>
              </a:lnSpc>
              <a:spcBef>
                <a:spcPts val="0"/>
              </a:spcBef>
              <a:spcAft>
                <a:spcPts val="0"/>
              </a:spcAft>
              <a:buClrTx/>
              <a:buSzTx/>
              <a:buFontTx/>
              <a:buNone/>
              <a:tabLst/>
              <a:defRPr/>
            </a:pPr>
            <a:r>
              <a:rPr lang="nn-NO" baseline="0" noProof="0" dirty="0"/>
              <a:t>-</a:t>
            </a:r>
            <a:r>
              <a:rPr lang="nn-NO" noProof="0" dirty="0"/>
              <a:t> Statistikk for 2022.</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876503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 Transport og anna mobil forbrenning inkl.</a:t>
            </a:r>
            <a:r>
              <a:rPr lang="nn-NO" baseline="0" noProof="0" dirty="0"/>
              <a:t> vegtrafikk, sjøfart og anna mobil forbrenning.</a:t>
            </a:r>
          </a:p>
          <a:p>
            <a:pPr marL="0" marR="0" lvl="0" indent="0" algn="l" defTabSz="914400" rtl="0" eaLnBrk="1" fontAlgn="auto" latinLnBrk="0" hangingPunct="1">
              <a:lnSpc>
                <a:spcPct val="100000"/>
              </a:lnSpc>
              <a:spcBef>
                <a:spcPts val="0"/>
              </a:spcBef>
              <a:spcAft>
                <a:spcPts val="0"/>
              </a:spcAft>
              <a:buClrTx/>
              <a:buSzTx/>
              <a:buFontTx/>
              <a:buNone/>
              <a:tabLst/>
              <a:defRPr/>
            </a:pPr>
            <a:r>
              <a:rPr lang="nn-NO" baseline="0" noProof="0" dirty="0"/>
              <a:t>-</a:t>
            </a:r>
            <a:r>
              <a:rPr lang="nn-NO" noProof="0" dirty="0"/>
              <a:t> Statistikk dagens klimagassutslepp er for 2022.</a:t>
            </a:r>
          </a:p>
          <a:p>
            <a:endParaRPr lang="nb-NO" dirty="0"/>
          </a:p>
        </p:txBody>
      </p:sp>
      <p:sp>
        <p:nvSpPr>
          <p:cNvPr id="4" name="Plassholder for lysbildenummer 3"/>
          <p:cNvSpPr>
            <a:spLocks noGrp="1"/>
          </p:cNvSpPr>
          <p:nvPr>
            <p:ph type="sldNum" sz="quarter" idx="5"/>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3641282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Hægebostad samlet for hele befolkningen: 40,3 år (SSB – 2024)</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Agder: alle 40,7</a:t>
            </a:r>
            <a:r>
              <a:rPr lang="nb-NO" sz="1200" baseline="0" dirty="0">
                <a:solidFill>
                  <a:schemeClr val="tx1"/>
                </a:solidFill>
              </a:rPr>
              <a:t> – menn 40,0 – kvinner 41,4 </a:t>
            </a:r>
            <a:r>
              <a:rPr lang="nb-NO" sz="1200" dirty="0">
                <a:solidFill>
                  <a:schemeClr val="tx1"/>
                </a:solidFill>
              </a:rPr>
              <a:t>(SSB – 2024)</a:t>
            </a:r>
            <a:endParaRPr lang="nb-NO" sz="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Norge: alle 40,8</a:t>
            </a:r>
            <a:r>
              <a:rPr lang="nb-NO" sz="1200" baseline="0" dirty="0">
                <a:solidFill>
                  <a:schemeClr val="tx1"/>
                </a:solidFill>
              </a:rPr>
              <a:t> – menn 40,2 – kvinner 41,5 </a:t>
            </a:r>
            <a:r>
              <a:rPr lang="nb-NO" sz="1200" dirty="0">
                <a:solidFill>
                  <a:schemeClr val="tx1"/>
                </a:solidFill>
              </a:rPr>
              <a:t>(SSB –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Forventa levealder Agder: menn 79,9</a:t>
            </a:r>
            <a:r>
              <a:rPr lang="nn-NO" sz="1200" baseline="0" noProof="0" dirty="0">
                <a:solidFill>
                  <a:schemeClr val="tx1"/>
                </a:solidFill>
              </a:rPr>
              <a:t> - kvinner </a:t>
            </a:r>
            <a:r>
              <a:rPr lang="nn-NO" sz="1200" noProof="0" dirty="0">
                <a:solidFill>
                  <a:schemeClr val="tx1"/>
                </a:solidFill>
              </a:rPr>
              <a:t>83,8 (Tall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Forventet levealder </a:t>
            </a:r>
            <a:r>
              <a:rPr lang="nb-NO" dirty="0"/>
              <a:t>Norge: menn 80,3</a:t>
            </a:r>
            <a:r>
              <a:rPr lang="nb-NO" baseline="0" dirty="0"/>
              <a:t> -</a:t>
            </a:r>
            <a:r>
              <a:rPr lang="nb-NO" dirty="0"/>
              <a:t> kvinner 84,0 </a:t>
            </a:r>
            <a:r>
              <a:rPr lang="nn-NO" sz="1200" noProof="0" dirty="0">
                <a:solidFill>
                  <a:schemeClr val="tx1"/>
                </a:solidFill>
              </a:rPr>
              <a:t>(Tall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Alle areal tall (2024), </a:t>
            </a:r>
            <a:r>
              <a:rPr lang="nn-NO" sz="1200" noProof="0" dirty="0" err="1">
                <a:solidFill>
                  <a:schemeClr val="tx1"/>
                </a:solidFill>
              </a:rPr>
              <a:t>Folketall</a:t>
            </a:r>
            <a:r>
              <a:rPr lang="nn-NO" sz="1200" noProof="0" dirty="0">
                <a:solidFill>
                  <a:schemeClr val="tx1"/>
                </a:solidFill>
              </a:rPr>
              <a:t> (2024), </a:t>
            </a:r>
            <a:r>
              <a:rPr lang="nn-NO" sz="1200" noProof="0" dirty="0" err="1">
                <a:solidFill>
                  <a:schemeClr val="tx1"/>
                </a:solidFill>
              </a:rPr>
              <a:t>Andel</a:t>
            </a:r>
            <a:r>
              <a:rPr lang="nn-NO" sz="1200" baseline="0" noProof="0" dirty="0">
                <a:solidFill>
                  <a:schemeClr val="tx1"/>
                </a:solidFill>
              </a:rPr>
              <a:t> kvinner (2024), </a:t>
            </a:r>
            <a:r>
              <a:rPr lang="nn-NO" sz="1200" baseline="0" noProof="0" dirty="0" err="1">
                <a:solidFill>
                  <a:schemeClr val="tx1"/>
                </a:solidFill>
              </a:rPr>
              <a:t>Andel</a:t>
            </a:r>
            <a:r>
              <a:rPr lang="nn-NO" sz="1200" baseline="0" noProof="0" dirty="0">
                <a:solidFill>
                  <a:schemeClr val="tx1"/>
                </a:solidFill>
              </a:rPr>
              <a:t> i </a:t>
            </a:r>
            <a:r>
              <a:rPr lang="nn-NO" sz="1200" baseline="0" noProof="0" dirty="0" err="1">
                <a:solidFill>
                  <a:schemeClr val="tx1"/>
                </a:solidFill>
              </a:rPr>
              <a:t>tettsted</a:t>
            </a:r>
            <a:r>
              <a:rPr lang="nn-NO" sz="1200" baseline="0" noProof="0" dirty="0">
                <a:solidFill>
                  <a:schemeClr val="tx1"/>
                </a:solidFill>
              </a:rPr>
              <a:t> (2023), </a:t>
            </a:r>
            <a:r>
              <a:rPr lang="nn-NO" sz="1200" baseline="0" noProof="0" dirty="0" err="1">
                <a:solidFill>
                  <a:schemeClr val="tx1"/>
                </a:solidFill>
              </a:rPr>
              <a:t>Personer</a:t>
            </a:r>
            <a:r>
              <a:rPr lang="nn-NO" sz="1200" baseline="0" noProof="0" dirty="0">
                <a:solidFill>
                  <a:schemeClr val="tx1"/>
                </a:solidFill>
              </a:rPr>
              <a:t> per </a:t>
            </a:r>
            <a:r>
              <a:rPr lang="nn-NO" sz="1200" baseline="0" noProof="0" dirty="0" err="1">
                <a:solidFill>
                  <a:schemeClr val="tx1"/>
                </a:solidFill>
              </a:rPr>
              <a:t>husholdning</a:t>
            </a:r>
            <a:r>
              <a:rPr lang="nn-NO" sz="1200" baseline="0" noProof="0" dirty="0">
                <a:solidFill>
                  <a:schemeClr val="tx1"/>
                </a:solidFill>
              </a:rPr>
              <a:t> (2023), </a:t>
            </a:r>
            <a:r>
              <a:rPr lang="nn-NO" sz="1200" baseline="0" noProof="0" dirty="0" err="1">
                <a:solidFill>
                  <a:schemeClr val="tx1"/>
                </a:solidFill>
              </a:rPr>
              <a:t>Elevtall</a:t>
            </a:r>
            <a:r>
              <a:rPr lang="nn-NO" sz="1200" baseline="0" noProof="0" dirty="0">
                <a:solidFill>
                  <a:schemeClr val="tx1"/>
                </a:solidFill>
              </a:rPr>
              <a:t> (2023-24), Distriktsindeks (2023).</a:t>
            </a: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 </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906128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Status per 2022.</a:t>
            </a:r>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D18A2-FE98-4292-85DF-71FBFE3CE1A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610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24</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Figuren til venstre</a:t>
            </a:r>
            <a:r>
              <a:rPr lang="nn-NO" baseline="0" noProof="0" dirty="0"/>
              <a:t> viser den faktiske befolkningsutviklinga fram til </a:t>
            </a:r>
            <a:r>
              <a:rPr lang="nn-NO" dirty="0"/>
              <a:t>2024</a:t>
            </a:r>
            <a:r>
              <a:rPr lang="nn-NO" baseline="0" noProof="0" dirty="0"/>
              <a:t>, og deretter </a:t>
            </a:r>
            <a:r>
              <a:rPr lang="nn-NO" baseline="0" noProof="0" dirty="0" err="1"/>
              <a:t>SSB’s</a:t>
            </a:r>
            <a:r>
              <a:rPr lang="nn-NO" baseline="0" noProof="0" dirty="0"/>
              <a:t> middelalternativ fram til 2030. Denne framskrivinga viser ei nokså lineær utvikling og er basert på seinare års utvikling. og at årlige svingingar sjølvsagt ikkje fangast opp. Jo lengre fram i tid ein ser, jo mindre treffsikker er framskrivinga. Desse tar heller ikkje omsyn til hendingar det er grunn til å tru kan ha betyding, som til dømes større infrastrukturprosjekter eller bedrifts etableringar. </a:t>
            </a:r>
          </a:p>
          <a:p>
            <a:r>
              <a:rPr lang="nn-NO" baseline="0" noProof="0" dirty="0"/>
              <a:t>Figuren til høgre er det knyta lite uvisse til auken i den aldrande befolkninga. Dette er menneskjer vi allereie har hos oss i dag.</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dirty="0"/>
              <a:t>Kartet til høgre</a:t>
            </a:r>
            <a:r>
              <a:rPr lang="nn-NO" baseline="0" noProof="0" dirty="0"/>
              <a:t> er laget på grunnlag av </a:t>
            </a:r>
            <a:r>
              <a:rPr lang="nn-NO" baseline="0" noProof="0" dirty="0" err="1"/>
              <a:t>SSB’s</a:t>
            </a:r>
            <a:r>
              <a:rPr lang="nn-NO" baseline="0" noProof="0" dirty="0"/>
              <a:t> rutenettstatistikk</a:t>
            </a:r>
            <a:r>
              <a:rPr lang="nn-NO" baseline="0"/>
              <a:t>.</a:t>
            </a:r>
          </a:p>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a:t>Sentralisering</a:t>
            </a:r>
            <a:r>
              <a:rPr lang="nn-NO" baseline="0" noProof="0"/>
              <a:t> </a:t>
            </a:r>
            <a:r>
              <a:rPr lang="nn-NO" baseline="0" noProof="0" dirty="0"/>
              <a:t>er ei global </a:t>
            </a:r>
            <a:r>
              <a:rPr lang="nn-NO" baseline="0" noProof="0" dirty="0" err="1"/>
              <a:t>megatrend</a:t>
            </a:r>
            <a:r>
              <a:rPr lang="nn-NO" baseline="0" noProof="0" dirty="0"/>
              <a:t>.</a:t>
            </a:r>
            <a:endParaRPr lang="nn-NO" noProof="0" dirty="0"/>
          </a:p>
          <a:p>
            <a:endParaRPr lang="nb-NO" baseline="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3965798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1176222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gikk ned fra 2022 til 2023. Gapet til landsgjennomsnittet er imidlertid uendret, siden sysselsettingsandelen også gikk ned i Norge.</a:t>
            </a:r>
          </a:p>
          <a:p>
            <a:pPr marL="171450" indent="-171450">
              <a:buFont typeface="Arial" panose="020B0604020202020204" pitchFamily="34" charset="0"/>
              <a:buChar char="•"/>
            </a:pPr>
            <a:r>
              <a:rPr lang="nb-NO" dirty="0"/>
              <a:t>Agder har også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har også mye lavere sysselsettingsgrad for innvandrere enn landet for øvrig.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5"/>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1461697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2023,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154 420 (15-74 år)</a:t>
            </a:r>
            <a:br>
              <a:rPr lang="nb-NO" dirty="0"/>
            </a:br>
            <a:r>
              <a:rPr lang="nb-NO" sz="1200" b="0" i="0" kern="1200" dirty="0">
                <a:solidFill>
                  <a:schemeClr val="tx1"/>
                </a:solidFill>
                <a:effectLst/>
                <a:latin typeface="+mn-lt"/>
                <a:ea typeface="+mn-ea"/>
                <a:cs typeface="+mn-cs"/>
              </a:rPr>
              <a:t>Sysselsatte med arbeidssted: 147 240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(4 341) og Arendal (406).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aseline="0"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914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a:t>Kjelde for verksemdsinformasjon:</a:t>
            </a:r>
            <a:r>
              <a:rPr lang="nn-NO" baseline="0" noProof="0"/>
              <a:t> Brønnøysund registeret.</a:t>
            </a:r>
            <a:endParaRPr lang="nn-NO" noProof="0"/>
          </a:p>
          <a:p>
            <a:pPr marL="0" marR="0" lvl="0" indent="0" algn="l" defTabSz="914400" rtl="0" eaLnBrk="1" fontAlgn="auto" latinLnBrk="0" hangingPunct="1">
              <a:lnSpc>
                <a:spcPct val="100000"/>
              </a:lnSpc>
              <a:spcBef>
                <a:spcPts val="0"/>
              </a:spcBef>
              <a:spcAft>
                <a:spcPts val="0"/>
              </a:spcAft>
              <a:buClrTx/>
              <a:buSzTx/>
              <a:buFontTx/>
              <a:buNone/>
              <a:tabLst/>
              <a:defRPr/>
            </a:pPr>
            <a:endParaRPr lang="nn-NO" noProof="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649118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Gjennomføring VGS</a:t>
            </a:r>
          </a:p>
          <a:p>
            <a:r>
              <a:rPr lang="nb-NO" dirty="0"/>
              <a:t>Samlet var gjennomføringsgraden for de som startet i vg1 første gang i 2017 på 83,6 % i Agder,</a:t>
            </a:r>
            <a:r>
              <a:rPr lang="nb-NO" baseline="0" dirty="0"/>
              <a:t> som er høyere enn landsgjennomsnittet på 82,2 %.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endParaRPr lang="nb-NO" b="0" dirty="0"/>
          </a:p>
          <a:p>
            <a:endParaRPr lang="nb-NO" b="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2696342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image" Target="../media/image220.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32.jpe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hyperlink" Target="https://agdertall.no/klima/klimagassreduksjoner/" TargetMode="External"/><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chart" Target="../charts/chart15.xml"/></Relationships>
</file>

<file path=ppt/slides/_rels/slide21.xml.rels><?xml version="1.0" encoding="UTF-8" standalone="yes"?>
<Relationships xmlns="http://schemas.openxmlformats.org/package/2006/relationships"><Relationship Id="rId8" Type="http://schemas.openxmlformats.org/officeDocument/2006/relationships/oleObject" Target="file:///C:\ERA\ERA-modellen_v2024.xlsx!Grafer%20til%20notat!R162C9" TargetMode="External"/><Relationship Id="rId3" Type="http://schemas.openxmlformats.org/officeDocument/2006/relationships/notesSlide" Target="../notesSlides/notesSlide18.xml"/><Relationship Id="rId7" Type="http://schemas.openxmlformats.org/officeDocument/2006/relationships/image" Target="../media/image49.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oleObject" Target="file:///C:\ERA\ERA-modellen_v2024.xlsx!Grafer%20til%20notat!R162C8" TargetMode="External"/><Relationship Id="rId11" Type="http://schemas.openxmlformats.org/officeDocument/2006/relationships/image" Target="../media/image51.emf"/><Relationship Id="rId5" Type="http://schemas.openxmlformats.org/officeDocument/2006/relationships/image" Target="../media/image48.emf"/><Relationship Id="rId10" Type="http://schemas.openxmlformats.org/officeDocument/2006/relationships/oleObject" Target="file:///C:\ERA\ERA-modellen_v2024.xlsx!Grafer%20til%20notat!R162C10" TargetMode="External"/><Relationship Id="rId4" Type="http://schemas.openxmlformats.org/officeDocument/2006/relationships/image" Target="../media/image47.png"/><Relationship Id="rId9" Type="http://schemas.openxmlformats.org/officeDocument/2006/relationships/image" Target="../media/image50.emf"/></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chart" Target="../charts/chart16.xml"/></Relationships>
</file>

<file path=ppt/slides/_rels/slide23.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hyperlink" Target="https://agdertall.no/naringsliv/pendling/" TargetMode="Externa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Hægebostad</a:t>
            </a:r>
          </a:p>
        </p:txBody>
      </p:sp>
      <p:sp>
        <p:nvSpPr>
          <p:cNvPr id="3" name="Undertittel 2"/>
          <p:cNvSpPr>
            <a:spLocks noGrp="1"/>
          </p:cNvSpPr>
          <p:nvPr>
            <p:ph type="subTitle" idx="1"/>
          </p:nvPr>
        </p:nvSpPr>
        <p:spPr/>
        <p:txBody>
          <a:bodyPr/>
          <a:lstStyle/>
          <a:p>
            <a:endParaRPr lang="nb-NO" dirty="0"/>
          </a:p>
          <a:p>
            <a:r>
              <a:rPr lang="nn-NO" dirty="0"/>
              <a:t>Utval statistikk for gjennomgåande tema i regionplan Agder</a:t>
            </a:r>
          </a:p>
          <a:p>
            <a:endParaRPr lang="nb-NO" dirty="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67239" y="295469"/>
            <a:ext cx="10153651" cy="685606"/>
          </a:xfrm>
        </p:spPr>
        <p:txBody>
          <a:bodyPr/>
          <a:lstStyle/>
          <a:p>
            <a:r>
              <a:rPr lang="nb-NO" dirty="0"/>
              <a:t>Næringsstruktur – 4. kvartal 2023</a:t>
            </a:r>
          </a:p>
        </p:txBody>
      </p:sp>
      <p:sp>
        <p:nvSpPr>
          <p:cNvPr id="10" name="TekstSylinder 9"/>
          <p:cNvSpPr txBox="1"/>
          <p:nvPr/>
        </p:nvSpPr>
        <p:spPr>
          <a:xfrm>
            <a:off x="342250" y="5163941"/>
            <a:ext cx="10510287" cy="830997"/>
          </a:xfrm>
          <a:prstGeom prst="rect">
            <a:avLst/>
          </a:prstGeom>
          <a:noFill/>
        </p:spPr>
        <p:txBody>
          <a:bodyPr wrap="square" rtlCol="0">
            <a:spAutoFit/>
          </a:bodyPr>
          <a:lstStyle/>
          <a:p>
            <a:r>
              <a:rPr lang="nn-NO" sz="1600" dirty="0"/>
              <a:t>Hamran </a:t>
            </a:r>
            <a:r>
              <a:rPr lang="nn-NO" sz="1600" dirty="0" err="1"/>
              <a:t>snekkerverksted</a:t>
            </a:r>
            <a:r>
              <a:rPr lang="nn-NO" sz="1600" dirty="0"/>
              <a:t> AS (kjøkkenmøbler) og </a:t>
            </a:r>
            <a:r>
              <a:rPr lang="nn-NO" sz="1600" dirty="0" err="1"/>
              <a:t>Hasås</a:t>
            </a:r>
            <a:r>
              <a:rPr lang="nn-NO" sz="1600" dirty="0"/>
              <a:t> AS </a:t>
            </a:r>
            <a:r>
              <a:rPr lang="nn-NO" sz="1600" dirty="0" err="1"/>
              <a:t>avd</a:t>
            </a:r>
            <a:r>
              <a:rPr lang="nn-NO" sz="1600" dirty="0"/>
              <a:t>. produksjon Eikas (Saging, </a:t>
            </a:r>
            <a:r>
              <a:rPr lang="nn-NO" sz="1600" dirty="0" err="1"/>
              <a:t>høvling</a:t>
            </a:r>
            <a:r>
              <a:rPr lang="nn-NO" sz="1600" dirty="0"/>
              <a:t> og impregnering av tre) er dei største private arbeidsgivarane i Hægebostad, kor tre-foredlande industri har ein god posisjon.</a:t>
            </a:r>
          </a:p>
        </p:txBody>
      </p:sp>
      <p:sp>
        <p:nvSpPr>
          <p:cNvPr id="5" name="TekstSylinder 4">
            <a:extLst>
              <a:ext uri="{FF2B5EF4-FFF2-40B4-BE49-F238E27FC236}">
                <a16:creationId xmlns:a16="http://schemas.microsoft.com/office/drawing/2014/main" id="{B2D22B60-289E-AE9A-A053-532B4697CA88}"/>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6" name="Diagram 5"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4094991840"/>
                  </p:ext>
                </p:extLst>
              </p:nvPr>
            </p:nvGraphicFramePr>
            <p:xfrm>
              <a:off x="367239" y="1207038"/>
              <a:ext cx="4786652" cy="3723300"/>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6" name="Diagram 5"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367239" y="1207038"/>
                <a:ext cx="4786652" cy="3723300"/>
              </a:xfrm>
              <a:prstGeom prst="rect">
                <a:avLst/>
              </a:prstGeom>
            </p:spPr>
          </p:pic>
        </mc:Fallback>
      </mc:AlternateContent>
      <p:graphicFrame>
        <p:nvGraphicFramePr>
          <p:cNvPr id="7" name="Diagram 6"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2866641498"/>
              </p:ext>
            </p:extLst>
          </p:nvPr>
        </p:nvGraphicFramePr>
        <p:xfrm>
          <a:off x="5338618" y="1214678"/>
          <a:ext cx="6807906" cy="371566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5"/>
            <a:ext cx="5794209" cy="1021481"/>
          </a:xfrm>
        </p:spPr>
        <p:txBody>
          <a:bodyPr/>
          <a:lstStyle/>
          <a:p>
            <a:r>
              <a:rPr lang="nn-NO" dirty="0"/>
              <a:t>Levekår, likestilling, </a:t>
            </a:r>
            <a:r>
              <a:rPr lang="nn-NO" dirty="0" err="1"/>
              <a:t>inkludering</a:t>
            </a:r>
            <a:r>
              <a:rPr lang="nn-NO" dirty="0"/>
              <a:t> og mangfald</a:t>
            </a:r>
            <a:endParaRPr lang="nb-NO" dirty="0"/>
          </a:p>
        </p:txBody>
      </p:sp>
      <p:sp>
        <p:nvSpPr>
          <p:cNvPr id="3" name="Undertittel 2"/>
          <p:cNvSpPr>
            <a:spLocks noGrp="1"/>
          </p:cNvSpPr>
          <p:nvPr>
            <p:ph type="subTitle" idx="1"/>
          </p:nvPr>
        </p:nvSpPr>
        <p:spPr>
          <a:xfrm>
            <a:off x="1193800" y="3135253"/>
            <a:ext cx="10171112" cy="1541688"/>
          </a:xfrm>
        </p:spPr>
        <p:txBody>
          <a:bodyPr/>
          <a:lstStyle/>
          <a:p>
            <a:r>
              <a:rPr lang="nn-NO" i="1" dirty="0"/>
              <a:t>Regionplan Agder 2030 teiknar eit framtidsbilde der Agder er ein attraktiv region å bu i, arbeida i og besøkje. Byane, tettstadene og bygdesentera er trygge og attraktive stader med identitet og innovasjonskraft. Stadene er kompakte, tilrettelagt for alle, uansett funksjonsevne, og </a:t>
            </a:r>
            <a:r>
              <a:rPr lang="nn-NO" i="1" dirty="0" err="1"/>
              <a:t>ivaretar</a:t>
            </a:r>
            <a:r>
              <a:rPr lang="nn-NO" i="1" dirty="0"/>
              <a:t> behova som både minoritetsgrupper og ein stadig aukande </a:t>
            </a:r>
            <a:r>
              <a:rPr lang="nn-NO" i="1" dirty="0" err="1"/>
              <a:t>andel</a:t>
            </a:r>
            <a:r>
              <a:rPr lang="nn-NO" i="1" dirty="0"/>
              <a:t> eldre har.</a:t>
            </a:r>
          </a:p>
          <a:p>
            <a:endParaRPr lang="nb-NO" i="1" dirty="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150220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n-NO" dirty="0"/>
              <a:t>Gjennomføring vidaregåande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308324"/>
          </a:xfrm>
          <a:prstGeom prst="rect">
            <a:avLst/>
          </a:prstGeom>
          <a:noFill/>
        </p:spPr>
        <p:txBody>
          <a:bodyPr wrap="square" rtlCol="0">
            <a:spAutoFit/>
          </a:bodyPr>
          <a:lstStyle/>
          <a:p>
            <a:pPr marL="285750" indent="-285750">
              <a:buFont typeface="Arial" panose="020B0604020202020204" pitchFamily="34" charset="0"/>
              <a:buChar char="•"/>
            </a:pPr>
            <a:r>
              <a:rPr lang="nn-NO" dirty="0"/>
              <a:t>For 2016-kullet var gjennomføringsgrada i kommunen 76,5 %. Dette var lågare enn snittet for Agder. </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2023.</a:t>
            </a:r>
          </a:p>
          <a:p>
            <a:endParaRPr lang="nn-NO" dirty="0"/>
          </a:p>
        </p:txBody>
      </p:sp>
      <p:graphicFrame>
        <p:nvGraphicFramePr>
          <p:cNvPr id="4" name="Tabell 3">
            <a:extLst>
              <a:ext uri="{FF2B5EF4-FFF2-40B4-BE49-F238E27FC236}">
                <a16:creationId xmlns:a16="http://schemas.microsoft.com/office/drawing/2014/main" id="{C93B278F-1D74-89F7-27B9-EED5394AFB9B}"/>
              </a:ext>
            </a:extLst>
          </p:cNvPr>
          <p:cNvGraphicFramePr>
            <a:graphicFrameLocks noGrp="1"/>
          </p:cNvGraphicFramePr>
          <p:nvPr>
            <p:extLst>
              <p:ext uri="{D42A27DB-BD31-4B8C-83A1-F6EECF244321}">
                <p14:modId xmlns:p14="http://schemas.microsoft.com/office/powerpoint/2010/main" val="3120328079"/>
              </p:ext>
            </p:extLst>
          </p:nvPr>
        </p:nvGraphicFramePr>
        <p:xfrm>
          <a:off x="749509" y="3518574"/>
          <a:ext cx="4038600" cy="1546860"/>
        </p:xfrm>
        <a:graphic>
          <a:graphicData uri="http://schemas.openxmlformats.org/drawingml/2006/table">
            <a:tbl>
              <a:tblPr firstRow="1"/>
              <a:tblGrid>
                <a:gridCol w="1054100">
                  <a:extLst>
                    <a:ext uri="{9D8B030D-6E8A-4147-A177-3AD203B41FA5}">
                      <a16:colId xmlns:a16="http://schemas.microsoft.com/office/drawing/2014/main" val="4287067532"/>
                    </a:ext>
                  </a:extLst>
                </a:gridCol>
                <a:gridCol w="1054100">
                  <a:extLst>
                    <a:ext uri="{9D8B030D-6E8A-4147-A177-3AD203B41FA5}">
                      <a16:colId xmlns:a16="http://schemas.microsoft.com/office/drawing/2014/main" val="829690422"/>
                    </a:ext>
                  </a:extLst>
                </a:gridCol>
                <a:gridCol w="965200">
                  <a:extLst>
                    <a:ext uri="{9D8B030D-6E8A-4147-A177-3AD203B41FA5}">
                      <a16:colId xmlns:a16="http://schemas.microsoft.com/office/drawing/2014/main" val="49282808"/>
                    </a:ext>
                  </a:extLst>
                </a:gridCol>
                <a:gridCol w="965200">
                  <a:extLst>
                    <a:ext uri="{9D8B030D-6E8A-4147-A177-3AD203B41FA5}">
                      <a16:colId xmlns:a16="http://schemas.microsoft.com/office/drawing/2014/main" val="1935141425"/>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3029915320"/>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Hægebostad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77,8 %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22,2 %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066845116"/>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62,5 %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37,5 %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2717042"/>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90,0 %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10,0 %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30749437"/>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56,7 %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43,3 %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149348816"/>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50,4 %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49,6 %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63089742"/>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62,9 %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37,1 %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8034805"/>
                  </a:ext>
                </a:extLst>
              </a:tr>
            </a:tbl>
          </a:graphicData>
        </a:graphic>
      </p:graphicFrame>
      <p:sp>
        <p:nvSpPr>
          <p:cNvPr id="2" name="TekstSylinder 1"/>
          <p:cNvSpPr txBox="1"/>
          <p:nvPr/>
        </p:nvSpPr>
        <p:spPr>
          <a:xfrm>
            <a:off x="5627077" y="6199833"/>
            <a:ext cx="5345723" cy="276999"/>
          </a:xfrm>
          <a:prstGeom prst="rect">
            <a:avLst/>
          </a:prstGeom>
          <a:noFill/>
        </p:spPr>
        <p:txBody>
          <a:bodyPr wrap="square" rtlCol="0">
            <a:spAutoFit/>
          </a:bodyPr>
          <a:lstStyle/>
          <a:p>
            <a:r>
              <a:rPr lang="nn-NO" sz="1200" dirty="0"/>
              <a:t>Eventuelle 0-verdiar </a:t>
            </a:r>
            <a:r>
              <a:rPr lang="nn-NO" sz="1200" dirty="0" err="1"/>
              <a:t>skyldas</a:t>
            </a:r>
            <a:r>
              <a:rPr lang="nn-NO" sz="1200" dirty="0"/>
              <a:t> at bakgrunnsdata er undertrykt grunna lite utval</a:t>
            </a:r>
            <a:endParaRPr lang="nb-NO" sz="1200" dirty="0"/>
          </a:p>
        </p:txBody>
      </p:sp>
      <p:sp>
        <p:nvSpPr>
          <p:cNvPr id="5" name="TekstSylinder 4">
            <a:extLst>
              <a:ext uri="{FF2B5EF4-FFF2-40B4-BE49-F238E27FC236}">
                <a16:creationId xmlns:a16="http://schemas.microsoft.com/office/drawing/2014/main" id="{EAE70E87-D774-2986-AC87-9DE6FA228FAA}"/>
              </a:ext>
            </a:extLst>
          </p:cNvPr>
          <p:cNvSpPr txBox="1"/>
          <p:nvPr/>
        </p:nvSpPr>
        <p:spPr>
          <a:xfrm>
            <a:off x="695910" y="5367807"/>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7" name="Diagram 6"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78043218"/>
              </p:ext>
            </p:extLst>
          </p:nvPr>
        </p:nvGraphicFramePr>
        <p:xfrm>
          <a:off x="5330757" y="1442631"/>
          <a:ext cx="6731556" cy="36228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833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355230" y="95933"/>
            <a:ext cx="10153651" cy="685606"/>
          </a:xfrm>
        </p:spPr>
        <p:txBody>
          <a:bodyPr/>
          <a:lstStyle/>
          <a:p>
            <a:r>
              <a:rPr lang="nn-NO" dirty="0"/>
              <a:t>Lærekontraktar kommunal og privat sektor</a:t>
            </a:r>
          </a:p>
        </p:txBody>
      </p:sp>
      <p:sp>
        <p:nvSpPr>
          <p:cNvPr id="12" name="TekstSylinder 11"/>
          <p:cNvSpPr txBox="1"/>
          <p:nvPr/>
        </p:nvSpPr>
        <p:spPr>
          <a:xfrm>
            <a:off x="308762" y="1003580"/>
            <a:ext cx="4092416" cy="4247317"/>
          </a:xfrm>
          <a:prstGeom prst="rect">
            <a:avLst/>
          </a:prstGeom>
          <a:noFill/>
        </p:spPr>
        <p:txBody>
          <a:bodyPr wrap="square" rtlCol="0">
            <a:spAutoFit/>
          </a:bodyPr>
          <a:lstStyle/>
          <a:p>
            <a:pPr marL="285750" indent="-285750" algn="l">
              <a:buFont typeface="Arial" panose="020B0604020202020204" pitchFamily="34" charset="0"/>
              <a:buChar char="•"/>
            </a:pPr>
            <a:r>
              <a:rPr lang="nn-NO" dirty="0"/>
              <a:t>Hægebostad har ikkje nådd målsetjinga om tre lærekontraktar i kommunal sektor per 1000 innbyggarar i 2024.</a:t>
            </a:r>
          </a:p>
          <a:p>
            <a:pPr marL="285750" indent="-285750" algn="l">
              <a:buFont typeface="Arial" panose="020B0604020202020204" pitchFamily="34" charset="0"/>
              <a:buChar char="•"/>
            </a:pPr>
            <a:endParaRPr lang="nn-NO" dirty="0"/>
          </a:p>
          <a:p>
            <a:pPr marL="285750" indent="-285750">
              <a:buFont typeface="Arial" panose="020B0604020202020204" pitchFamily="34" charset="0"/>
              <a:buChar char="•"/>
            </a:pPr>
            <a:r>
              <a:rPr lang="nn-NO" dirty="0"/>
              <a:t>Kommunen har 4 lærekontraktar i kommunal sektor, og manglar og manglar 2 for å nå målsetjinga.</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a:t>De har 5 lærekontraktar per 1000 innbyggarar i privat sektor, som er blant det lågaste i fylket i 2023.</a:t>
            </a:r>
          </a:p>
          <a:p>
            <a:pPr marL="285750" indent="-285750">
              <a:buFont typeface="Arial" panose="020B0604020202020204" pitchFamily="34" charset="0"/>
              <a:buChar char="•"/>
            </a:pPr>
            <a:endParaRPr lang="nb-NO" dirty="0"/>
          </a:p>
          <a:p>
            <a:endParaRPr lang="nb-NO" dirty="0"/>
          </a:p>
          <a:p>
            <a:pPr marL="285750" indent="-285750" algn="l">
              <a:buFont typeface="Arial" panose="020B0604020202020204" pitchFamily="34" charset="0"/>
              <a:buChar char="•"/>
            </a:pPr>
            <a:endParaRPr lang="nb-NO" dirty="0"/>
          </a:p>
        </p:txBody>
      </p:sp>
      <p:graphicFrame>
        <p:nvGraphicFramePr>
          <p:cNvPr id="2" name="Diagram 1" descr="Stolpediagram som viser antall lærekotrakter per 1000 innbyggere, kommunal sektor. Sammenligner alle kommuner i Agder.">
            <a:extLst>
              <a:ext uri="{FF2B5EF4-FFF2-40B4-BE49-F238E27FC236}">
                <a16:creationId xmlns:a16="http://schemas.microsoft.com/office/drawing/2014/main" id="{A990BCDB-08FD-9461-D1E4-EC9FCDF3EDD7}"/>
              </a:ext>
            </a:extLst>
          </p:cNvPr>
          <p:cNvGraphicFramePr>
            <a:graphicFrameLocks/>
          </p:cNvGraphicFramePr>
          <p:nvPr>
            <p:extLst>
              <p:ext uri="{D42A27DB-BD31-4B8C-83A1-F6EECF244321}">
                <p14:modId xmlns:p14="http://schemas.microsoft.com/office/powerpoint/2010/main" val="2999107686"/>
              </p:ext>
            </p:extLst>
          </p:nvPr>
        </p:nvGraphicFramePr>
        <p:xfrm>
          <a:off x="5063067" y="1121307"/>
          <a:ext cx="6932990" cy="23076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descr="Stolpediagram som viser antall lærekotrakter per 1000 innbyggere, privat sektor. Sammenligner alle kommuner i Agder.">
            <a:extLst>
              <a:ext uri="{FF2B5EF4-FFF2-40B4-BE49-F238E27FC236}">
                <a16:creationId xmlns:a16="http://schemas.microsoft.com/office/drawing/2014/main" id="{5D54CFCF-C29F-B9CC-B8DE-5F6612B6231F}"/>
              </a:ext>
            </a:extLst>
          </p:cNvPr>
          <p:cNvGraphicFramePr>
            <a:graphicFrameLocks/>
          </p:cNvGraphicFramePr>
          <p:nvPr>
            <p:extLst>
              <p:ext uri="{D42A27DB-BD31-4B8C-83A1-F6EECF244321}">
                <p14:modId xmlns:p14="http://schemas.microsoft.com/office/powerpoint/2010/main" val="894594153"/>
              </p:ext>
            </p:extLst>
          </p:nvPr>
        </p:nvGraphicFramePr>
        <p:xfrm>
          <a:off x="5063067" y="3618417"/>
          <a:ext cx="6932990" cy="23076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41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51357" y="295469"/>
            <a:ext cx="6174393" cy="685606"/>
          </a:xfrm>
        </p:spPr>
        <p:txBody>
          <a:bodyPr/>
          <a:lstStyle/>
          <a:p>
            <a:r>
              <a:rPr lang="nb-NO" sz="4000" dirty="0"/>
              <a:t>Deltid kvinner 20-66 år</a:t>
            </a:r>
          </a:p>
        </p:txBody>
      </p:sp>
      <p:sp>
        <p:nvSpPr>
          <p:cNvPr id="3" name="TekstSylinder 2">
            <a:extLst>
              <a:ext uri="{FF2B5EF4-FFF2-40B4-BE49-F238E27FC236}">
                <a16:creationId xmlns:a16="http://schemas.microsoft.com/office/drawing/2014/main" id="{1B7500E9-F20C-C7D7-B98F-036EC30087AD}"/>
              </a:ext>
            </a:extLst>
          </p:cNvPr>
          <p:cNvSpPr txBox="1"/>
          <p:nvPr/>
        </p:nvSpPr>
        <p:spPr>
          <a:xfrm>
            <a:off x="552706" y="5600424"/>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7" name="Tabell 6">
            <a:extLst>
              <a:ext uri="{FF2B5EF4-FFF2-40B4-BE49-F238E27FC236}">
                <a16:creationId xmlns:a16="http://schemas.microsoft.com/office/drawing/2014/main" id="{31EFD932-498B-3916-A26F-6C3DB7BA9FCA}"/>
              </a:ext>
            </a:extLst>
          </p:cNvPr>
          <p:cNvGraphicFramePr>
            <a:graphicFrameLocks noGrp="1"/>
          </p:cNvGraphicFramePr>
          <p:nvPr>
            <p:extLst>
              <p:ext uri="{D42A27DB-BD31-4B8C-83A1-F6EECF244321}">
                <p14:modId xmlns:p14="http://schemas.microsoft.com/office/powerpoint/2010/main" val="2528977795"/>
              </p:ext>
            </p:extLst>
          </p:nvPr>
        </p:nvGraphicFramePr>
        <p:xfrm>
          <a:off x="647830" y="4111069"/>
          <a:ext cx="4562345" cy="1432560"/>
        </p:xfrm>
        <a:graphic>
          <a:graphicData uri="http://schemas.openxmlformats.org/drawingml/2006/table">
            <a:tbl>
              <a:tblPr firstRow="1" bandRow="1">
                <a:tableStyleId>{7DF18680-E054-41AD-8BC1-D1AEF772440D}</a:tableStyleId>
              </a:tblPr>
              <a:tblGrid>
                <a:gridCol w="1507778">
                  <a:extLst>
                    <a:ext uri="{9D8B030D-6E8A-4147-A177-3AD203B41FA5}">
                      <a16:colId xmlns:a16="http://schemas.microsoft.com/office/drawing/2014/main" val="458187021"/>
                    </a:ext>
                  </a:extLst>
                </a:gridCol>
                <a:gridCol w="1018189">
                  <a:extLst>
                    <a:ext uri="{9D8B030D-6E8A-4147-A177-3AD203B41FA5}">
                      <a16:colId xmlns:a16="http://schemas.microsoft.com/office/drawing/2014/main" val="221583423"/>
                    </a:ext>
                  </a:extLst>
                </a:gridCol>
                <a:gridCol w="1018189">
                  <a:extLst>
                    <a:ext uri="{9D8B030D-6E8A-4147-A177-3AD203B41FA5}">
                      <a16:colId xmlns:a16="http://schemas.microsoft.com/office/drawing/2014/main" val="1883679846"/>
                    </a:ext>
                  </a:extLst>
                </a:gridCol>
                <a:gridCol w="1018189">
                  <a:extLst>
                    <a:ext uri="{9D8B030D-6E8A-4147-A177-3AD203B41FA5}">
                      <a16:colId xmlns:a16="http://schemas.microsoft.com/office/drawing/2014/main" val="2441713524"/>
                    </a:ext>
                  </a:extLst>
                </a:gridCol>
              </a:tblGrid>
              <a:tr h="467507">
                <a:tc>
                  <a:txBody>
                    <a:bodyPr/>
                    <a:lstStyle/>
                    <a:p>
                      <a:pPr algn="ctr"/>
                      <a:r>
                        <a:rPr lang="nb-NO" sz="1400" dirty="0"/>
                        <a:t>20-66 år</a:t>
                      </a:r>
                      <a:endParaRPr lang="nb-NO" sz="1400" b="1" dirty="0"/>
                    </a:p>
                  </a:txBody>
                  <a:tcPr anchor="ctr"/>
                </a:tc>
                <a:tc>
                  <a:txBody>
                    <a:bodyPr/>
                    <a:lstStyle/>
                    <a:p>
                      <a:pPr algn="ctr"/>
                      <a:r>
                        <a:rPr lang="nb-NO" sz="1400" dirty="0"/>
                        <a:t>Begge kjønn</a:t>
                      </a:r>
                      <a:endParaRPr lang="nb-NO" sz="1400" b="1" dirty="0"/>
                    </a:p>
                  </a:txBody>
                  <a:tcPr anchor="ctr"/>
                </a:tc>
                <a:tc>
                  <a:txBody>
                    <a:bodyPr/>
                    <a:lstStyle/>
                    <a:p>
                      <a:pPr algn="ctr"/>
                      <a:r>
                        <a:rPr lang="nb-NO" sz="1400" dirty="0"/>
                        <a:t>Menn</a:t>
                      </a:r>
                      <a:endParaRPr lang="nb-NO"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a:t>Kvinner</a:t>
                      </a:r>
                      <a:endParaRPr lang="nb-NO" sz="1400" b="1"/>
                    </a:p>
                  </a:txBody>
                  <a:tcPr anchor="ctr"/>
                </a:tc>
                <a:extLst>
                  <a:ext uri="{0D108BD9-81ED-4DB2-BD59-A6C34878D82A}">
                    <a16:rowId xmlns:a16="http://schemas.microsoft.com/office/drawing/2014/main" val="957641228"/>
                  </a:ext>
                </a:extLst>
              </a:tr>
              <a:tr h="275999">
                <a:tc>
                  <a:txBody>
                    <a:bodyPr/>
                    <a:lstStyle/>
                    <a:p>
                      <a:pPr algn="ctr"/>
                      <a:r>
                        <a:rPr lang="nb-NO" sz="1400" b="0" dirty="0"/>
                        <a:t>Hægebostad</a:t>
                      </a:r>
                    </a:p>
                  </a:txBody>
                  <a:tcPr anchor="ctr"/>
                </a:tc>
                <a:tc>
                  <a:txBody>
                    <a:bodyPr/>
                    <a:lstStyle/>
                    <a:p>
                      <a:pPr algn="ctr"/>
                      <a:r>
                        <a:rPr lang="nb-NO" sz="1400" b="0" dirty="0"/>
                        <a:t>37,4</a:t>
                      </a:r>
                    </a:p>
                  </a:txBody>
                  <a:tcPr anchor="ctr"/>
                </a:tc>
                <a:tc>
                  <a:txBody>
                    <a:bodyPr/>
                    <a:lstStyle/>
                    <a:p>
                      <a:pPr algn="ctr"/>
                      <a:r>
                        <a:rPr lang="nb-NO" sz="1400" b="0" dirty="0"/>
                        <a:t>19,0</a:t>
                      </a:r>
                    </a:p>
                  </a:txBody>
                  <a:tcPr anchor="ctr"/>
                </a:tc>
                <a:tc>
                  <a:txBody>
                    <a:bodyPr/>
                    <a:lstStyle/>
                    <a:p>
                      <a:pPr algn="ctr"/>
                      <a:r>
                        <a:rPr lang="nb-NO" sz="1400" b="0" dirty="0"/>
                        <a:t>59,4</a:t>
                      </a:r>
                    </a:p>
                  </a:txBody>
                  <a:tcPr anchor="ctr"/>
                </a:tc>
                <a:extLst>
                  <a:ext uri="{0D108BD9-81ED-4DB2-BD59-A6C34878D82A}">
                    <a16:rowId xmlns:a16="http://schemas.microsoft.com/office/drawing/2014/main" val="4019652575"/>
                  </a:ext>
                </a:extLst>
              </a:tr>
              <a:tr h="275999">
                <a:tc>
                  <a:txBody>
                    <a:bodyPr/>
                    <a:lstStyle/>
                    <a:p>
                      <a:pPr algn="ctr"/>
                      <a:r>
                        <a:rPr lang="nb-NO" sz="1400" dirty="0"/>
                        <a:t>Agder</a:t>
                      </a:r>
                      <a:endParaRPr lang="nb-NO" sz="1400" b="1" dirty="0"/>
                    </a:p>
                  </a:txBody>
                  <a:tcPr anchor="ctr"/>
                </a:tc>
                <a:tc>
                  <a:txBody>
                    <a:bodyPr/>
                    <a:lstStyle/>
                    <a:p>
                      <a:pPr algn="ctr"/>
                      <a:r>
                        <a:rPr lang="nb-NO" sz="1400" b="0" dirty="0"/>
                        <a:t>30,9</a:t>
                      </a:r>
                    </a:p>
                  </a:txBody>
                  <a:tcPr anchor="ctr"/>
                </a:tc>
                <a:tc>
                  <a:txBody>
                    <a:bodyPr/>
                    <a:lstStyle/>
                    <a:p>
                      <a:pPr algn="ctr"/>
                      <a:r>
                        <a:rPr lang="nb-NO" sz="1400" b="0" dirty="0"/>
                        <a:t>18,6</a:t>
                      </a:r>
                    </a:p>
                  </a:txBody>
                  <a:tcPr anchor="ctr"/>
                </a:tc>
                <a:tc>
                  <a:txBody>
                    <a:bodyPr/>
                    <a:lstStyle/>
                    <a:p>
                      <a:pPr algn="ctr"/>
                      <a:r>
                        <a:rPr lang="nb-NO" sz="1400" b="0" dirty="0"/>
                        <a:t>44,6</a:t>
                      </a:r>
                    </a:p>
                  </a:txBody>
                  <a:tcPr anchor="ctr"/>
                </a:tc>
                <a:extLst>
                  <a:ext uri="{0D108BD9-81ED-4DB2-BD59-A6C34878D82A}">
                    <a16:rowId xmlns:a16="http://schemas.microsoft.com/office/drawing/2014/main" val="4145178818"/>
                  </a:ext>
                </a:extLst>
              </a:tr>
              <a:tr h="275999">
                <a:tc>
                  <a:txBody>
                    <a:bodyPr/>
                    <a:lstStyle/>
                    <a:p>
                      <a:pPr algn="ctr"/>
                      <a:r>
                        <a:rPr lang="nb-NO" sz="1400" dirty="0"/>
                        <a:t>Norge</a:t>
                      </a:r>
                      <a:endParaRPr lang="nb-NO" sz="1400" b="1" dirty="0"/>
                    </a:p>
                  </a:txBody>
                  <a:tcPr anchor="ctr"/>
                </a:tc>
                <a:tc>
                  <a:txBody>
                    <a:bodyPr/>
                    <a:lstStyle/>
                    <a:p>
                      <a:pPr algn="ctr"/>
                      <a:r>
                        <a:rPr lang="nb-NO" sz="1400" b="0" dirty="0"/>
                        <a:t>25,4</a:t>
                      </a:r>
                    </a:p>
                  </a:txBody>
                  <a:tcPr anchor="ctr"/>
                </a:tc>
                <a:tc>
                  <a:txBody>
                    <a:bodyPr/>
                    <a:lstStyle/>
                    <a:p>
                      <a:pPr algn="ctr"/>
                      <a:r>
                        <a:rPr lang="nb-NO" sz="1400" b="0" dirty="0"/>
                        <a:t>16,3</a:t>
                      </a:r>
                    </a:p>
                  </a:txBody>
                  <a:tcPr anchor="ctr"/>
                </a:tc>
                <a:tc>
                  <a:txBody>
                    <a:bodyPr/>
                    <a:lstStyle/>
                    <a:p>
                      <a:pPr algn="ctr"/>
                      <a:r>
                        <a:rPr lang="nb-NO" sz="1400" b="0" dirty="0"/>
                        <a:t>35,4</a:t>
                      </a:r>
                    </a:p>
                  </a:txBody>
                  <a:tcPr anchor="ctr"/>
                </a:tc>
                <a:extLst>
                  <a:ext uri="{0D108BD9-81ED-4DB2-BD59-A6C34878D82A}">
                    <a16:rowId xmlns:a16="http://schemas.microsoft.com/office/drawing/2014/main" val="2028139095"/>
                  </a:ext>
                </a:extLst>
              </a:tr>
            </a:tbl>
          </a:graphicData>
        </a:graphic>
      </p:graphicFrame>
      <p:pic>
        <p:nvPicPr>
          <p:cNvPr id="10" name="Bilde 9" descr="Linjediagram som viser utviklingen i andel kvinner 20-66 år som jobber deltid. Tidsserie for Agder og Norge. ">
            <a:extLst>
              <a:ext uri="{FF2B5EF4-FFF2-40B4-BE49-F238E27FC236}">
                <a16:creationId xmlns:a16="http://schemas.microsoft.com/office/drawing/2014/main" id="{E2ECA4D8-074D-412D-75A9-03F0DF27B45E}"/>
              </a:ext>
            </a:extLst>
          </p:cNvPr>
          <p:cNvPicPr>
            <a:picLocks noChangeAspect="1"/>
          </p:cNvPicPr>
          <p:nvPr/>
        </p:nvPicPr>
        <p:blipFill>
          <a:blip r:embed="rId4"/>
          <a:stretch>
            <a:fillRect/>
          </a:stretch>
        </p:blipFill>
        <p:spPr>
          <a:xfrm>
            <a:off x="562104" y="1314370"/>
            <a:ext cx="4733795" cy="2664777"/>
          </a:xfrm>
          <a:prstGeom prst="rect">
            <a:avLst/>
          </a:prstGeom>
        </p:spPr>
      </p:pic>
      <p:pic>
        <p:nvPicPr>
          <p:cNvPr id="11" name="Bilde 10" descr="Et bilde som inneholder kart, tekst, og tall. Kartet viser andel kvinner som jobber deltid i 2022. Tall for alle kommuner i Agder.">
            <a:extLst>
              <a:ext uri="{FF2B5EF4-FFF2-40B4-BE49-F238E27FC236}">
                <a16:creationId xmlns:a16="http://schemas.microsoft.com/office/drawing/2014/main" id="{697671B4-6D63-DC2D-8C68-E1E5CEB158A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164373" y="19049"/>
            <a:ext cx="5675201" cy="5958721"/>
          </a:xfrm>
          <a:prstGeom prst="rect">
            <a:avLst/>
          </a:prstGeom>
        </p:spPr>
      </p:pic>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n-NO" dirty="0"/>
              <a:t>Sysselsetjing etter landbakgrunn</a:t>
            </a:r>
          </a:p>
        </p:txBody>
      </p:sp>
      <p:sp>
        <p:nvSpPr>
          <p:cNvPr id="3" name="TekstSylinder 2"/>
          <p:cNvSpPr txBox="1"/>
          <p:nvPr/>
        </p:nvSpPr>
        <p:spPr>
          <a:xfrm>
            <a:off x="422564" y="1175211"/>
            <a:ext cx="3354306" cy="3139321"/>
          </a:xfrm>
          <a:prstGeom prst="rect">
            <a:avLst/>
          </a:prstGeom>
          <a:noFill/>
        </p:spPr>
        <p:txBody>
          <a:bodyPr wrap="square" rtlCol="0">
            <a:spAutoFit/>
          </a:bodyPr>
          <a:lstStyle/>
          <a:p>
            <a:pPr marL="285750" indent="-285750">
              <a:buFont typeface="Arial" panose="020B0604020202020204" pitchFamily="34" charset="0"/>
              <a:buChar char="•"/>
            </a:pPr>
            <a:r>
              <a:rPr lang="nn-NO" dirty="0"/>
              <a:t>Sysselsetjingsandelen for befolkninga totalt sett ligg vesentleg høgare enn for Agder og Norge.</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a:t>Hægebostad har likevel vesentleg lågare </a:t>
            </a:r>
            <a:r>
              <a:rPr lang="nn-NO" dirty="0" err="1"/>
              <a:t>sysselsetjingsandel</a:t>
            </a:r>
            <a:r>
              <a:rPr lang="nn-NO" dirty="0"/>
              <a:t> blant innvandrarar enn befolkninga elles. </a:t>
            </a:r>
          </a:p>
          <a:p>
            <a:endParaRPr lang="nb-NO" dirty="0"/>
          </a:p>
        </p:txBody>
      </p:sp>
      <p:sp>
        <p:nvSpPr>
          <p:cNvPr id="4" name="TekstSylinder 3">
            <a:extLst>
              <a:ext uri="{FF2B5EF4-FFF2-40B4-BE49-F238E27FC236}">
                <a16:creationId xmlns:a16="http://schemas.microsoft.com/office/drawing/2014/main" id="{7B7FDD24-59E7-CC97-F4B0-605C777B2199}"/>
              </a:ext>
            </a:extLst>
          </p:cNvPr>
          <p:cNvSpPr txBox="1"/>
          <p:nvPr/>
        </p:nvSpPr>
        <p:spPr>
          <a:xfrm>
            <a:off x="707708" y="4410668"/>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graphicFrame>
        <p:nvGraphicFramePr>
          <p:cNvPr id="5" name="Diagram 4"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2049504142"/>
              </p:ext>
            </p:extLst>
          </p:nvPr>
        </p:nvGraphicFramePr>
        <p:xfrm>
          <a:off x="4244553" y="1175210"/>
          <a:ext cx="7623986" cy="44324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n-NO" dirty="0"/>
              <a:t>Vedvarande </a:t>
            </a:r>
            <a:r>
              <a:rPr lang="nn-NO" dirty="0" err="1"/>
              <a:t>låginntekt</a:t>
            </a:r>
            <a:endParaRPr lang="nn-NO" dirty="0"/>
          </a:p>
        </p:txBody>
      </p:sp>
      <p:sp>
        <p:nvSpPr>
          <p:cNvPr id="3" name="TekstSylinder 2"/>
          <p:cNvSpPr txBox="1"/>
          <p:nvPr/>
        </p:nvSpPr>
        <p:spPr>
          <a:xfrm>
            <a:off x="325406" y="1149232"/>
            <a:ext cx="3878846" cy="3970318"/>
          </a:xfrm>
          <a:prstGeom prst="rect">
            <a:avLst/>
          </a:prstGeom>
          <a:noFill/>
        </p:spPr>
        <p:txBody>
          <a:bodyPr wrap="square" rtlCol="0">
            <a:spAutoFit/>
          </a:bodyPr>
          <a:lstStyle/>
          <a:p>
            <a:pPr marL="285750" indent="-285750">
              <a:buFont typeface="Arial" panose="020B0604020202020204" pitchFamily="34" charset="0"/>
              <a:buChar char="•"/>
            </a:pPr>
            <a:r>
              <a:rPr lang="nn-NO" dirty="0"/>
              <a:t>Inntekt og økonomi er grunnleggande påverknadsfaktorar for helse, og forsking har vist at det er ein samanheng mellom inntektsnivå og helsetilstand.</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err="1"/>
              <a:t>Låginntekt</a:t>
            </a:r>
            <a:r>
              <a:rPr lang="nn-NO" dirty="0"/>
              <a:t> aukar sannsynet for dårleg sjølvopplevd helse, sjukdom og for tidleg død.</a:t>
            </a:r>
          </a:p>
          <a:p>
            <a:endParaRPr lang="nn-NO" dirty="0"/>
          </a:p>
          <a:p>
            <a:pPr marL="285750" indent="-285750">
              <a:buFont typeface="Arial" panose="020B0604020202020204" pitchFamily="34" charset="0"/>
              <a:buChar char="•"/>
            </a:pPr>
            <a:r>
              <a:rPr lang="nn-NO" dirty="0" err="1"/>
              <a:t>Andel</a:t>
            </a:r>
            <a:r>
              <a:rPr lang="nn-NO" dirty="0"/>
              <a:t> personar i hushald med </a:t>
            </a:r>
            <a:r>
              <a:rPr lang="nn-NO" dirty="0" err="1"/>
              <a:t>låginntekt</a:t>
            </a:r>
            <a:r>
              <a:rPr lang="nn-NO" dirty="0"/>
              <a:t> har auka meir i Agder enn i Norge elles. </a:t>
            </a:r>
          </a:p>
        </p:txBody>
      </p:sp>
      <p:sp>
        <p:nvSpPr>
          <p:cNvPr id="4" name="TekstSylinder 3">
            <a:extLst>
              <a:ext uri="{FF2B5EF4-FFF2-40B4-BE49-F238E27FC236}">
                <a16:creationId xmlns:a16="http://schemas.microsoft.com/office/drawing/2014/main" id="{01B00F99-23C6-CB0E-689D-58E814194692}"/>
              </a:ext>
            </a:extLst>
          </p:cNvPr>
          <p:cNvSpPr txBox="1"/>
          <p:nvPr/>
        </p:nvSpPr>
        <p:spPr>
          <a:xfrm>
            <a:off x="510831" y="5254323"/>
            <a:ext cx="2423432" cy="369332"/>
          </a:xfrm>
          <a:prstGeom prst="rect">
            <a:avLst/>
          </a:prstGeom>
          <a:noFill/>
        </p:spPr>
        <p:txBody>
          <a:bodyPr wrap="square" rtlCol="0">
            <a:spAutoFit/>
          </a:bodyPr>
          <a:lstStyle/>
          <a:p>
            <a:pPr algn="l"/>
            <a:r>
              <a:rPr lang="nb-NO" dirty="0">
                <a:hlinkClick r:id="rId3"/>
              </a:rPr>
              <a:t>Rapport lavinntekt</a:t>
            </a:r>
            <a:endParaRPr lang="nb-NO" dirty="0"/>
          </a:p>
        </p:txBody>
      </p:sp>
      <p:graphicFrame>
        <p:nvGraphicFramePr>
          <p:cNvPr id="5" name="Diagram 4" descr="Stolpediagram som viser andel personer i husholdninger med vedvarende lavinntekt (EU60). Tidsserie fra 2010-2022. Sammenligner Norge, Agder og Arendal.">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1375955578"/>
              </p:ext>
            </p:extLst>
          </p:nvPr>
        </p:nvGraphicFramePr>
        <p:xfrm>
          <a:off x="4314826" y="1149231"/>
          <a:ext cx="7740326" cy="44744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5862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dirty="0"/>
              <a:t>Tannhelse</a:t>
            </a:r>
          </a:p>
        </p:txBody>
      </p:sp>
      <p:sp>
        <p:nvSpPr>
          <p:cNvPr id="3" name="TekstSylinder 2"/>
          <p:cNvSpPr txBox="1"/>
          <p:nvPr/>
        </p:nvSpPr>
        <p:spPr>
          <a:xfrm>
            <a:off x="422563" y="1175211"/>
            <a:ext cx="4197284" cy="3416320"/>
          </a:xfrm>
          <a:prstGeom prst="rect">
            <a:avLst/>
          </a:prstGeom>
          <a:noFill/>
        </p:spPr>
        <p:txBody>
          <a:bodyPr wrap="square" rtlCol="0">
            <a:spAutoFit/>
          </a:bodyPr>
          <a:lstStyle/>
          <a:p>
            <a:pPr marL="285750" indent="-285750">
              <a:buFont typeface="Arial" panose="020B0604020202020204" pitchFamily="34" charset="0"/>
              <a:buChar char="•"/>
            </a:pPr>
            <a:r>
              <a:rPr lang="nn-NO" dirty="0"/>
              <a:t>Den offentlige tannhelsetenesta overvakar tannhelsa i den unge befolkninga gjennom systematiske registreringar av </a:t>
            </a:r>
            <a:r>
              <a:rPr lang="nn-NO" dirty="0" err="1"/>
              <a:t>antal</a:t>
            </a:r>
            <a:r>
              <a:rPr lang="nn-NO" dirty="0"/>
              <a:t> nye hol, tannflater med fyllingar og tapte tenner (DMFT). </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a:t>Registreringane gir eit grovt mål på utviklinga i tannhelsa over fleire år, og gjev moglegheit for å samanlikne tannhelsa mellom kommunar, fylke og gjennomsnitt for landet.</a:t>
            </a:r>
            <a:endParaRPr lang="nn-NO" dirty="0">
              <a:solidFill>
                <a:srgbClr val="FF0000"/>
              </a:solidFill>
            </a:endParaRPr>
          </a:p>
        </p:txBody>
      </p:sp>
      <p:sp>
        <p:nvSpPr>
          <p:cNvPr id="7" name="TekstSylinder 6">
            <a:extLst>
              <a:ext uri="{FF2B5EF4-FFF2-40B4-BE49-F238E27FC236}">
                <a16:creationId xmlns:a16="http://schemas.microsoft.com/office/drawing/2014/main" id="{0DBA6848-04E4-9D7D-11A2-D038DF289819}"/>
              </a:ext>
            </a:extLst>
          </p:cNvPr>
          <p:cNvSpPr txBox="1"/>
          <p:nvPr/>
        </p:nvSpPr>
        <p:spPr>
          <a:xfrm>
            <a:off x="731568" y="4897857"/>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8" name="Diagram 7"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209448051"/>
              </p:ext>
            </p:extLst>
          </p:nvPr>
        </p:nvGraphicFramePr>
        <p:xfrm>
          <a:off x="5341741" y="4407831"/>
          <a:ext cx="6179820" cy="1447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2125269233"/>
              </p:ext>
            </p:extLst>
          </p:nvPr>
        </p:nvGraphicFramePr>
        <p:xfrm>
          <a:off x="5341741" y="821392"/>
          <a:ext cx="6179820" cy="162877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Diagram 9"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521135011"/>
              </p:ext>
            </p:extLst>
          </p:nvPr>
        </p:nvGraphicFramePr>
        <p:xfrm>
          <a:off x="5341741" y="2619375"/>
          <a:ext cx="6179820" cy="16192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362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1021481"/>
          </a:xfrm>
        </p:spPr>
        <p:txBody>
          <a:bodyPr/>
          <a:lstStyle/>
          <a:p>
            <a:r>
              <a:rPr lang="nb-NO" dirty="0"/>
              <a:t>Klima og miljø</a:t>
            </a:r>
          </a:p>
        </p:txBody>
      </p:sp>
      <p:sp>
        <p:nvSpPr>
          <p:cNvPr id="3" name="Undertittel 2"/>
          <p:cNvSpPr>
            <a:spLocks noGrp="1"/>
          </p:cNvSpPr>
          <p:nvPr>
            <p:ph type="subTitle" idx="1"/>
          </p:nvPr>
        </p:nvSpPr>
        <p:spPr>
          <a:xfrm>
            <a:off x="1193800" y="2618427"/>
            <a:ext cx="10171112" cy="1541688"/>
          </a:xfrm>
        </p:spPr>
        <p:txBody>
          <a:bodyPr/>
          <a:lstStyle/>
          <a:p>
            <a:r>
              <a:rPr lang="nn-NO" i="1" dirty="0"/>
              <a:t>Regionplan Agder 2030 teiknar eit framtidsbilde der Agder har redusert klimagassutslepp med minst 45 prosent. Nødvendig infrastruktur for eit fullelektrisk samfunn er bygd ut, mens informasjons- og kommunikasjonsteknologi har gjort det enkelt å velje den mest klimavennlige løysinga for innbyggarane og besøkande. Natur- og landbruksområder er ivaretatt for framtidige generasjonar, og er ein del av regionens ressursgrunnlag og identitet.</a:t>
            </a:r>
          </a:p>
          <a:p>
            <a:endParaRPr lang="nb-NO" i="1" dirty="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44542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n-NO" dirty="0"/>
              <a:t>Klimagassutslepp – referansebanar</a:t>
            </a:r>
            <a:endParaRPr lang="nb-NO" dirty="0"/>
          </a:p>
        </p:txBody>
      </p:sp>
      <p:sp>
        <p:nvSpPr>
          <p:cNvPr id="3" name="Plassholder for innhold 2"/>
          <p:cNvSpPr>
            <a:spLocks noGrp="1"/>
          </p:cNvSpPr>
          <p:nvPr>
            <p:ph idx="1"/>
          </p:nvPr>
        </p:nvSpPr>
        <p:spPr>
          <a:xfrm>
            <a:off x="519867" y="1230410"/>
            <a:ext cx="3882452" cy="4734455"/>
          </a:xfrm>
        </p:spPr>
        <p:txBody>
          <a:bodyPr/>
          <a:lstStyle/>
          <a:p>
            <a:r>
              <a:rPr lang="nb-NO" sz="2000" dirty="0"/>
              <a:t>Regionplan Agder har mål om at årlige utslipp skal reduseres med 55 % i 2030 sammenlignet med 2017.</a:t>
            </a:r>
          </a:p>
          <a:p>
            <a:endParaRPr lang="nb-NO" sz="800" dirty="0"/>
          </a:p>
          <a:p>
            <a:r>
              <a:rPr lang="nb-NO" sz="2000" dirty="0"/>
              <a:t>Figuren viser referansebane for utslipp med utgangspunkt i vedtatt nasjonal politikk.</a:t>
            </a:r>
          </a:p>
          <a:p>
            <a:endParaRPr lang="nb-NO" sz="800" dirty="0"/>
          </a:p>
          <a:p>
            <a:r>
              <a:rPr lang="nb-NO" sz="2000" dirty="0"/>
              <a:t>Referansebanen ligger langt over </a:t>
            </a:r>
            <a:r>
              <a:rPr lang="nb-NO" sz="2000" dirty="0" err="1"/>
              <a:t>målbanen</a:t>
            </a:r>
            <a:r>
              <a:rPr lang="nb-NO" sz="2000" dirty="0"/>
              <a:t> som må følges for å redusere utslippene med 55 % i 2030 sammenlignet med utslipp i 2017.</a:t>
            </a:r>
          </a:p>
        </p:txBody>
      </p:sp>
      <p:sp>
        <p:nvSpPr>
          <p:cNvPr id="5" name="TekstSylinder 4"/>
          <p:cNvSpPr txBox="1"/>
          <p:nvPr/>
        </p:nvSpPr>
        <p:spPr>
          <a:xfrm>
            <a:off x="7378262" y="6357399"/>
            <a:ext cx="4653455" cy="307777"/>
          </a:xfrm>
          <a:prstGeom prst="rect">
            <a:avLst/>
          </a:prstGeom>
          <a:noFill/>
        </p:spPr>
        <p:txBody>
          <a:bodyPr wrap="square" rtlCol="0">
            <a:spAutoFit/>
          </a:bodyPr>
          <a:lstStyle/>
          <a:p>
            <a:r>
              <a:rPr lang="nn-NO" sz="1400" dirty="0"/>
              <a:t>Tonn CO</a:t>
            </a:r>
            <a:r>
              <a:rPr lang="nn-NO" sz="1400" baseline="30000" dirty="0"/>
              <a:t>2</a:t>
            </a:r>
            <a:r>
              <a:rPr lang="nn-NO" sz="1400" dirty="0"/>
              <a:t>, inkl. kvotepliktige utslepp, </a:t>
            </a:r>
            <a:r>
              <a:rPr lang="nn-NO" sz="1400" dirty="0" err="1"/>
              <a:t>referanseår</a:t>
            </a:r>
            <a:r>
              <a:rPr lang="nn-NO" sz="1400" dirty="0"/>
              <a:t> 2017</a:t>
            </a:r>
          </a:p>
        </p:txBody>
      </p:sp>
      <p:graphicFrame>
        <p:nvGraphicFramePr>
          <p:cNvPr id="4" name="Diagram 3" descr="Linjediagram som viser historiske klimagassutslipp fra 2009. Nasjonal referansebane er benyttet til å beregne referansebane per sektor og kommune frem mot 2030. Inkl. kvotepliktige utslipp.">
            <a:extLst>
              <a:ext uri="{FF2B5EF4-FFF2-40B4-BE49-F238E27FC236}">
                <a16:creationId xmlns:a16="http://schemas.microsoft.com/office/drawing/2014/main" id="{D005A174-951D-5523-A50A-72D519C22056}"/>
              </a:ext>
            </a:extLst>
          </p:cNvPr>
          <p:cNvGraphicFramePr>
            <a:graphicFrameLocks/>
          </p:cNvGraphicFramePr>
          <p:nvPr>
            <p:extLst>
              <p:ext uri="{D42A27DB-BD31-4B8C-83A1-F6EECF244321}">
                <p14:modId xmlns:p14="http://schemas.microsoft.com/office/powerpoint/2010/main" val="3925477240"/>
              </p:ext>
            </p:extLst>
          </p:nvPr>
        </p:nvGraphicFramePr>
        <p:xfrm>
          <a:off x="4966489" y="1382713"/>
          <a:ext cx="6821594" cy="40925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22" y="295900"/>
            <a:ext cx="535072" cy="668840"/>
          </a:xfrm>
          <a:prstGeom prst="rect">
            <a:avLst/>
          </a:prstGeom>
        </p:spPr>
      </p:pic>
      <p:sp>
        <p:nvSpPr>
          <p:cNvPr id="2" name="Tittel 1"/>
          <p:cNvSpPr>
            <a:spLocks noGrp="1"/>
          </p:cNvSpPr>
          <p:nvPr>
            <p:ph type="title"/>
          </p:nvPr>
        </p:nvSpPr>
        <p:spPr>
          <a:xfrm>
            <a:off x="1796716" y="295900"/>
            <a:ext cx="7772400" cy="685606"/>
          </a:xfrm>
        </p:spPr>
        <p:txBody>
          <a:bodyPr/>
          <a:lstStyle/>
          <a:p>
            <a:r>
              <a:rPr lang="nb-NO" sz="3200" dirty="0"/>
              <a:t>Kjappe fakta om Hægebostad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934431531"/>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n-NO" sz="1200" noProof="0" dirty="0"/>
                        <a:t>Areal (km</a:t>
                      </a:r>
                      <a:r>
                        <a:rPr lang="nn-NO" sz="1200" baseline="30000" noProof="0" dirty="0"/>
                        <a:t>2</a:t>
                      </a:r>
                      <a:r>
                        <a:rPr lang="nn-NO" sz="1200" noProof="0" dirty="0"/>
                        <a:t>)</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noProof="0" dirty="0"/>
                        <a:t>Areal</a:t>
                      </a:r>
                    </a:p>
                  </a:txBody>
                  <a:tcPr/>
                </a:tc>
                <a:tc>
                  <a:txBody>
                    <a:bodyPr/>
                    <a:lstStyle/>
                    <a:p>
                      <a:pPr algn="ctr"/>
                      <a:r>
                        <a:rPr lang="nn-NO" sz="1200" noProof="0" dirty="0"/>
                        <a:t>461,3</a:t>
                      </a:r>
                    </a:p>
                  </a:txBody>
                  <a:tcPr/>
                </a:tc>
                <a:extLst>
                  <a:ext uri="{0D108BD9-81ED-4DB2-BD59-A6C34878D82A}">
                    <a16:rowId xmlns:a16="http://schemas.microsoft.com/office/drawing/2014/main" val="3696038960"/>
                  </a:ext>
                </a:extLst>
              </a:tr>
              <a:tr h="312707">
                <a:tc>
                  <a:txBody>
                    <a:bodyPr/>
                    <a:lstStyle/>
                    <a:p>
                      <a:r>
                        <a:rPr lang="nn-NO" sz="1200" noProof="0" dirty="0"/>
                        <a:t>Landareal</a:t>
                      </a:r>
                    </a:p>
                  </a:txBody>
                  <a:tcPr/>
                </a:tc>
                <a:tc>
                  <a:txBody>
                    <a:bodyPr/>
                    <a:lstStyle/>
                    <a:p>
                      <a:pPr algn="ctr"/>
                      <a:r>
                        <a:rPr lang="nn-NO" sz="1200" noProof="0" dirty="0"/>
                        <a:t>422,7</a:t>
                      </a:r>
                    </a:p>
                  </a:txBody>
                  <a:tcPr/>
                </a:tc>
                <a:extLst>
                  <a:ext uri="{0D108BD9-81ED-4DB2-BD59-A6C34878D82A}">
                    <a16:rowId xmlns:a16="http://schemas.microsoft.com/office/drawing/2014/main" val="291333389"/>
                  </a:ext>
                </a:extLst>
              </a:tr>
              <a:tr h="312707">
                <a:tc>
                  <a:txBody>
                    <a:bodyPr/>
                    <a:lstStyle/>
                    <a:p>
                      <a:r>
                        <a:rPr lang="nb-NO" sz="1200" dirty="0"/>
                        <a:t>Bebygd/samferdsel areal</a:t>
                      </a:r>
                    </a:p>
                  </a:txBody>
                  <a:tcPr/>
                </a:tc>
                <a:tc>
                  <a:txBody>
                    <a:bodyPr/>
                    <a:lstStyle/>
                    <a:p>
                      <a:pPr algn="ctr"/>
                      <a:r>
                        <a:rPr lang="nn-NO" sz="1200" noProof="0" dirty="0"/>
                        <a:t>6,0</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Ferskvatn</a:t>
                      </a:r>
                    </a:p>
                  </a:txBody>
                  <a:tcPr/>
                </a:tc>
                <a:tc>
                  <a:txBody>
                    <a:bodyPr/>
                    <a:lstStyle/>
                    <a:p>
                      <a:pPr algn="ctr"/>
                      <a:r>
                        <a:rPr lang="nn-NO" sz="1200" noProof="0" dirty="0"/>
                        <a:t>38,7</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200" noProof="0" dirty="0"/>
                        <a:t>15,2</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Verna areal</a:t>
                      </a:r>
                    </a:p>
                  </a:txBody>
                  <a:tcPr/>
                </a:tc>
                <a:tc>
                  <a:txBody>
                    <a:bodyPr/>
                    <a:lstStyle/>
                    <a:p>
                      <a:pPr algn="ctr"/>
                      <a:r>
                        <a:rPr lang="nn-NO" sz="1200" noProof="0" dirty="0"/>
                        <a:t>85,8 </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2827934566"/>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n-NO" sz="1200" noProof="0" dirty="0"/>
                        <a:t>Tenester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noProof="0" dirty="0"/>
                        <a:t>Barneskular</a:t>
                      </a:r>
                    </a:p>
                  </a:txBody>
                  <a:tcPr/>
                </a:tc>
                <a:tc>
                  <a:txBody>
                    <a:bodyPr/>
                    <a:lstStyle/>
                    <a:p>
                      <a:pPr algn="ctr"/>
                      <a:r>
                        <a:rPr lang="nn-NO" sz="1200" noProof="0" dirty="0">
                          <a:solidFill>
                            <a:schemeClr val="tx1"/>
                          </a:solidFill>
                        </a:rPr>
                        <a:t>2 (182 </a:t>
                      </a:r>
                      <a:r>
                        <a:rPr lang="nn-NO" sz="1200" baseline="0" noProof="0" dirty="0">
                          <a:solidFill>
                            <a:schemeClr val="tx1"/>
                          </a:solidFill>
                        </a:rPr>
                        <a:t>elevar)</a:t>
                      </a:r>
                      <a:endParaRPr lang="nn-NO" sz="1200" noProof="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n-NO" sz="1200" noProof="0" dirty="0"/>
                        <a:t>Ungdomsskular</a:t>
                      </a:r>
                    </a:p>
                  </a:txBody>
                  <a:tcPr/>
                </a:tc>
                <a:tc>
                  <a:txBody>
                    <a:bodyPr/>
                    <a:lstStyle/>
                    <a:p>
                      <a:pPr algn="ctr"/>
                      <a:r>
                        <a:rPr lang="nn-NO" sz="1200" noProof="0" dirty="0">
                          <a:solidFill>
                            <a:schemeClr val="tx1"/>
                          </a:solidFill>
                        </a:rPr>
                        <a:t>Byremo</a:t>
                      </a:r>
                    </a:p>
                  </a:txBody>
                  <a:tcPr/>
                </a:tc>
                <a:extLst>
                  <a:ext uri="{0D108BD9-81ED-4DB2-BD59-A6C34878D82A}">
                    <a16:rowId xmlns:a16="http://schemas.microsoft.com/office/drawing/2014/main" val="291333389"/>
                  </a:ext>
                </a:extLst>
              </a:tr>
              <a:tr h="312707">
                <a:tc>
                  <a:txBody>
                    <a:bodyPr/>
                    <a:lstStyle/>
                    <a:p>
                      <a:r>
                        <a:rPr lang="nn-NO" sz="1200" noProof="0" dirty="0"/>
                        <a:t>Vidaregåande skular</a:t>
                      </a:r>
                    </a:p>
                  </a:txBody>
                  <a:tcPr/>
                </a:tc>
                <a:tc>
                  <a:txBody>
                    <a:bodyPr/>
                    <a:lstStyle/>
                    <a:p>
                      <a:pPr algn="ctr"/>
                      <a:endParaRPr lang="nn-NO" sz="1200" noProof="0" dirty="0"/>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Tannklinikk</a:t>
                      </a:r>
                    </a:p>
                  </a:txBody>
                  <a:tcPr/>
                </a:tc>
                <a:tc>
                  <a:txBody>
                    <a:bodyPr/>
                    <a:lstStyle/>
                    <a:p>
                      <a:pPr algn="ctr"/>
                      <a:r>
                        <a:rPr lang="nn-NO" sz="1200" noProof="0" dirty="0">
                          <a:solidFill>
                            <a:schemeClr val="tx1"/>
                          </a:solidFill>
                        </a:rPr>
                        <a:t>Byremo</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Fylkesveg (km)</a:t>
                      </a:r>
                    </a:p>
                  </a:txBody>
                  <a:tcPr/>
                </a:tc>
                <a:tc>
                  <a:txBody>
                    <a:bodyPr/>
                    <a:lstStyle/>
                    <a:p>
                      <a:pPr algn="ctr"/>
                      <a:r>
                        <a:rPr lang="nn-NO" sz="1200" noProof="0" dirty="0"/>
                        <a:t>102</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1201713222"/>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n-NO" sz="1200" dirty="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dirty="0"/>
                        <a:t>Folketal</a:t>
                      </a:r>
                    </a:p>
                  </a:txBody>
                  <a:tcPr/>
                </a:tc>
                <a:tc>
                  <a:txBody>
                    <a:bodyPr/>
                    <a:lstStyle/>
                    <a:p>
                      <a:pPr algn="ctr"/>
                      <a:r>
                        <a:rPr lang="nn-NO" sz="1200" dirty="0"/>
                        <a:t>1 776</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err="1"/>
                        <a:t>Andel</a:t>
                      </a:r>
                      <a:r>
                        <a:rPr lang="nn-NO" sz="1200" dirty="0"/>
                        <a:t> kvinner</a:t>
                      </a:r>
                    </a:p>
                  </a:txBody>
                  <a:tcPr/>
                </a:tc>
                <a:tc>
                  <a:txBody>
                    <a:bodyPr/>
                    <a:lstStyle/>
                    <a:p>
                      <a:pPr algn="ctr"/>
                      <a:r>
                        <a:rPr lang="nn-NO" sz="1200" dirty="0"/>
                        <a:t>47,7 (Agder:</a:t>
                      </a:r>
                      <a:r>
                        <a:rPr lang="nn-NO" sz="1200" baseline="0" dirty="0"/>
                        <a:t> </a:t>
                      </a:r>
                      <a:r>
                        <a:rPr lang="nn-NO" sz="1200" dirty="0"/>
                        <a:t>49,8)</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err="1"/>
                        <a:t>Andel</a:t>
                      </a:r>
                      <a:r>
                        <a:rPr lang="nn-NO" sz="1200" dirty="0"/>
                        <a:t> i </a:t>
                      </a:r>
                      <a:r>
                        <a:rPr lang="nn-NO" sz="1200" noProof="0" dirty="0"/>
                        <a:t>tettstad</a:t>
                      </a:r>
                      <a:r>
                        <a:rPr lang="nn-NO" sz="1200" dirty="0"/>
                        <a:t>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200" dirty="0"/>
                        <a:t>13 %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t>Gjennomsnittsalder</a:t>
                      </a:r>
                    </a:p>
                  </a:txBody>
                  <a:tcPr/>
                </a:tc>
                <a:tc>
                  <a:txBody>
                    <a:bodyPr/>
                    <a:lstStyle/>
                    <a:p>
                      <a:pPr algn="ctr"/>
                      <a:r>
                        <a:rPr lang="nn-NO" sz="1200" baseline="0" dirty="0"/>
                        <a:t>menn </a:t>
                      </a:r>
                      <a:r>
                        <a:rPr lang="nn-NO" sz="1200" dirty="0"/>
                        <a:t>39,4 – kvinner 41,1</a:t>
                      </a:r>
                    </a:p>
                  </a:txBody>
                  <a:tcPr/>
                </a:tc>
                <a:extLst>
                  <a:ext uri="{0D108BD9-81ED-4DB2-BD59-A6C34878D82A}">
                    <a16:rowId xmlns:a16="http://schemas.microsoft.com/office/drawing/2014/main" val="3931694125"/>
                  </a:ext>
                </a:extLst>
              </a:tr>
              <a:tr h="312707">
                <a:tc>
                  <a:txBody>
                    <a:bodyPr/>
                    <a:lstStyle/>
                    <a:p>
                      <a:r>
                        <a:rPr lang="nn-NO" sz="1200" dirty="0"/>
                        <a:t>Forventa levealder</a:t>
                      </a:r>
                    </a:p>
                  </a:txBody>
                  <a:tcPr/>
                </a:tc>
                <a:tc>
                  <a:txBody>
                    <a:bodyPr/>
                    <a:lstStyle/>
                    <a:p>
                      <a:pPr algn="ctr"/>
                      <a:r>
                        <a:rPr lang="nn-NO" sz="1200" dirty="0">
                          <a:solidFill>
                            <a:schemeClr val="tx1"/>
                          </a:solidFill>
                        </a:rPr>
                        <a:t>menn 78,8 - kvinner 83,1</a:t>
                      </a:r>
                    </a:p>
                  </a:txBody>
                  <a:tcPr/>
                </a:tc>
                <a:extLst>
                  <a:ext uri="{0D108BD9-81ED-4DB2-BD59-A6C34878D82A}">
                    <a16:rowId xmlns:a16="http://schemas.microsoft.com/office/drawing/2014/main" val="2448623123"/>
                  </a:ext>
                </a:extLst>
              </a:tr>
              <a:tr h="312707">
                <a:tc>
                  <a:txBody>
                    <a:bodyPr/>
                    <a:lstStyle/>
                    <a:p>
                      <a:pPr lvl="0">
                        <a:buNone/>
                      </a:pPr>
                      <a:r>
                        <a:rPr lang="nn-NO" sz="1200" b="0" u="none" strike="noStrike" noProof="0"/>
                        <a:t>Personar </a:t>
                      </a:r>
                      <a:r>
                        <a:rPr lang="nn-NO" sz="1200" b="0" u="none" strike="noStrike" noProof="0" dirty="0"/>
                        <a:t>per hushald</a:t>
                      </a:r>
                      <a:endParaRPr lang="nn-NO" dirty="0"/>
                    </a:p>
                  </a:txBody>
                  <a:tcPr/>
                </a:tc>
                <a:tc>
                  <a:txBody>
                    <a:bodyPr/>
                    <a:lstStyle/>
                    <a:p>
                      <a:pPr lvl="0" algn="ctr">
                        <a:buNone/>
                      </a:pPr>
                      <a:r>
                        <a:rPr lang="nn-NO" sz="1200" b="0" u="none" strike="noStrike" noProof="0" dirty="0">
                          <a:solidFill>
                            <a:schemeClr val="tx1"/>
                          </a:solidFill>
                        </a:rPr>
                        <a:t>2,35 (Agder: 2,15)</a:t>
                      </a:r>
                      <a:endParaRPr lang="nn-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751973847"/>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217905">
                  <a:extLst>
                    <a:ext uri="{9D8B030D-6E8A-4147-A177-3AD203B41FA5}">
                      <a16:colId xmlns:a16="http://schemas.microsoft.com/office/drawing/2014/main" val="1134397318"/>
                    </a:ext>
                  </a:extLst>
                </a:gridCol>
                <a:gridCol w="1768253">
                  <a:extLst>
                    <a:ext uri="{9D8B030D-6E8A-4147-A177-3AD203B41FA5}">
                      <a16:colId xmlns:a16="http://schemas.microsoft.com/office/drawing/2014/main" val="4088212826"/>
                    </a:ext>
                  </a:extLst>
                </a:gridCol>
              </a:tblGrid>
              <a:tr h="312707">
                <a:tc gridSpan="2">
                  <a:txBody>
                    <a:bodyPr/>
                    <a:lstStyle/>
                    <a:p>
                      <a:pPr algn="ctr"/>
                      <a:r>
                        <a:rPr lang="nb-NO" sz="120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noProof="0" dirty="0"/>
                        <a:t>Administrasjonssenter</a:t>
                      </a:r>
                    </a:p>
                  </a:txBody>
                  <a:tcPr/>
                </a:tc>
                <a:tc>
                  <a:txBody>
                    <a:bodyPr/>
                    <a:lstStyle/>
                    <a:p>
                      <a:pPr algn="ctr"/>
                      <a:r>
                        <a:rPr lang="nn-NO" sz="1200" noProof="0" dirty="0">
                          <a:solidFill>
                            <a:schemeClr val="tx1"/>
                          </a:solidFill>
                        </a:rPr>
                        <a:t>Tingvatn</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Interkommunalt politisk</a:t>
                      </a:r>
                      <a:r>
                        <a:rPr lang="nn-NO" sz="1200" baseline="0" noProof="0" dirty="0"/>
                        <a:t> råd</a:t>
                      </a:r>
                      <a:endParaRPr lang="nn-NO" sz="1200" noProof="0" dirty="0"/>
                    </a:p>
                  </a:txBody>
                  <a:tcPr/>
                </a:tc>
                <a:tc>
                  <a:txBody>
                    <a:bodyPr/>
                    <a:lstStyle/>
                    <a:p>
                      <a:pPr algn="ctr"/>
                      <a:r>
                        <a:rPr lang="nn-NO" sz="1200" noProof="0" dirty="0"/>
                        <a:t>Listerregionen</a:t>
                      </a:r>
                    </a:p>
                  </a:txBody>
                  <a:tcPr/>
                </a:tc>
                <a:extLst>
                  <a:ext uri="{0D108BD9-81ED-4DB2-BD59-A6C34878D82A}">
                    <a16:rowId xmlns:a16="http://schemas.microsoft.com/office/drawing/2014/main" val="291333389"/>
                  </a:ext>
                </a:extLst>
              </a:tr>
              <a:tr h="312707">
                <a:tc>
                  <a:txBody>
                    <a:bodyPr/>
                    <a:lstStyle/>
                    <a:p>
                      <a:r>
                        <a:rPr lang="nn-NO" sz="1200" noProof="0" dirty="0" err="1"/>
                        <a:t>Sentralitetsklasse</a:t>
                      </a:r>
                      <a:endParaRPr lang="nn-NO" sz="1200" noProof="0" dirty="0"/>
                    </a:p>
                  </a:txBody>
                  <a:tcPr/>
                </a:tc>
                <a:tc>
                  <a:txBody>
                    <a:bodyPr/>
                    <a:lstStyle/>
                    <a:p>
                      <a:pPr algn="ctr"/>
                      <a:r>
                        <a:rPr lang="nn-NO" sz="1200" noProof="0" dirty="0"/>
                        <a:t>5</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Distriktsindeks</a:t>
                      </a:r>
                    </a:p>
                  </a:txBody>
                  <a:tcPr/>
                </a:tc>
                <a:tc>
                  <a:txBody>
                    <a:bodyPr/>
                    <a:lstStyle/>
                    <a:p>
                      <a:pPr algn="ctr"/>
                      <a:r>
                        <a:rPr lang="nn-NO" sz="1200" noProof="0" dirty="0"/>
                        <a:t>50,9</a:t>
                      </a:r>
                    </a:p>
                  </a:txBody>
                  <a:tcPr/>
                </a:tc>
                <a:extLst>
                  <a:ext uri="{0D108BD9-81ED-4DB2-BD59-A6C34878D82A}">
                    <a16:rowId xmlns:a16="http://schemas.microsoft.com/office/drawing/2014/main" val="3931694125"/>
                  </a:ext>
                </a:extLst>
              </a:tr>
              <a:tr h="312707">
                <a:tc>
                  <a:txBody>
                    <a:bodyPr/>
                    <a:lstStyle/>
                    <a:p>
                      <a:r>
                        <a:rPr lang="nn-NO" sz="1200" noProof="0" dirty="0"/>
                        <a:t>BA-område</a:t>
                      </a:r>
                    </a:p>
                  </a:txBody>
                  <a:tcPr/>
                </a:tc>
                <a:tc>
                  <a:txBody>
                    <a:bodyPr/>
                    <a:lstStyle/>
                    <a:p>
                      <a:pPr algn="ctr"/>
                      <a:r>
                        <a:rPr lang="nn-NO" sz="1200" noProof="0" dirty="0"/>
                        <a:t>BA46 Lyngdal</a:t>
                      </a:r>
                    </a:p>
                  </a:txBody>
                  <a:tcPr/>
                </a:tc>
                <a:extLst>
                  <a:ext uri="{0D108BD9-81ED-4DB2-BD59-A6C34878D82A}">
                    <a16:rowId xmlns:a16="http://schemas.microsoft.com/office/drawing/2014/main" val="2448623123"/>
                  </a:ext>
                </a:extLst>
              </a:tr>
            </a:tbl>
          </a:graphicData>
        </a:graphic>
      </p:graphicFrame>
      <p:pic>
        <p:nvPicPr>
          <p:cNvPr id="6" name="Bilde 5"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6763" y="124709"/>
            <a:ext cx="2904365" cy="5803817"/>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4224" y="337671"/>
            <a:ext cx="10153651" cy="685606"/>
          </a:xfrm>
        </p:spPr>
        <p:txBody>
          <a:bodyPr/>
          <a:lstStyle/>
          <a:p>
            <a:r>
              <a:rPr lang="nb-NO" dirty="0"/>
              <a:t>Elektrifiseringsgrad per sektor</a:t>
            </a:r>
          </a:p>
        </p:txBody>
      </p:sp>
      <p:sp>
        <p:nvSpPr>
          <p:cNvPr id="3" name="Plassholder for innhold 2"/>
          <p:cNvSpPr>
            <a:spLocks noGrp="1"/>
          </p:cNvSpPr>
          <p:nvPr>
            <p:ph idx="1"/>
          </p:nvPr>
        </p:nvSpPr>
        <p:spPr>
          <a:xfrm>
            <a:off x="384224" y="1293305"/>
            <a:ext cx="2881490" cy="4021645"/>
          </a:xfrm>
        </p:spPr>
        <p:txBody>
          <a:bodyPr/>
          <a:lstStyle/>
          <a:p>
            <a:r>
              <a:rPr lang="nn-NO" sz="1800" dirty="0"/>
              <a:t>Målbildet Electric Region Agder 2030</a:t>
            </a:r>
            <a:r>
              <a:rPr lang="nn-NO" sz="1800" b="1" dirty="0"/>
              <a:t> </a:t>
            </a:r>
            <a:r>
              <a:rPr lang="nn-NO" sz="1800" dirty="0"/>
              <a:t>handlar om å utnytta eit av regionens globale fortrinn for å realisera ein visjon om eit Agder kor alt er elektrisk, alt er fornybart.</a:t>
            </a:r>
          </a:p>
          <a:p>
            <a:endParaRPr lang="nn-NO" sz="1800" dirty="0"/>
          </a:p>
          <a:p>
            <a:r>
              <a:rPr lang="nn-NO" sz="1800" dirty="0"/>
              <a:t>Dette skjer gjennom å elektrifisera samfunnet ved å erstatta fossil energi med fornybar elektrisitet. </a:t>
            </a:r>
          </a:p>
          <a:p>
            <a:pPr marL="0" indent="0">
              <a:buNone/>
            </a:pPr>
            <a:endParaRPr lang="nb-NO" sz="1800" dirty="0"/>
          </a:p>
        </p:txBody>
      </p:sp>
      <p:sp>
        <p:nvSpPr>
          <p:cNvPr id="5" name="TekstSylinder 4">
            <a:extLst>
              <a:ext uri="{FF2B5EF4-FFF2-40B4-BE49-F238E27FC236}">
                <a16:creationId xmlns:a16="http://schemas.microsoft.com/office/drawing/2014/main" id="{E45FFB10-0DBF-C474-2CD2-4843736E5ADA}"/>
              </a:ext>
            </a:extLst>
          </p:cNvPr>
          <p:cNvSpPr txBox="1"/>
          <p:nvPr/>
        </p:nvSpPr>
        <p:spPr>
          <a:xfrm>
            <a:off x="504365" y="5288010"/>
            <a:ext cx="2423432" cy="369332"/>
          </a:xfrm>
          <a:prstGeom prst="rect">
            <a:avLst/>
          </a:prstGeom>
          <a:noFill/>
        </p:spPr>
        <p:txBody>
          <a:bodyPr wrap="square" rtlCol="0">
            <a:spAutoFit/>
          </a:bodyPr>
          <a:lstStyle/>
          <a:p>
            <a:pPr algn="l"/>
            <a:r>
              <a:rPr lang="nb-NO" dirty="0">
                <a:hlinkClick r:id="rId3"/>
              </a:rPr>
              <a:t>Rapport elektrifisering</a:t>
            </a:r>
            <a:endParaRPr lang="nb-NO" dirty="0"/>
          </a:p>
        </p:txBody>
      </p:sp>
      <p:pic>
        <p:nvPicPr>
          <p:cNvPr id="7" name="Graphic 13">
            <a:extLst>
              <a:ext uri="{FF2B5EF4-FFF2-40B4-BE49-F238E27FC236}">
                <a16:creationId xmlns:a16="http://schemas.microsoft.com/office/drawing/2014/main" id="{B0FA2090-3180-EC78-677F-8AADBBEB02D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53399" y="1241911"/>
            <a:ext cx="423388" cy="423388"/>
          </a:xfrm>
          <a:prstGeom prst="rect">
            <a:avLst/>
          </a:prstGeom>
        </p:spPr>
      </p:pic>
      <p:pic>
        <p:nvPicPr>
          <p:cNvPr id="8" name="Graphic 7">
            <a:extLst>
              <a:ext uri="{FF2B5EF4-FFF2-40B4-BE49-F238E27FC236}">
                <a16:creationId xmlns:a16="http://schemas.microsoft.com/office/drawing/2014/main" id="{7D1B4E54-5961-99B0-B398-C1682D4ACD9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89771" y="1307599"/>
            <a:ext cx="372796" cy="372796"/>
          </a:xfrm>
          <a:prstGeom prst="rect">
            <a:avLst/>
          </a:prstGeom>
        </p:spPr>
      </p:pic>
      <p:pic>
        <p:nvPicPr>
          <p:cNvPr id="9" name="Graphic 8">
            <a:extLst>
              <a:ext uri="{FF2B5EF4-FFF2-40B4-BE49-F238E27FC236}">
                <a16:creationId xmlns:a16="http://schemas.microsoft.com/office/drawing/2014/main" id="{1AD4A2A4-9E8B-3C41-8E41-81E6C99EFF3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92642" y="1270363"/>
            <a:ext cx="372796" cy="372796"/>
          </a:xfrm>
          <a:prstGeom prst="rect">
            <a:avLst/>
          </a:prstGeom>
        </p:spPr>
      </p:pic>
      <p:pic>
        <p:nvPicPr>
          <p:cNvPr id="10" name="Graphic 10">
            <a:extLst>
              <a:ext uri="{FF2B5EF4-FFF2-40B4-BE49-F238E27FC236}">
                <a16:creationId xmlns:a16="http://schemas.microsoft.com/office/drawing/2014/main" id="{FB06AAB5-A39B-2934-928B-F2ECFD721C37}"/>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85124" y="1302427"/>
            <a:ext cx="372796" cy="372796"/>
          </a:xfrm>
          <a:prstGeom prst="rect">
            <a:avLst/>
          </a:prstGeom>
        </p:spPr>
      </p:pic>
      <p:pic>
        <p:nvPicPr>
          <p:cNvPr id="11" name="Graphic 12">
            <a:extLst>
              <a:ext uri="{FF2B5EF4-FFF2-40B4-BE49-F238E27FC236}">
                <a16:creationId xmlns:a16="http://schemas.microsoft.com/office/drawing/2014/main" id="{A3C04434-D16E-DA5A-1E75-465117C36ECA}"/>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760910" y="1265375"/>
            <a:ext cx="366290" cy="366290"/>
          </a:xfrm>
          <a:prstGeom prst="rect">
            <a:avLst/>
          </a:prstGeom>
        </p:spPr>
      </p:pic>
      <p:graphicFrame>
        <p:nvGraphicFramePr>
          <p:cNvPr id="4" name="Chart 17" descr="Stolpediagram som viser elektrifiseringsgrad per sektor.">
            <a:extLst>
              <a:ext uri="{FF2B5EF4-FFF2-40B4-BE49-F238E27FC236}">
                <a16:creationId xmlns:a16="http://schemas.microsoft.com/office/drawing/2014/main" id="{CB62C3A1-8C83-7238-CE6B-1A2180E222DF}"/>
              </a:ext>
            </a:extLst>
          </p:cNvPr>
          <p:cNvGraphicFramePr>
            <a:graphicFrameLocks/>
          </p:cNvGraphicFramePr>
          <p:nvPr>
            <p:extLst>
              <p:ext uri="{D42A27DB-BD31-4B8C-83A1-F6EECF244321}">
                <p14:modId xmlns:p14="http://schemas.microsoft.com/office/powerpoint/2010/main" val="4249277170"/>
              </p:ext>
            </p:extLst>
          </p:nvPr>
        </p:nvGraphicFramePr>
        <p:xfrm>
          <a:off x="3634282" y="1496291"/>
          <a:ext cx="8766667" cy="4119798"/>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176357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4"/>
          <a:srcRect l="1083" t="8500" r="-167" b="25190"/>
          <a:stretch/>
        </p:blipFill>
        <p:spPr>
          <a:xfrm>
            <a:off x="0" y="1327700"/>
            <a:ext cx="12212548" cy="5567468"/>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Grp="1" noChangeArrowheads="1"/>
          </p:cNvSpPr>
          <p:nvPr>
            <p:ph type="title" idx="4294967295"/>
            <p:custDataLst>
              <p:tags r:id="rId1"/>
            </p:custDataLst>
          </p:nvPr>
        </p:nvSpPr>
        <p:spPr bwMode="auto">
          <a:xfrm>
            <a:off x="2143232" y="1327700"/>
            <a:ext cx="7905536" cy="1169953"/>
          </a:xfrm>
          <a:prstGeom prst="rect">
            <a:avLst/>
          </a:prstGeom>
          <a:noFill/>
          <a:ln w="9525">
            <a:noFill/>
            <a:prstDash/>
            <a:miter lim="800000"/>
            <a:headEnd/>
            <a:tailEnd/>
          </a:ln>
          <a:effectLst/>
        </p:spPr>
        <p:txBody>
          <a:bodyPr rot="0" spcFirstLastPara="0" vertOverflow="overflow" horzOverflow="overflow" vert="horz" wrap="square" lIns="90011" tIns="108014" rIns="90011" bIns="46806" numCol="1" spcCol="0" rtlCol="0" fromWordArt="0" anchor="t" anchorCtr="0" forceAA="0" compatLnSpc="1">
            <a:prstTxWarp prst="textNoShape">
              <a:avLst/>
            </a:prstTxWarp>
            <a:noAutofit/>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marR="0" lvl="1" indent="0" algn="ctr" defTabSz="914400" rtl="0" eaLnBrk="1" fontAlgn="base" latinLnBrk="0" hangingPunct="1">
              <a:lnSpc>
                <a:spcPct val="100000"/>
              </a:lnSpc>
              <a:spcBef>
                <a:spcPct val="0"/>
              </a:spcBef>
              <a:spcAft>
                <a:spcPct val="30000"/>
              </a:spcAft>
              <a:buClr>
                <a:schemeClr val="accent1">
                  <a:lumMod val="100000"/>
                </a:schemeClr>
              </a:buClr>
              <a:buSzPct val="100000"/>
              <a:buFont typeface="Wingdings" pitchFamily="2" charset="2"/>
              <a:buNone/>
              <a:tabLst>
                <a:tab pos="266700" algn="l"/>
                <a:tab pos="631825" algn="l"/>
                <a:tab pos="981075" algn="l"/>
              </a:tabLst>
              <a:defRPr/>
            </a:pPr>
            <a:r>
              <a:rPr kumimoji="0" lang="nb-NO" sz="4800" b="0" i="0" u="none" strike="noStrike" kern="1200" cap="none" spc="0" normalizeH="0" baseline="0" noProof="0" dirty="0">
                <a:ln>
                  <a:noFill/>
                </a:ln>
                <a:solidFill>
                  <a:srgbClr val="EBDDA8"/>
                </a:solidFill>
                <a:effectLst/>
                <a:uLnTx/>
                <a:uFillTx/>
                <a:latin typeface="Arial Black" panose="020B0A04020102020204" pitchFamily="34" charset="0"/>
                <a:ea typeface="+mn-ea"/>
                <a:cs typeface="+mn-cs"/>
              </a:rPr>
              <a:t>Klimagassreduksjon i  </a:t>
            </a:r>
          </a:p>
        </p:txBody>
      </p:sp>
      <p:pic>
        <p:nvPicPr>
          <p:cNvPr id="14" name="Bilde 13" descr="Kommunenavn.">
            <a:extLst>
              <a:ext uri="{FF2B5EF4-FFF2-40B4-BE49-F238E27FC236}">
                <a16:creationId xmlns:a16="http://schemas.microsoft.com/office/drawing/2014/main" id="{69A3C0DE-6FE7-5D7F-8975-EDD4774DE92E}"/>
              </a:ext>
            </a:extLst>
          </p:cNvPr>
          <p:cNvPicPr/>
          <p:nvPr/>
        </p:nvPicPr>
        <p:blipFill>
          <a:blip r:embed="rId5"/>
          <a:stretch>
            <a:fillRect/>
          </a:stretch>
        </p:blipFill>
        <p:spPr>
          <a:xfrm>
            <a:off x="2052638" y="1984375"/>
            <a:ext cx="8086725" cy="933450"/>
          </a:xfrm>
          <a:prstGeom prst="rect">
            <a:avLst/>
          </a:prstGeom>
        </p:spPr>
      </p:pic>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dirty="0">
                <a:solidFill>
                  <a:schemeClr val="bg1"/>
                </a:solidFill>
              </a:rPr>
              <a:t>Dagens</a:t>
            </a:r>
          </a:p>
          <a:p>
            <a:pPr algn="ctr"/>
            <a:r>
              <a:rPr lang="nb-NO" dirty="0">
                <a:solidFill>
                  <a:schemeClr val="bg1"/>
                </a:solidFill>
              </a:rPr>
              <a:t>Klimagassutslipp (tonn CO2-ekv)</a:t>
            </a:r>
          </a:p>
        </p:txBody>
      </p:sp>
      <p:sp>
        <p:nvSpPr>
          <p:cNvPr id="13" name="TextBox 12">
            <a:extLst>
              <a:ext uri="{FF2B5EF4-FFF2-40B4-BE49-F238E27FC236}">
                <a16:creationId xmlns:a16="http://schemas.microsoft.com/office/drawing/2014/main" id="{0CE86C2E-3F6D-47F7-BCB9-A448CABB2558}"/>
              </a:ext>
            </a:extLst>
          </p:cNvPr>
          <p:cNvSpPr txBox="1"/>
          <p:nvPr/>
        </p:nvSpPr>
        <p:spPr>
          <a:xfrm>
            <a:off x="4618835" y="3957020"/>
            <a:ext cx="2394857" cy="923330"/>
          </a:xfrm>
          <a:prstGeom prst="rect">
            <a:avLst/>
          </a:prstGeom>
          <a:noFill/>
        </p:spPr>
        <p:txBody>
          <a:bodyPr wrap="square" rtlCol="0">
            <a:spAutoFit/>
          </a:bodyPr>
          <a:lstStyle/>
          <a:p>
            <a:pPr algn="ctr"/>
            <a:r>
              <a:rPr lang="nb-NO" dirty="0">
                <a:solidFill>
                  <a:schemeClr val="bg1"/>
                </a:solidFill>
              </a:rPr>
              <a:t>Klimagassutslipp ved fullelektrifisering* (tonn CO2-ekv)</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dirty="0">
                <a:solidFill>
                  <a:schemeClr val="bg1"/>
                </a:solidFill>
              </a:rPr>
              <a:t>Redusert klimagassutslipp etter elektrifisering</a:t>
            </a:r>
          </a:p>
        </p:txBody>
      </p:sp>
      <p:sp>
        <p:nvSpPr>
          <p:cNvPr id="8" name="TextBox 7">
            <a:extLst>
              <a:ext uri="{FF2B5EF4-FFF2-40B4-BE49-F238E27FC236}">
                <a16:creationId xmlns:a16="http://schemas.microsoft.com/office/drawing/2014/main" id="{48239D78-0D45-4521-89A9-49C29BD45219}"/>
              </a:ext>
            </a:extLst>
          </p:cNvPr>
          <p:cNvSpPr txBox="1"/>
          <p:nvPr/>
        </p:nvSpPr>
        <p:spPr>
          <a:xfrm>
            <a:off x="8401377" y="6577339"/>
            <a:ext cx="5927070" cy="261610"/>
          </a:xfrm>
          <a:prstGeom prst="rect">
            <a:avLst/>
          </a:prstGeom>
          <a:noFill/>
        </p:spPr>
        <p:txBody>
          <a:bodyPr wrap="square" rtlCol="0">
            <a:spAutoFit/>
          </a:bodyPr>
          <a:lstStyle/>
          <a:p>
            <a:pPr algn="l"/>
            <a:r>
              <a:rPr lang="en-US" sz="1100" dirty="0">
                <a:solidFill>
                  <a:schemeClr val="bg1"/>
                </a:solidFill>
              </a:rPr>
              <a:t>*</a:t>
            </a:r>
            <a:r>
              <a:rPr lang="en-US" sz="1100" dirty="0" err="1">
                <a:solidFill>
                  <a:schemeClr val="bg1"/>
                </a:solidFill>
              </a:rPr>
              <a:t>Elektrisifisering</a:t>
            </a:r>
            <a:r>
              <a:rPr lang="en-US" sz="1100" dirty="0">
                <a:solidFill>
                  <a:schemeClr val="bg1"/>
                </a:solidFill>
              </a:rPr>
              <a:t> av Transport </a:t>
            </a:r>
            <a:r>
              <a:rPr lang="en-US" sz="1100" dirty="0" err="1">
                <a:solidFill>
                  <a:schemeClr val="bg1"/>
                </a:solidFill>
              </a:rPr>
              <a:t>og</a:t>
            </a:r>
            <a:r>
              <a:rPr lang="en-US" sz="1100" dirty="0">
                <a:solidFill>
                  <a:schemeClr val="bg1"/>
                </a:solidFill>
              </a:rPr>
              <a:t> </a:t>
            </a:r>
            <a:r>
              <a:rPr lang="en-US" sz="1100" dirty="0" err="1">
                <a:solidFill>
                  <a:schemeClr val="bg1"/>
                </a:solidFill>
              </a:rPr>
              <a:t>annen</a:t>
            </a:r>
            <a:r>
              <a:rPr lang="en-US" sz="1100" dirty="0">
                <a:solidFill>
                  <a:schemeClr val="bg1"/>
                </a:solidFill>
              </a:rPr>
              <a:t> </a:t>
            </a:r>
            <a:r>
              <a:rPr lang="en-US" sz="1100" dirty="0" err="1">
                <a:solidFill>
                  <a:schemeClr val="bg1"/>
                </a:solidFill>
              </a:rPr>
              <a:t>mobil</a:t>
            </a:r>
            <a:r>
              <a:rPr lang="en-US" sz="1100" dirty="0">
                <a:solidFill>
                  <a:schemeClr val="bg1"/>
                </a:solidFill>
              </a:rPr>
              <a:t> </a:t>
            </a:r>
            <a:r>
              <a:rPr lang="en-US" sz="1100" dirty="0" err="1">
                <a:solidFill>
                  <a:schemeClr val="bg1"/>
                </a:solidFill>
              </a:rPr>
              <a:t>forbrenning</a:t>
            </a:r>
            <a:endParaRPr lang="en-US" sz="1100" dirty="0">
              <a:solidFill>
                <a:schemeClr val="bg1"/>
              </a:solidFill>
            </a:endParaRPr>
          </a:p>
        </p:txBody>
      </p:sp>
      <p:graphicFrame>
        <p:nvGraphicFramePr>
          <p:cNvPr id="2" name="Object 3" descr="Dagens klimagassutslipp (tonn CO2-ekv).">
            <a:extLst>
              <a:ext uri="{FF2B5EF4-FFF2-40B4-BE49-F238E27FC236}">
                <a16:creationId xmlns:a16="http://schemas.microsoft.com/office/drawing/2014/main" id="{4A1A1334-294D-8C27-3F95-F80D58C3BABC}"/>
              </a:ext>
            </a:extLst>
          </p:cNvPr>
          <p:cNvGraphicFramePr>
            <a:graphicFrameLocks noChangeAspect="1"/>
          </p:cNvGraphicFramePr>
          <p:nvPr>
            <p:extLst>
              <p:ext uri="{D42A27DB-BD31-4B8C-83A1-F6EECF244321}">
                <p14:modId xmlns:p14="http://schemas.microsoft.com/office/powerpoint/2010/main" val="1777506116"/>
              </p:ext>
            </p:extLst>
          </p:nvPr>
        </p:nvGraphicFramePr>
        <p:xfrm>
          <a:off x="-1458913" y="3217863"/>
          <a:ext cx="4229101" cy="784225"/>
        </p:xfrm>
        <a:graphic>
          <a:graphicData uri="http://schemas.openxmlformats.org/presentationml/2006/ole">
            <mc:AlternateContent xmlns:mc="http://schemas.openxmlformats.org/markup-compatibility/2006">
              <mc:Choice xmlns:v="urn:schemas-microsoft-com:vml" Requires="v">
                <p:oleObj name="Worksheet" r:id="rId6" imgW="4228976" imgH="784860" progId="Excel.Sheet.12">
                  <p:link updateAutomatic="1"/>
                </p:oleObj>
              </mc:Choice>
              <mc:Fallback>
                <p:oleObj name="Worksheet" r:id="rId6" imgW="4228976" imgH="784860" progId="Excel.Sheet.12">
                  <p:link updateAutomatic="1"/>
                  <p:pic>
                    <p:nvPicPr>
                      <p:cNvPr id="2" name="Object 3" descr="Dagens klimagassutslipp (tonn CO2-ekv).">
                        <a:extLst>
                          <a:ext uri="{FF2B5EF4-FFF2-40B4-BE49-F238E27FC236}">
                            <a16:creationId xmlns:a16="http://schemas.microsoft.com/office/drawing/2014/main" id="{4A1A1334-294D-8C27-3F95-F80D58C3BABC}"/>
                          </a:ext>
                        </a:extLst>
                      </p:cNvPr>
                      <p:cNvPicPr/>
                      <p:nvPr/>
                    </p:nvPicPr>
                    <p:blipFill>
                      <a:blip r:embed="rId7"/>
                      <a:stretch>
                        <a:fillRect/>
                      </a:stretch>
                    </p:blipFill>
                    <p:spPr>
                      <a:xfrm>
                        <a:off x="-1458913" y="3217863"/>
                        <a:ext cx="4229101" cy="784225"/>
                      </a:xfrm>
                      <a:prstGeom prst="rect">
                        <a:avLst/>
                      </a:prstGeom>
                    </p:spPr>
                  </p:pic>
                </p:oleObj>
              </mc:Fallback>
            </mc:AlternateContent>
          </a:graphicData>
        </a:graphic>
      </p:graphicFrame>
      <p:graphicFrame>
        <p:nvGraphicFramePr>
          <p:cNvPr id="3" name="Object 6" descr="Redusert klimagassutslipp etter elektrifisering.">
            <a:extLst>
              <a:ext uri="{FF2B5EF4-FFF2-40B4-BE49-F238E27FC236}">
                <a16:creationId xmlns:a16="http://schemas.microsoft.com/office/drawing/2014/main" id="{D1BB997C-37CF-342E-29F2-9D5A7D88D83F}"/>
              </a:ext>
            </a:extLst>
          </p:cNvPr>
          <p:cNvGraphicFramePr>
            <a:graphicFrameLocks noChangeAspect="1"/>
          </p:cNvGraphicFramePr>
          <p:nvPr>
            <p:extLst>
              <p:ext uri="{D42A27DB-BD31-4B8C-83A1-F6EECF244321}">
                <p14:modId xmlns:p14="http://schemas.microsoft.com/office/powerpoint/2010/main" val="4165481678"/>
              </p:ext>
            </p:extLst>
          </p:nvPr>
        </p:nvGraphicFramePr>
        <p:xfrm>
          <a:off x="6578600" y="3222625"/>
          <a:ext cx="8313738" cy="784225"/>
        </p:xfrm>
        <a:graphic>
          <a:graphicData uri="http://schemas.openxmlformats.org/presentationml/2006/ole">
            <mc:AlternateContent xmlns:mc="http://schemas.openxmlformats.org/markup-compatibility/2006">
              <mc:Choice xmlns:v="urn:schemas-microsoft-com:vml" Requires="v">
                <p:oleObj name="Worksheet" r:id="rId8" imgW="8313344" imgH="784860" progId="Excel.Sheet.12">
                  <p:link updateAutomatic="1"/>
                </p:oleObj>
              </mc:Choice>
              <mc:Fallback>
                <p:oleObj name="Worksheet" r:id="rId8" imgW="8313344" imgH="784860" progId="Excel.Sheet.12">
                  <p:link updateAutomatic="1"/>
                  <p:pic>
                    <p:nvPicPr>
                      <p:cNvPr id="3" name="Object 6" descr="Redusert klimagassutslipp etter elektrifisering.">
                        <a:extLst>
                          <a:ext uri="{FF2B5EF4-FFF2-40B4-BE49-F238E27FC236}">
                            <a16:creationId xmlns:a16="http://schemas.microsoft.com/office/drawing/2014/main" id="{D1BB997C-37CF-342E-29F2-9D5A7D88D83F}"/>
                          </a:ext>
                        </a:extLst>
                      </p:cNvPr>
                      <p:cNvPicPr/>
                      <p:nvPr/>
                    </p:nvPicPr>
                    <p:blipFill>
                      <a:blip r:embed="rId9"/>
                      <a:stretch>
                        <a:fillRect/>
                      </a:stretch>
                    </p:blipFill>
                    <p:spPr>
                      <a:xfrm>
                        <a:off x="6578600" y="3222625"/>
                        <a:ext cx="8313738" cy="784225"/>
                      </a:xfrm>
                      <a:prstGeom prst="rect">
                        <a:avLst/>
                      </a:prstGeom>
                    </p:spPr>
                  </p:pic>
                </p:oleObj>
              </mc:Fallback>
            </mc:AlternateContent>
          </a:graphicData>
        </a:graphic>
      </p:graphicFrame>
      <p:graphicFrame>
        <p:nvGraphicFramePr>
          <p:cNvPr id="4" name="Object 8" descr="Klimagassutslipp ved fullelektrifisering* (tonn CO2-ekv). *Elektrisifisering av Transport og annen mobil forbrenning.">
            <a:extLst>
              <a:ext uri="{FF2B5EF4-FFF2-40B4-BE49-F238E27FC236}">
                <a16:creationId xmlns:a16="http://schemas.microsoft.com/office/drawing/2014/main" id="{027834F7-8148-530B-A91B-B8A6140D08F5}"/>
              </a:ext>
            </a:extLst>
          </p:cNvPr>
          <p:cNvGraphicFramePr>
            <a:graphicFrameLocks noChangeAspect="1"/>
          </p:cNvGraphicFramePr>
          <p:nvPr>
            <p:extLst>
              <p:ext uri="{D42A27DB-BD31-4B8C-83A1-F6EECF244321}">
                <p14:modId xmlns:p14="http://schemas.microsoft.com/office/powerpoint/2010/main" val="2044287200"/>
              </p:ext>
            </p:extLst>
          </p:nvPr>
        </p:nvGraphicFramePr>
        <p:xfrm>
          <a:off x="2711450" y="3222625"/>
          <a:ext cx="4251325" cy="784225"/>
        </p:xfrm>
        <a:graphic>
          <a:graphicData uri="http://schemas.openxmlformats.org/presentationml/2006/ole">
            <mc:AlternateContent xmlns:mc="http://schemas.openxmlformats.org/markup-compatibility/2006">
              <mc:Choice xmlns:v="urn:schemas-microsoft-com:vml" Requires="v">
                <p:oleObj name="Worksheet" r:id="rId10" imgW="4251854" imgH="784860" progId="Excel.Sheet.12">
                  <p:link updateAutomatic="1"/>
                </p:oleObj>
              </mc:Choice>
              <mc:Fallback>
                <p:oleObj name="Worksheet" r:id="rId10" imgW="4251854" imgH="784860" progId="Excel.Sheet.12">
                  <p:link updateAutomatic="1"/>
                  <p:pic>
                    <p:nvPicPr>
                      <p:cNvPr id="4" name="Object 8" descr="Klimagassutslipp ved fullelektrifisering* (tonn CO2-ekv). *Elektrisifisering av Transport og annen mobil forbrenning.">
                        <a:extLst>
                          <a:ext uri="{FF2B5EF4-FFF2-40B4-BE49-F238E27FC236}">
                            <a16:creationId xmlns:a16="http://schemas.microsoft.com/office/drawing/2014/main" id="{027834F7-8148-530B-A91B-B8A6140D08F5}"/>
                          </a:ext>
                        </a:extLst>
                      </p:cNvPr>
                      <p:cNvPicPr/>
                      <p:nvPr/>
                    </p:nvPicPr>
                    <p:blipFill>
                      <a:blip r:embed="rId11"/>
                      <a:stretch>
                        <a:fillRect/>
                      </a:stretch>
                    </p:blipFill>
                    <p:spPr>
                      <a:xfrm>
                        <a:off x="2711450" y="3222625"/>
                        <a:ext cx="4251325" cy="784225"/>
                      </a:xfrm>
                      <a:prstGeom prst="rect">
                        <a:avLst/>
                      </a:prstGeom>
                    </p:spPr>
                  </p:pic>
                </p:oleObj>
              </mc:Fallback>
            </mc:AlternateContent>
          </a:graphicData>
        </a:graphic>
      </p:graphicFrame>
    </p:spTree>
    <p:extLst>
      <p:ext uri="{BB962C8B-B14F-4D97-AF65-F5344CB8AC3E}">
        <p14:creationId xmlns:p14="http://schemas.microsoft.com/office/powerpoint/2010/main" val="55924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3648"/>
            <a:ext cx="5274340" cy="1200329"/>
          </a:xfrm>
          <a:prstGeom prst="rect">
            <a:avLst/>
          </a:prstGeom>
          <a:noFill/>
        </p:spPr>
        <p:txBody>
          <a:bodyPr wrap="square" rtlCol="0">
            <a:spAutoFit/>
          </a:bodyPr>
          <a:lstStyle/>
          <a:p>
            <a:pPr algn="l"/>
            <a:r>
              <a:rPr lang="nn-NO" b="0" i="0" dirty="0">
                <a:solidFill>
                  <a:srgbClr val="000000"/>
                </a:solidFill>
                <a:effectLst/>
                <a:latin typeface="Arial" panose="020B0604020202020204" pitchFamily="34" charset="0"/>
              </a:rPr>
              <a:t>Per 2022 er 51 % av Hægebostad dekt av skog, 30 % open fastmark, 8 % ferskvatn, 7 % myr, medan fulldyrka jord utgjer 2,1 %. </a:t>
            </a:r>
            <a:r>
              <a:rPr lang="nn-NO" b="0" i="0" dirty="0" err="1">
                <a:solidFill>
                  <a:srgbClr val="000000"/>
                </a:solidFill>
                <a:effectLst/>
                <a:latin typeface="Arial" panose="020B0604020202020204" pitchFamily="34" charset="0"/>
              </a:rPr>
              <a:t>Bebygd</a:t>
            </a:r>
            <a:r>
              <a:rPr lang="nn-NO" b="0" i="0" dirty="0">
                <a:solidFill>
                  <a:srgbClr val="000000"/>
                </a:solidFill>
                <a:effectLst/>
                <a:latin typeface="Arial" panose="020B0604020202020204" pitchFamily="34" charset="0"/>
              </a:rPr>
              <a:t> areal og samferdsel utgjer til saman 1,3 %.</a:t>
            </a:r>
            <a:endParaRPr lang="nb-NO" dirty="0"/>
          </a:p>
        </p:txBody>
      </p:sp>
      <p:pic>
        <p:nvPicPr>
          <p:cNvPr id="5" name="Bilde 4" descr="Stolpediagram som viser antall dekar per arealtype i kommunen.">
            <a:extLst>
              <a:ext uri="{FF2B5EF4-FFF2-40B4-BE49-F238E27FC236}">
                <a16:creationId xmlns:a16="http://schemas.microsoft.com/office/drawing/2014/main" id="{A88227DC-A9FB-C903-62C3-FCA5801357B1}"/>
              </a:ext>
            </a:extLst>
          </p:cNvPr>
          <p:cNvPicPr>
            <a:picLocks noChangeAspect="1"/>
          </p:cNvPicPr>
          <p:nvPr/>
        </p:nvPicPr>
        <p:blipFill>
          <a:blip r:embed="rId3"/>
          <a:stretch>
            <a:fillRect/>
          </a:stretch>
        </p:blipFill>
        <p:spPr>
          <a:xfrm>
            <a:off x="446522" y="2752165"/>
            <a:ext cx="5114925" cy="3067050"/>
          </a:xfrm>
          <a:prstGeom prst="rect">
            <a:avLst/>
          </a:prstGeom>
        </p:spPr>
      </p:pic>
      <p:sp>
        <p:nvSpPr>
          <p:cNvPr id="7" name="Plassholder for innhold 2"/>
          <p:cNvSpPr txBox="1">
            <a:spLocks/>
          </p:cNvSpPr>
          <p:nvPr/>
        </p:nvSpPr>
        <p:spPr>
          <a:xfrm>
            <a:off x="5978284" y="1113648"/>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18,5 % av arealet i Hægebostad er vernet etter </a:t>
            </a:r>
            <a:r>
              <a:rPr lang="nb-NO" sz="1800" dirty="0" err="1"/>
              <a:t>naturmangfaldloven</a:t>
            </a:r>
            <a:r>
              <a:rPr lang="nb-NO" sz="1800" dirty="0"/>
              <a:t>.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56788080"/>
              </p:ext>
            </p:extLst>
          </p:nvPr>
        </p:nvGraphicFramePr>
        <p:xfrm>
          <a:off x="5978284" y="2752166"/>
          <a:ext cx="6040247" cy="30670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099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4584697" cy="685606"/>
          </a:xfrm>
        </p:spPr>
        <p:txBody>
          <a:bodyPr/>
          <a:lstStyle/>
          <a:p>
            <a:r>
              <a:rPr lang="nn-NO" dirty="0"/>
              <a:t>Planlagt arealbruk</a:t>
            </a:r>
            <a:endParaRPr lang="nb-NO" dirty="0"/>
          </a:p>
        </p:txBody>
      </p:sp>
      <p:sp>
        <p:nvSpPr>
          <p:cNvPr id="3" name="Plassholder for innhold 2"/>
          <p:cNvSpPr>
            <a:spLocks noGrp="1"/>
          </p:cNvSpPr>
          <p:nvPr>
            <p:ph idx="1"/>
          </p:nvPr>
        </p:nvSpPr>
        <p:spPr>
          <a:xfrm>
            <a:off x="472272" y="1167319"/>
            <a:ext cx="4632291" cy="4679577"/>
          </a:xfrm>
        </p:spPr>
        <p:txBody>
          <a:bodyPr/>
          <a:lstStyle/>
          <a:p>
            <a:r>
              <a:rPr lang="nn-NO" sz="2000" dirty="0"/>
              <a:t>Regionalt </a:t>
            </a:r>
            <a:r>
              <a:rPr lang="nn-NO" sz="2000" dirty="0" err="1">
                <a:hlinkClick r:id="rId3"/>
              </a:rPr>
              <a:t>arealreikneskap</a:t>
            </a:r>
            <a:r>
              <a:rPr lang="nn-NO" sz="2000" dirty="0"/>
              <a:t> er utarbeida ved å </a:t>
            </a:r>
            <a:r>
              <a:rPr lang="nn-NO" sz="2000" dirty="0" err="1"/>
              <a:t>samanstille</a:t>
            </a:r>
            <a:r>
              <a:rPr lang="nn-NO" sz="2000" dirty="0"/>
              <a:t> kommuneplanen sin arealdel, digitale reguleringsplanar, arealressursdata (AR5 og AR50) og SSB sitt datasett for arealbruk. </a:t>
            </a:r>
          </a:p>
          <a:p>
            <a:r>
              <a:rPr lang="nn-NO" sz="2000" dirty="0"/>
              <a:t>Regionalt </a:t>
            </a:r>
            <a:r>
              <a:rPr lang="nn-NO" sz="2000" dirty="0" err="1"/>
              <a:t>arealreikneskap</a:t>
            </a:r>
            <a:r>
              <a:rPr lang="nn-NO" sz="2000" dirty="0"/>
              <a:t> viser at Hægebostad har satt av </a:t>
            </a:r>
            <a:r>
              <a:rPr lang="nn-NO" sz="2000" dirty="0" err="1"/>
              <a:t>sers</a:t>
            </a:r>
            <a:r>
              <a:rPr lang="nn-NO" sz="2000" dirty="0"/>
              <a:t> store areal, og då særleg til fritidsbustader. </a:t>
            </a:r>
          </a:p>
          <a:p>
            <a:r>
              <a:rPr lang="nn-NO" sz="2000" dirty="0"/>
              <a:t>Samla er det sett av byggeområde i natur tilsvarande 11 dekar per innbyggjar.</a:t>
            </a:r>
          </a:p>
          <a:p>
            <a:r>
              <a:rPr lang="nn-NO" sz="2000" dirty="0"/>
              <a:t>Gjeldande planar opnar for utbygging av meir enn 12 000 dekar skau og       1 100 dekar myr.</a:t>
            </a:r>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EA7F82F4-561C-EB67-5F3B-01FA8453FE1D}"/>
              </a:ext>
            </a:extLst>
          </p:cNvPr>
          <p:cNvPicPr>
            <a:picLocks noChangeAspect="1"/>
          </p:cNvPicPr>
          <p:nvPr/>
        </p:nvPicPr>
        <p:blipFill>
          <a:blip r:embed="rId4"/>
          <a:stretch>
            <a:fillRect/>
          </a:stretch>
        </p:blipFill>
        <p:spPr>
          <a:xfrm>
            <a:off x="5489790" y="652672"/>
            <a:ext cx="6610245" cy="5194224"/>
          </a:xfrm>
          <a:prstGeom prst="rect">
            <a:avLst/>
          </a:prstGeom>
        </p:spPr>
      </p:pic>
      <p:sp>
        <p:nvSpPr>
          <p:cNvPr id="5" name="TekstSylinder 4"/>
          <p:cNvSpPr txBox="1"/>
          <p:nvPr/>
        </p:nvSpPr>
        <p:spPr>
          <a:xfrm>
            <a:off x="10720552" y="6205328"/>
            <a:ext cx="137948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dirty="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162068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a:t>Fritidsbebyggelse og eiere</a:t>
            </a:r>
          </a:p>
        </p:txBody>
      </p:sp>
      <p:sp>
        <p:nvSpPr>
          <p:cNvPr id="10" name="Plassholder for innhold 2"/>
          <p:cNvSpPr txBox="1">
            <a:spLocks/>
          </p:cNvSpPr>
          <p:nvPr/>
        </p:nvSpPr>
        <p:spPr>
          <a:xfrm>
            <a:off x="656705" y="1221114"/>
            <a:ext cx="4426572" cy="352056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ca. 800 bruksenheter til fritid i Hægebostad, og nesten 1 300 eiere (alle eierandeler inkludert).</a:t>
            </a:r>
          </a:p>
          <a:p>
            <a:endParaRPr lang="nb-NO" sz="2000" dirty="0"/>
          </a:p>
          <a:p>
            <a:r>
              <a:rPr lang="nb-NO" sz="2000" dirty="0"/>
              <a:t>Hægebostad er største «hytteeierkommune».</a:t>
            </a:r>
          </a:p>
          <a:p>
            <a:endParaRPr lang="nb-NO" sz="2000" dirty="0"/>
          </a:p>
          <a:p>
            <a:r>
              <a:rPr lang="nb-NO" sz="2000" dirty="0"/>
              <a:t>Figur gir en oversikt på antall hytteeiere fordelt på kommuner.</a:t>
            </a:r>
          </a:p>
          <a:p>
            <a:endParaRPr lang="nb-NO" sz="2000" dirty="0"/>
          </a:p>
        </p:txBody>
      </p:sp>
      <p:pic>
        <p:nvPicPr>
          <p:cNvPr id="5" name="Bilde 4" descr="Bilde gir en oversikt på antall hytteeiere fordelt på kommuner. ">
            <a:extLst>
              <a:ext uri="{FF2B5EF4-FFF2-40B4-BE49-F238E27FC236}">
                <a16:creationId xmlns:a16="http://schemas.microsoft.com/office/drawing/2014/main" id="{CDD8AC90-12FE-1D3C-6F65-8155EE959754}"/>
              </a:ext>
            </a:extLst>
          </p:cNvPr>
          <p:cNvPicPr>
            <a:picLocks noChangeAspect="1"/>
          </p:cNvPicPr>
          <p:nvPr/>
        </p:nvPicPr>
        <p:blipFill>
          <a:blip r:embed="rId3"/>
          <a:stretch>
            <a:fillRect/>
          </a:stretch>
        </p:blipFill>
        <p:spPr>
          <a:xfrm>
            <a:off x="5929312" y="1004128"/>
            <a:ext cx="5038725" cy="4105275"/>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Befolkning og demografi</a:t>
            </a:r>
          </a:p>
        </p:txBody>
      </p:sp>
      <p:sp>
        <p:nvSpPr>
          <p:cNvPr id="4" name="TekstSylinder 3"/>
          <p:cNvSpPr txBox="1"/>
          <p:nvPr/>
        </p:nvSpPr>
        <p:spPr>
          <a:xfrm>
            <a:off x="646507" y="5117171"/>
            <a:ext cx="5237057" cy="584775"/>
          </a:xfrm>
          <a:prstGeom prst="rect">
            <a:avLst/>
          </a:prstGeom>
          <a:noFill/>
        </p:spPr>
        <p:txBody>
          <a:bodyPr wrap="square" rtlCol="0">
            <a:spAutoFit/>
          </a:bodyPr>
          <a:lstStyle/>
          <a:p>
            <a:pPr algn="l"/>
            <a:r>
              <a:rPr lang="nn-NO" sz="1600" dirty="0"/>
              <a:t>SSB spår befolkningsnedgang som følgje av negativ innanlands flytting, låg innvandring og låge fødselstal.</a:t>
            </a:r>
          </a:p>
        </p:txBody>
      </p:sp>
      <p:sp>
        <p:nvSpPr>
          <p:cNvPr id="8" name="TekstSylinder 7"/>
          <p:cNvSpPr txBox="1"/>
          <p:nvPr/>
        </p:nvSpPr>
        <p:spPr>
          <a:xfrm>
            <a:off x="6204400" y="5083222"/>
            <a:ext cx="5793808" cy="830997"/>
          </a:xfrm>
          <a:prstGeom prst="rect">
            <a:avLst/>
          </a:prstGeom>
          <a:noFill/>
        </p:spPr>
        <p:txBody>
          <a:bodyPr wrap="square" rtlCol="0">
            <a:spAutoFit/>
          </a:bodyPr>
          <a:lstStyle/>
          <a:p>
            <a:pPr algn="l"/>
            <a:r>
              <a:rPr lang="nn-NO" sz="1600" dirty="0"/>
              <a:t>Dersom </a:t>
            </a:r>
            <a:r>
              <a:rPr lang="nn-NO" sz="1600" dirty="0" err="1"/>
              <a:t>SSB’s</a:t>
            </a:r>
            <a:r>
              <a:rPr lang="nn-NO" sz="1600" dirty="0"/>
              <a:t> framskriving slår til, vil aldersbereevna minka frå dagens 3,4 til 2,3 i 2040. Aldringa vil truleg verte større enn snittet for Agder. </a:t>
            </a:r>
          </a:p>
        </p:txBody>
      </p:sp>
      <p:sp>
        <p:nvSpPr>
          <p:cNvPr id="5" name="TekstSylinder 4">
            <a:extLst>
              <a:ext uri="{FF2B5EF4-FFF2-40B4-BE49-F238E27FC236}">
                <a16:creationId xmlns:a16="http://schemas.microsoft.com/office/drawing/2014/main" id="{0DD29606-B93F-D0CB-563E-BF61FF8C72FD}"/>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3"/>
              </a:rPr>
              <a:t>Rapport befolkningsutvikling</a:t>
            </a:r>
            <a:endParaRPr lang="nb-NO" dirty="0"/>
          </a:p>
        </p:txBody>
      </p:sp>
      <p:pic>
        <p:nvPicPr>
          <p:cNvPr id="6" name="Bilde 5"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8727F464-9095-CD9B-A07E-4E0B29F44E1F}"/>
              </a:ext>
            </a:extLst>
          </p:cNvPr>
          <p:cNvPicPr>
            <a:picLocks noChangeAspect="1"/>
          </p:cNvPicPr>
          <p:nvPr/>
        </p:nvPicPr>
        <p:blipFill>
          <a:blip r:embed="rId4"/>
          <a:stretch>
            <a:fillRect/>
          </a:stretch>
        </p:blipFill>
        <p:spPr>
          <a:xfrm>
            <a:off x="423863" y="1438275"/>
            <a:ext cx="5238750" cy="3543300"/>
          </a:xfrm>
          <a:prstGeom prst="rect">
            <a:avLst/>
          </a:prstGeom>
        </p:spPr>
      </p:pic>
      <p:pic>
        <p:nvPicPr>
          <p:cNvPr id="9" name="Bilde 8"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FD453EF6-81B8-0ABC-00F0-5CA6E1DCC1AB}"/>
              </a:ext>
            </a:extLst>
          </p:cNvPr>
          <p:cNvPicPr>
            <a:picLocks noChangeAspect="1"/>
          </p:cNvPicPr>
          <p:nvPr/>
        </p:nvPicPr>
        <p:blipFill>
          <a:blip r:embed="rId5"/>
          <a:stretch>
            <a:fillRect/>
          </a:stretch>
        </p:blipFill>
        <p:spPr>
          <a:xfrm>
            <a:off x="5946186" y="1555520"/>
            <a:ext cx="6052022" cy="3235325"/>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pPr algn="ctr"/>
            <a:r>
              <a:rPr lang="nb-NO" dirty="0"/>
              <a:t>Befolkningsutvikling</a:t>
            </a:r>
          </a:p>
        </p:txBody>
      </p:sp>
      <p:sp>
        <p:nvSpPr>
          <p:cNvPr id="5" name="TekstSylinder 4"/>
          <p:cNvSpPr txBox="1"/>
          <p:nvPr/>
        </p:nvSpPr>
        <p:spPr>
          <a:xfrm>
            <a:off x="496763" y="1197551"/>
            <a:ext cx="5873892" cy="3970318"/>
          </a:xfrm>
          <a:prstGeom prst="rect">
            <a:avLst/>
          </a:prstGeom>
          <a:noFill/>
        </p:spPr>
        <p:txBody>
          <a:bodyPr wrap="square" rtlCol="0">
            <a:spAutoFit/>
          </a:bodyPr>
          <a:lstStyle/>
          <a:p>
            <a:r>
              <a:rPr lang="nn-NO" dirty="0"/>
              <a:t>Frå 2018 til 2023 auka folketalet i Hægebostad med 51 personar (3 %). Folketalet auka mest i grunnkretsane Birkeland (28), Eiken (20), Snartemo (15) og Tingvatn (10). Mindre sentrale grunnkretsar har i hovudsak hatt svak eller negativ vekst. </a:t>
            </a:r>
          </a:p>
          <a:p>
            <a:endParaRPr lang="nn-NO" dirty="0"/>
          </a:p>
          <a:p>
            <a:r>
              <a:rPr lang="nn-NO" dirty="0"/>
              <a:t>Kartet til høgre viser utviklinga frå 2018-2023, og illustrerer at veksten vesentleg har kome i samanheng med eksisterande tettstader.</a:t>
            </a:r>
          </a:p>
          <a:p>
            <a:endParaRPr lang="nn-NO" dirty="0"/>
          </a:p>
          <a:p>
            <a:r>
              <a:rPr lang="nn-NO" dirty="0"/>
              <a:t>Innvandring til kommunesentre og byane, aldring, og ynskje etter nærleik til service/tenester​ og arbeidsmarknad​ er vanlige forklaringar på at trykket er størst i dei sentrale områda i ein kommune.</a:t>
            </a:r>
          </a:p>
        </p:txBody>
      </p:sp>
      <p:pic>
        <p:nvPicPr>
          <p:cNvPr id="4" name="Plassholder for innhold 3" descr="Bilde av kart. Kartet er laget på grunnlag av SSB's rutenettstatistikk."/>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46383" y="68429"/>
            <a:ext cx="5482357" cy="5930435"/>
          </a:xfrm>
        </p:spPr>
      </p:pic>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36599" y="398463"/>
            <a:ext cx="4538261" cy="685606"/>
          </a:xfrm>
        </p:spPr>
        <p:txBody>
          <a:bodyPr/>
          <a:lstStyle/>
          <a:p>
            <a:r>
              <a:rPr lang="nn-NO" dirty="0"/>
              <a:t>Bustadbygging </a:t>
            </a:r>
          </a:p>
        </p:txBody>
      </p:sp>
      <p:sp>
        <p:nvSpPr>
          <p:cNvPr id="7" name="Plassholder for innhold 2"/>
          <p:cNvSpPr txBox="1">
            <a:spLocks/>
          </p:cNvSpPr>
          <p:nvPr/>
        </p:nvSpPr>
        <p:spPr>
          <a:xfrm>
            <a:off x="486453" y="1221115"/>
            <a:ext cx="5808654" cy="967903"/>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n-NO" sz="2000" dirty="0"/>
              <a:t>I perioden 2018-2023 ble det igangsett i gjennomsnitt 7 bustader i året, </a:t>
            </a:r>
            <a:r>
              <a:rPr lang="nn-NO" sz="2000" dirty="0" err="1"/>
              <a:t>hvorav</a:t>
            </a:r>
            <a:r>
              <a:rPr lang="nn-NO" sz="2000" dirty="0"/>
              <a:t>               ca. 65 % einebustader.</a:t>
            </a:r>
          </a:p>
        </p:txBody>
      </p:sp>
      <p:sp>
        <p:nvSpPr>
          <p:cNvPr id="5" name="Tittel 1">
            <a:extLst>
              <a:ext uri="{FF2B5EF4-FFF2-40B4-BE49-F238E27FC236}">
                <a16:creationId xmlns:a16="http://schemas.microsoft.com/office/drawing/2014/main" id="{469D5768-48BE-511A-15C8-DA2233CCF3D3}"/>
              </a:ext>
            </a:extLst>
          </p:cNvPr>
          <p:cNvSpPr txBox="1">
            <a:spLocks/>
          </p:cNvSpPr>
          <p:nvPr/>
        </p:nvSpPr>
        <p:spPr>
          <a:xfrm>
            <a:off x="6949440" y="398463"/>
            <a:ext cx="4538261"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n-NO" dirty="0"/>
              <a:t>Bustadmasse </a:t>
            </a:r>
          </a:p>
        </p:txBody>
      </p:sp>
      <p:sp>
        <p:nvSpPr>
          <p:cNvPr id="18" name="Plassholder for innhold 2"/>
          <p:cNvSpPr txBox="1">
            <a:spLocks/>
          </p:cNvSpPr>
          <p:nvPr/>
        </p:nvSpPr>
        <p:spPr>
          <a:xfrm>
            <a:off x="6752428" y="1221115"/>
            <a:ext cx="4833821"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n-NO" sz="2000" dirty="0"/>
              <a:t>Det er 862 bustader i kommunen (budde og ubudde).</a:t>
            </a:r>
          </a:p>
        </p:txBody>
      </p:sp>
      <p:graphicFrame>
        <p:nvGraphicFramePr>
          <p:cNvPr id="3" name="Diagram 2"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955379840"/>
              </p:ext>
            </p:extLst>
          </p:nvPr>
        </p:nvGraphicFramePr>
        <p:xfrm>
          <a:off x="593677" y="2387167"/>
          <a:ext cx="5238326" cy="32497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 3" descr="Boligmassen per 2024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3933751921"/>
              </p:ext>
            </p:extLst>
          </p:nvPr>
        </p:nvGraphicFramePr>
        <p:xfrm>
          <a:off x="6344877" y="2387167"/>
          <a:ext cx="5747385" cy="31165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371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1"/>
            <a:ext cx="7109662" cy="1021481"/>
          </a:xfrm>
        </p:spPr>
        <p:txBody>
          <a:bodyPr/>
          <a:lstStyle/>
          <a:p>
            <a:r>
              <a:rPr lang="nb-NO" dirty="0"/>
              <a:t>Næringsutvikling og samarbeid om nye </a:t>
            </a:r>
            <a:r>
              <a:rPr lang="nb-NO" dirty="0" err="1"/>
              <a:t>arbeidsplassar</a:t>
            </a:r>
            <a:endParaRPr lang="nb-NO" dirty="0"/>
          </a:p>
        </p:txBody>
      </p:sp>
      <p:sp>
        <p:nvSpPr>
          <p:cNvPr id="3" name="Undertittel 2"/>
          <p:cNvSpPr>
            <a:spLocks noGrp="1"/>
          </p:cNvSpPr>
          <p:nvPr>
            <p:ph type="subTitle" idx="1"/>
          </p:nvPr>
        </p:nvSpPr>
        <p:spPr>
          <a:xfrm>
            <a:off x="1193800" y="2866319"/>
            <a:ext cx="10171112" cy="1541688"/>
          </a:xfrm>
        </p:spPr>
        <p:txBody>
          <a:bodyPr/>
          <a:lstStyle/>
          <a:p>
            <a:r>
              <a:rPr lang="nn-NO" i="1" dirty="0"/>
              <a:t>I Regionplan Agder 2030 teiknast et framtidsbilete der Agder i 2030 lukkast med å bruke det grøne skiftet til innovasjon og verdiskaping i privat og offentlig sektor. Utvikling og bruk av ny teknologi har medverka til å løyse store miljø- og </a:t>
            </a:r>
            <a:r>
              <a:rPr lang="nn-NO" i="1" dirty="0" err="1"/>
              <a:t>klimautfordringar</a:t>
            </a:r>
            <a:r>
              <a:rPr lang="nn-NO" i="1" dirty="0"/>
              <a:t>. Agder har utnytta moglegheitene innan </a:t>
            </a:r>
            <a:r>
              <a:rPr lang="nn-NO" i="1" dirty="0" err="1"/>
              <a:t>digitalisering</a:t>
            </a:r>
            <a:r>
              <a:rPr lang="nn-NO" i="1" dirty="0"/>
              <a:t>, automatisering og kunstig intelligens. Sirkulær økonomi, der ressursar og produkt blir </a:t>
            </a:r>
            <a:r>
              <a:rPr lang="nn-NO" i="1" dirty="0" err="1"/>
              <a:t>gjenbrukt</a:t>
            </a:r>
            <a:r>
              <a:rPr lang="nn-NO" i="1" dirty="0"/>
              <a:t> er et hovudprinsipp for næringsutvikling og vekst.</a:t>
            </a:r>
          </a:p>
          <a:p>
            <a:endParaRPr lang="nb-NO" i="1" dirty="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24415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265174"/>
            <a:ext cx="5277911" cy="685606"/>
          </a:xfrm>
        </p:spPr>
        <p:txBody>
          <a:bodyPr/>
          <a:lstStyle/>
          <a:p>
            <a:r>
              <a:rPr lang="nn-NO" dirty="0"/>
              <a:t>Sysselsetting</a:t>
            </a:r>
          </a:p>
        </p:txBody>
      </p:sp>
      <p:sp>
        <p:nvSpPr>
          <p:cNvPr id="5" name="Plassholder for innhold 3"/>
          <p:cNvSpPr>
            <a:spLocks noGrp="1"/>
          </p:cNvSpPr>
          <p:nvPr>
            <p:ph sz="half" idx="1"/>
          </p:nvPr>
        </p:nvSpPr>
        <p:spPr>
          <a:xfrm>
            <a:off x="573578" y="950781"/>
            <a:ext cx="5277911" cy="3126806"/>
          </a:xfrm>
        </p:spPr>
        <p:txBody>
          <a:bodyPr/>
          <a:lstStyle/>
          <a:p>
            <a:pPr marL="0" indent="0">
              <a:buNone/>
            </a:pPr>
            <a:r>
              <a:rPr lang="nn-NO" sz="2000" i="1" dirty="0"/>
              <a:t>Regionale forskjellar:</a:t>
            </a:r>
          </a:p>
          <a:p>
            <a:r>
              <a:rPr lang="nn-NO" sz="2000" dirty="0"/>
              <a:t>Lågast </a:t>
            </a:r>
            <a:r>
              <a:rPr lang="nn-NO" sz="2000" dirty="0" err="1"/>
              <a:t>sysselsettingsandel</a:t>
            </a:r>
            <a:r>
              <a:rPr lang="nn-NO" sz="2000" dirty="0"/>
              <a:t> helt aust i Agder, og høgast </a:t>
            </a:r>
            <a:r>
              <a:rPr lang="nn-NO" sz="2000" dirty="0" err="1"/>
              <a:t>andel</a:t>
            </a:r>
            <a:r>
              <a:rPr lang="nn-NO" sz="2000" dirty="0"/>
              <a:t> i dei aller minst sentrale kommunane.</a:t>
            </a:r>
          </a:p>
          <a:p>
            <a:pPr marL="0" indent="0">
              <a:buNone/>
            </a:pPr>
            <a:r>
              <a:rPr lang="nn-NO" sz="2000" i="1" dirty="0"/>
              <a:t>Hægebostad:</a:t>
            </a:r>
          </a:p>
          <a:p>
            <a:r>
              <a:rPr lang="nn-NO" sz="2000" dirty="0"/>
              <a:t>Vesentleg høgare </a:t>
            </a:r>
            <a:r>
              <a:rPr lang="nn-NO" sz="2000" dirty="0" err="1"/>
              <a:t>sysselsettingsandel</a:t>
            </a:r>
            <a:r>
              <a:rPr lang="nn-NO" sz="2000" dirty="0"/>
              <a:t> enn fylket elles. Sysselsettingsandelen er høgare enn snittet i fylket og landet for både menn og  kvinner.</a:t>
            </a:r>
          </a:p>
          <a:p>
            <a:endParaRPr lang="nb-NO" sz="2000" dirty="0"/>
          </a:p>
        </p:txBody>
      </p:sp>
      <p:graphicFrame>
        <p:nvGraphicFramePr>
          <p:cNvPr id="6" name="Tabell 5"/>
          <p:cNvGraphicFramePr>
            <a:graphicFrameLocks noGrp="1"/>
          </p:cNvGraphicFramePr>
          <p:nvPr>
            <p:extLst>
              <p:ext uri="{D42A27DB-BD31-4B8C-83A1-F6EECF244321}">
                <p14:modId xmlns:p14="http://schemas.microsoft.com/office/powerpoint/2010/main" val="2895484222"/>
              </p:ext>
            </p:extLst>
          </p:nvPr>
        </p:nvGraphicFramePr>
        <p:xfrm>
          <a:off x="573578" y="4129887"/>
          <a:ext cx="4929736" cy="1493520"/>
        </p:xfrm>
        <a:graphic>
          <a:graphicData uri="http://schemas.openxmlformats.org/drawingml/2006/table">
            <a:tbl>
              <a:tblPr firstRow="1" bandRow="1">
                <a:tableStyleId>{7DF18680-E054-41AD-8BC1-D1AEF772440D}</a:tableStyleId>
              </a:tblPr>
              <a:tblGrid>
                <a:gridCol w="1284933">
                  <a:extLst>
                    <a:ext uri="{9D8B030D-6E8A-4147-A177-3AD203B41FA5}">
                      <a16:colId xmlns:a16="http://schemas.microsoft.com/office/drawing/2014/main" val="458187021"/>
                    </a:ext>
                  </a:extLst>
                </a:gridCol>
                <a:gridCol w="1179935">
                  <a:extLst>
                    <a:ext uri="{9D8B030D-6E8A-4147-A177-3AD203B41FA5}">
                      <a16:colId xmlns:a16="http://schemas.microsoft.com/office/drawing/2014/main" val="221583423"/>
                    </a:ext>
                  </a:extLst>
                </a:gridCol>
                <a:gridCol w="1232434">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dirty="0"/>
                        <a:t>20-66</a:t>
                      </a:r>
                      <a:endParaRPr lang="nb-NO" sz="1600" b="1" dirty="0"/>
                    </a:p>
                  </a:txBody>
                  <a:tcPr anchor="ctr"/>
                </a:tc>
                <a:tc>
                  <a:txBody>
                    <a:bodyPr/>
                    <a:lstStyle/>
                    <a:p>
                      <a:pPr algn="ctr"/>
                      <a:r>
                        <a:rPr lang="nb-NO" sz="1600" dirty="0"/>
                        <a:t>Begge kjønn</a:t>
                      </a:r>
                      <a:endParaRPr lang="nb-NO" sz="1600" b="1" dirty="0"/>
                    </a:p>
                  </a:txBody>
                  <a:tcPr anchor="ctr"/>
                </a:tc>
                <a:tc>
                  <a:txBody>
                    <a:bodyPr/>
                    <a:lstStyle/>
                    <a:p>
                      <a:pPr algn="ctr"/>
                      <a:r>
                        <a:rPr lang="nb-NO" sz="1600" dirty="0"/>
                        <a:t>Menn</a:t>
                      </a:r>
                      <a:endParaRPr lang="nb-NO"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dirty="0"/>
                        <a:t>Kvinner</a:t>
                      </a:r>
                      <a:endParaRPr lang="nb-NO" sz="1600" b="1" dirty="0"/>
                    </a:p>
                  </a:txBody>
                  <a:tcPr anchor="ctr"/>
                </a:tc>
                <a:extLst>
                  <a:ext uri="{0D108BD9-81ED-4DB2-BD59-A6C34878D82A}">
                    <a16:rowId xmlns:a16="http://schemas.microsoft.com/office/drawing/2014/main" val="957641228"/>
                  </a:ext>
                </a:extLst>
              </a:tr>
              <a:tr h="269427">
                <a:tc>
                  <a:txBody>
                    <a:bodyPr/>
                    <a:lstStyle/>
                    <a:p>
                      <a:pPr algn="ctr"/>
                      <a:r>
                        <a:rPr lang="nb-NO" sz="1400" dirty="0"/>
                        <a:t>Hægebostad</a:t>
                      </a:r>
                      <a:endParaRPr lang="nb-NO" sz="1400" b="1" dirty="0"/>
                    </a:p>
                  </a:txBody>
                  <a:tcPr anchor="ctr"/>
                </a:tc>
                <a:tc>
                  <a:txBody>
                    <a:bodyPr/>
                    <a:lstStyle/>
                    <a:p>
                      <a:pPr algn="ctr"/>
                      <a:r>
                        <a:rPr lang="nb-NO" sz="1400" dirty="0"/>
                        <a:t>81,5</a:t>
                      </a:r>
                      <a:endParaRPr lang="nb-NO" sz="1400" b="1" dirty="0"/>
                    </a:p>
                  </a:txBody>
                  <a:tcPr anchor="ctr"/>
                </a:tc>
                <a:tc>
                  <a:txBody>
                    <a:bodyPr/>
                    <a:lstStyle/>
                    <a:p>
                      <a:pPr algn="ctr"/>
                      <a:r>
                        <a:rPr lang="nb-NO" sz="1400" dirty="0"/>
                        <a:t>84,1</a:t>
                      </a:r>
                      <a:endParaRPr lang="nb-NO" sz="1400" b="1" dirty="0"/>
                    </a:p>
                  </a:txBody>
                  <a:tcPr anchor="ctr"/>
                </a:tc>
                <a:tc>
                  <a:txBody>
                    <a:bodyPr/>
                    <a:lstStyle/>
                    <a:p>
                      <a:pPr algn="ctr"/>
                      <a:r>
                        <a:rPr lang="nb-NO" sz="1400"/>
                        <a:t>78,1</a:t>
                      </a:r>
                      <a:endParaRPr lang="nb-NO" sz="1400" b="1" dirty="0"/>
                    </a:p>
                  </a:txBody>
                  <a:tcPr anchor="ctr"/>
                </a:tc>
                <a:extLst>
                  <a:ext uri="{0D108BD9-81ED-4DB2-BD59-A6C34878D82A}">
                    <a16:rowId xmlns:a16="http://schemas.microsoft.com/office/drawing/2014/main" val="4145178818"/>
                  </a:ext>
                </a:extLst>
              </a:tr>
              <a:tr h="269427">
                <a:tc>
                  <a:txBody>
                    <a:bodyPr/>
                    <a:lstStyle/>
                    <a:p>
                      <a:pPr algn="ctr"/>
                      <a:r>
                        <a:rPr lang="nb-NO" sz="1400" dirty="0"/>
                        <a:t>Agder</a:t>
                      </a:r>
                      <a:endParaRPr lang="nb-NO" sz="1400" b="1" dirty="0"/>
                    </a:p>
                  </a:txBody>
                  <a:tcPr anchor="ctr"/>
                </a:tc>
                <a:tc>
                  <a:txBody>
                    <a:bodyPr/>
                    <a:lstStyle/>
                    <a:p>
                      <a:pPr algn="ctr"/>
                      <a:r>
                        <a:rPr lang="nb-NO" sz="1400" dirty="0"/>
                        <a:t>73,6</a:t>
                      </a:r>
                      <a:endParaRPr lang="nb-NO" sz="1400" b="1" dirty="0"/>
                    </a:p>
                  </a:txBody>
                  <a:tcPr anchor="ctr"/>
                </a:tc>
                <a:tc>
                  <a:txBody>
                    <a:bodyPr/>
                    <a:lstStyle/>
                    <a:p>
                      <a:pPr algn="ctr"/>
                      <a:r>
                        <a:rPr lang="nb-NO" sz="1400" dirty="0"/>
                        <a:t>76,6</a:t>
                      </a:r>
                      <a:endParaRPr lang="nb-NO" sz="1400" b="1" dirty="0"/>
                    </a:p>
                  </a:txBody>
                  <a:tcPr anchor="ctr"/>
                </a:tc>
                <a:tc>
                  <a:txBody>
                    <a:bodyPr/>
                    <a:lstStyle/>
                    <a:p>
                      <a:pPr algn="ctr"/>
                      <a:r>
                        <a:rPr lang="nb-NO" sz="1400" dirty="0"/>
                        <a:t>70,6</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dirty="0"/>
                        <a:t>Norge</a:t>
                      </a:r>
                      <a:endParaRPr lang="nb-NO" sz="1400" b="1" dirty="0"/>
                    </a:p>
                  </a:txBody>
                  <a:tcPr anchor="ctr"/>
                </a:tc>
                <a:tc>
                  <a:txBody>
                    <a:bodyPr/>
                    <a:lstStyle/>
                    <a:p>
                      <a:pPr algn="ctr"/>
                      <a:r>
                        <a:rPr lang="nb-NO" sz="1400" dirty="0"/>
                        <a:t>77,2</a:t>
                      </a:r>
                      <a:endParaRPr lang="nb-NO" sz="1400" b="1" dirty="0"/>
                    </a:p>
                  </a:txBody>
                  <a:tcPr anchor="ctr"/>
                </a:tc>
                <a:tc>
                  <a:txBody>
                    <a:bodyPr/>
                    <a:lstStyle/>
                    <a:p>
                      <a:pPr algn="ctr"/>
                      <a:r>
                        <a:rPr lang="nb-NO" sz="1400" dirty="0"/>
                        <a:t>79,5</a:t>
                      </a:r>
                      <a:endParaRPr lang="nb-NO" sz="1400" b="1" dirty="0"/>
                    </a:p>
                  </a:txBody>
                  <a:tcPr anchor="ctr"/>
                </a:tc>
                <a:tc>
                  <a:txBody>
                    <a:bodyPr/>
                    <a:lstStyle/>
                    <a:p>
                      <a:pPr algn="ctr"/>
                      <a:r>
                        <a:rPr lang="nb-NO" sz="1400" dirty="0"/>
                        <a:t>74,8</a:t>
                      </a:r>
                      <a:endParaRPr lang="nb-NO" sz="1400" b="1" dirty="0"/>
                    </a:p>
                  </a:txBody>
                  <a:tcPr anchor="ctr"/>
                </a:tc>
                <a:extLst>
                  <a:ext uri="{0D108BD9-81ED-4DB2-BD59-A6C34878D82A}">
                    <a16:rowId xmlns:a16="http://schemas.microsoft.com/office/drawing/2014/main" val="768833302"/>
                  </a:ext>
                </a:extLst>
              </a:tr>
            </a:tbl>
          </a:graphicData>
        </a:graphic>
      </p:graphicFrame>
      <p:sp>
        <p:nvSpPr>
          <p:cNvPr id="8" name="TekstSylinder 7">
            <a:extLst>
              <a:ext uri="{FF2B5EF4-FFF2-40B4-BE49-F238E27FC236}">
                <a16:creationId xmlns:a16="http://schemas.microsoft.com/office/drawing/2014/main" id="{7FD796C8-555C-A8D8-DB77-8F549269E356}"/>
              </a:ext>
            </a:extLst>
          </p:cNvPr>
          <p:cNvSpPr txBox="1"/>
          <p:nvPr/>
        </p:nvSpPr>
        <p:spPr>
          <a:xfrm>
            <a:off x="507683" y="5639393"/>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3" name="Bilde 2" descr="Et bilde som inneholder tekst, tall og kart. Kartet viser sysselsettingsandel i 2023 for alle Agder kommunene. Aldersgruppe 20-66 år.">
            <a:extLst>
              <a:ext uri="{FF2B5EF4-FFF2-40B4-BE49-F238E27FC236}">
                <a16:creationId xmlns:a16="http://schemas.microsoft.com/office/drawing/2014/main" id="{CB804741-4040-6734-9AF9-DAF5F79DF25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45897" y="160559"/>
            <a:ext cx="5543204" cy="5820130"/>
          </a:xfrm>
          <a:prstGeom prst="rect">
            <a:avLst/>
          </a:prstGeom>
        </p:spPr>
      </p:pic>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o- og arbeidsmarkedsregion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Bilde 41" descr="Et bilde som viser de viktigste pendlingsrelasjonene for kommunen.">
            <a:extLst>
              <a:ext uri="{FF2B5EF4-FFF2-40B4-BE49-F238E27FC236}">
                <a16:creationId xmlns:a16="http://schemas.microsoft.com/office/drawing/2014/main" id="{2B38E0CB-B216-ADAF-112F-5C4234A3F7AD}"/>
              </a:ext>
            </a:extLst>
          </p:cNvPr>
          <p:cNvPicPr>
            <a:picLocks noChangeAspect="1"/>
          </p:cNvPicPr>
          <p:nvPr/>
        </p:nvPicPr>
        <p:blipFill>
          <a:blip r:embed="rId4"/>
          <a:stretch>
            <a:fillRect/>
          </a:stretch>
        </p:blipFill>
        <p:spPr>
          <a:xfrm>
            <a:off x="490193" y="2826635"/>
            <a:ext cx="4157081" cy="3161548"/>
          </a:xfrm>
          <a:prstGeom prst="rect">
            <a:avLst/>
          </a:prstGeom>
        </p:spPr>
      </p:pic>
      <p:sp>
        <p:nvSpPr>
          <p:cNvPr id="2" name="Tittel 1"/>
          <p:cNvSpPr>
            <a:spLocks noGrp="1"/>
          </p:cNvSpPr>
          <p:nvPr>
            <p:ph type="title"/>
          </p:nvPr>
        </p:nvSpPr>
        <p:spPr>
          <a:xfrm>
            <a:off x="450574" y="443797"/>
            <a:ext cx="5218706" cy="557044"/>
          </a:xfrm>
        </p:spPr>
        <p:txBody>
          <a:bodyPr/>
          <a:lstStyle/>
          <a:p>
            <a:pPr algn="ctr"/>
            <a:r>
              <a:rPr lang="nn-NO" dirty="0">
                <a:solidFill>
                  <a:schemeClr val="bg2">
                    <a:lumMod val="10000"/>
                  </a:schemeClr>
                </a:solidFill>
              </a:rPr>
              <a:t>Bu- og arbeidsmarknader</a:t>
            </a:r>
            <a:endParaRPr lang="nb-NO" dirty="0">
              <a:solidFill>
                <a:schemeClr val="bg2">
                  <a:lumMod val="10000"/>
                </a:schemeClr>
              </a:solidFill>
            </a:endParaRPr>
          </a:p>
        </p:txBody>
      </p:sp>
      <p:sp>
        <p:nvSpPr>
          <p:cNvPr id="3" name="Plassholder for innhold 2"/>
          <p:cNvSpPr>
            <a:spLocks noGrp="1"/>
          </p:cNvSpPr>
          <p:nvPr>
            <p:ph idx="1"/>
          </p:nvPr>
        </p:nvSpPr>
        <p:spPr>
          <a:xfrm>
            <a:off x="527347" y="1189553"/>
            <a:ext cx="6636105" cy="1662443"/>
          </a:xfrm>
        </p:spPr>
        <p:txBody>
          <a:bodyPr>
            <a:noAutofit/>
          </a:bodyPr>
          <a:lstStyle/>
          <a:p>
            <a:r>
              <a:rPr lang="nn-NO" sz="2000" dirty="0"/>
              <a:t>Hægebostad høyrer til Lyngdal bu- og arbeidsmarknads -region. 55 % av de sysselsette med bustad i Hægebostad arbeider i sin eigen kommune. 16 % av dei sysselsette hadde arbeidsstad i Lyngdal kommune      per 4. kvartal 2023 (SSB). </a:t>
            </a:r>
          </a:p>
          <a:p>
            <a:endParaRPr lang="nb-NO" sz="2000" i="1" dirty="0"/>
          </a:p>
        </p:txBody>
      </p:sp>
      <p:sp>
        <p:nvSpPr>
          <p:cNvPr id="29" name="TekstSylinder 28"/>
          <p:cNvSpPr txBox="1"/>
          <p:nvPr/>
        </p:nvSpPr>
        <p:spPr>
          <a:xfrm>
            <a:off x="4035987" y="4046966"/>
            <a:ext cx="1793966" cy="646331"/>
          </a:xfrm>
          <a:prstGeom prst="rect">
            <a:avLst/>
          </a:prstGeom>
          <a:noFill/>
        </p:spPr>
        <p:txBody>
          <a:bodyPr wrap="square" rtlCol="0">
            <a:spAutoFit/>
          </a:bodyPr>
          <a:lstStyle/>
          <a:p>
            <a:r>
              <a:rPr lang="nn-NO" sz="1200" dirty="0"/>
              <a:t>Kommunens viktigaste pendlingsrelasjonar per 4. </a:t>
            </a:r>
            <a:r>
              <a:rPr lang="nn-NO" sz="1200" dirty="0" err="1"/>
              <a:t>kv</a:t>
            </a:r>
            <a:r>
              <a:rPr lang="nn-NO" sz="1200" dirty="0"/>
              <a:t> 2023 (SSB) </a:t>
            </a:r>
          </a:p>
        </p:txBody>
      </p:sp>
      <p:sp>
        <p:nvSpPr>
          <p:cNvPr id="4" name="TekstSylinder 3"/>
          <p:cNvSpPr txBox="1"/>
          <p:nvPr/>
        </p:nvSpPr>
        <p:spPr>
          <a:xfrm>
            <a:off x="10056997" y="307849"/>
            <a:ext cx="1725407" cy="1754326"/>
          </a:xfrm>
          <a:prstGeom prst="rect">
            <a:avLst/>
          </a:prstGeom>
          <a:noFill/>
        </p:spPr>
        <p:txBody>
          <a:bodyPr wrap="square" rtlCol="0">
            <a:spAutoFit/>
          </a:bodyPr>
          <a:lstStyle/>
          <a:p>
            <a:pPr lvl="0">
              <a:defRPr/>
            </a:pPr>
            <a:r>
              <a:rPr lang="nn-NO" sz="1200" i="1" dirty="0">
                <a:solidFill>
                  <a:srgbClr val="ECEAE6">
                    <a:lumMod val="10000"/>
                  </a:srgbClr>
                </a:solidFill>
              </a:rPr>
              <a:t>Definisjon:</a:t>
            </a:r>
            <a:br>
              <a:rPr lang="nn-NO" sz="1200" i="1" dirty="0">
                <a:solidFill>
                  <a:srgbClr val="ECEAE6">
                    <a:lumMod val="10000"/>
                  </a:srgbClr>
                </a:solidFill>
              </a:rPr>
            </a:br>
            <a:r>
              <a:rPr lang="nn-NO" sz="1200" i="1" dirty="0">
                <a:solidFill>
                  <a:srgbClr val="ECEAE6">
                    <a:lumMod val="10000"/>
                  </a:srgbClr>
                </a:solidFill>
              </a:rPr>
              <a:t>Ein region med felles marknader for arbeidskraft og arbeidsplassar, der innbyggarane ikkje treng å flytte eller bruke </a:t>
            </a:r>
            <a:r>
              <a:rPr lang="nn-NO" sz="1200" i="1" dirty="0" err="1">
                <a:solidFill>
                  <a:srgbClr val="ECEAE6">
                    <a:lumMod val="10000"/>
                  </a:srgbClr>
                </a:solidFill>
              </a:rPr>
              <a:t>vesentlig</a:t>
            </a:r>
            <a:r>
              <a:rPr lang="nn-NO" sz="1200" i="1" dirty="0">
                <a:solidFill>
                  <a:srgbClr val="ECEAE6">
                    <a:lumMod val="10000"/>
                  </a:srgbClr>
                </a:solidFill>
              </a:rPr>
              <a:t> tid på å reise for å arbeide</a:t>
            </a:r>
          </a:p>
        </p:txBody>
      </p:sp>
      <p:grpSp>
        <p:nvGrpSpPr>
          <p:cNvPr id="31" name="Gruppe 30">
            <a:extLst>
              <a:ext uri="{C183D7F6-B498-43B3-948B-1728B52AA6E4}">
                <adec:decorative xmlns:adec="http://schemas.microsoft.com/office/drawing/2017/decorative" val="1"/>
              </a:ext>
            </a:extLst>
          </p:cNvPr>
          <p:cNvGrpSpPr/>
          <p:nvPr/>
        </p:nvGrpSpPr>
        <p:grpSpPr>
          <a:xfrm>
            <a:off x="7215267" y="1071612"/>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BA47 Sirdal</a:t>
            </a:r>
          </a:p>
        </p:txBody>
      </p:sp>
      <p:sp>
        <p:nvSpPr>
          <p:cNvPr id="28" name="TekstSylinder 27"/>
          <p:cNvSpPr txBox="1"/>
          <p:nvPr/>
        </p:nvSpPr>
        <p:spPr>
          <a:xfrm>
            <a:off x="10229222" y="6213098"/>
            <a:ext cx="1731337" cy="276999"/>
          </a:xfrm>
          <a:prstGeom prst="rect">
            <a:avLst/>
          </a:prstGeom>
          <a:noFill/>
        </p:spPr>
        <p:txBody>
          <a:bodyPr wrap="square" rtlCol="0">
            <a:spAutoFit/>
          </a:bodyPr>
          <a:lstStyle/>
          <a:p>
            <a:r>
              <a:rPr lang="nb-NO" sz="1200" dirty="0"/>
              <a:t>Kjelde: TØI 1713/2019</a:t>
            </a:r>
          </a:p>
        </p:txBody>
      </p:sp>
      <p:sp>
        <p:nvSpPr>
          <p:cNvPr id="6" name="TekstSylinder 5">
            <a:extLst>
              <a:ext uri="{FF2B5EF4-FFF2-40B4-BE49-F238E27FC236}">
                <a16:creationId xmlns:a16="http://schemas.microsoft.com/office/drawing/2014/main" id="{FE2A2EFF-689C-01F8-D5E9-52368122FCBF}"/>
              </a:ext>
            </a:extLst>
          </p:cNvPr>
          <p:cNvSpPr txBox="1"/>
          <p:nvPr/>
        </p:nvSpPr>
        <p:spPr>
          <a:xfrm>
            <a:off x="8281141" y="6135280"/>
            <a:ext cx="2067793" cy="369332"/>
          </a:xfrm>
          <a:prstGeom prst="rect">
            <a:avLst/>
          </a:prstGeom>
          <a:noFill/>
        </p:spPr>
        <p:txBody>
          <a:bodyPr wrap="square" rtlCol="0">
            <a:spAutoFit/>
          </a:bodyPr>
          <a:lstStyle/>
          <a:p>
            <a:pPr algn="l"/>
            <a:r>
              <a:rPr lang="nb-NO" dirty="0">
                <a:hlinkClick r:id="rId5"/>
              </a:rPr>
              <a:t>Rapport pendling</a:t>
            </a:r>
            <a:endParaRPr lang="nb-NO" dirty="0"/>
          </a:p>
        </p:txBody>
      </p:sp>
    </p:spTree>
    <p:extLst>
      <p:ext uri="{BB962C8B-B14F-4D97-AF65-F5344CB8AC3E}">
        <p14:creationId xmlns:p14="http://schemas.microsoft.com/office/powerpoint/2010/main" val="315677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Sektorfordeling og tilsetteutvikling</a:t>
            </a:r>
          </a:p>
        </p:txBody>
      </p:sp>
      <p:sp>
        <p:nvSpPr>
          <p:cNvPr id="10" name="TekstSylinder 9"/>
          <p:cNvSpPr txBox="1"/>
          <p:nvPr/>
        </p:nvSpPr>
        <p:spPr>
          <a:xfrm>
            <a:off x="676027" y="4585097"/>
            <a:ext cx="5865341" cy="830997"/>
          </a:xfrm>
          <a:prstGeom prst="rect">
            <a:avLst/>
          </a:prstGeom>
          <a:noFill/>
        </p:spPr>
        <p:txBody>
          <a:bodyPr wrap="square" rtlCol="0">
            <a:spAutoFit/>
          </a:bodyPr>
          <a:lstStyle/>
          <a:p>
            <a:pPr algn="l"/>
            <a:r>
              <a:rPr lang="nn-NO" sz="1600" dirty="0"/>
              <a:t>Hægebostad har en høgare </a:t>
            </a:r>
            <a:r>
              <a:rPr lang="nn-NO" sz="1600" dirty="0" err="1"/>
              <a:t>andel</a:t>
            </a:r>
            <a:r>
              <a:rPr lang="nn-NO" sz="1600" dirty="0"/>
              <a:t> tilsette i privat sektor enn gjennomsnittet for Agder og Norge. </a:t>
            </a:r>
            <a:r>
              <a:rPr lang="nn-NO" sz="1600" dirty="0" err="1"/>
              <a:t>Antall</a:t>
            </a:r>
            <a:r>
              <a:rPr lang="nn-NO" sz="1600" dirty="0"/>
              <a:t> tilsette i privat sektor har halde seg stabilt dei siste åra.</a:t>
            </a:r>
          </a:p>
        </p:txBody>
      </p:sp>
      <p:graphicFrame>
        <p:nvGraphicFramePr>
          <p:cNvPr id="8" name="Tabell 7">
            <a:extLst>
              <a:ext uri="{FF2B5EF4-FFF2-40B4-BE49-F238E27FC236}">
                <a16:creationId xmlns:a16="http://schemas.microsoft.com/office/drawing/2014/main" id="{B73C802B-416A-3645-B1F2-3323DC9FEDBA}"/>
              </a:ext>
            </a:extLst>
          </p:cNvPr>
          <p:cNvGraphicFramePr>
            <a:graphicFrameLocks noGrp="1"/>
          </p:cNvGraphicFramePr>
          <p:nvPr>
            <p:extLst>
              <p:ext uri="{D42A27DB-BD31-4B8C-83A1-F6EECF244321}">
                <p14:modId xmlns:p14="http://schemas.microsoft.com/office/powerpoint/2010/main" val="4057742035"/>
              </p:ext>
            </p:extLst>
          </p:nvPr>
        </p:nvGraphicFramePr>
        <p:xfrm>
          <a:off x="7423800" y="4529680"/>
          <a:ext cx="4633809" cy="1324980"/>
        </p:xfrm>
        <a:graphic>
          <a:graphicData uri="http://schemas.openxmlformats.org/drawingml/2006/table">
            <a:tbl>
              <a:tblPr firstRow="1"/>
              <a:tblGrid>
                <a:gridCol w="1664782">
                  <a:extLst>
                    <a:ext uri="{9D8B030D-6E8A-4147-A177-3AD203B41FA5}">
                      <a16:colId xmlns:a16="http://schemas.microsoft.com/office/drawing/2014/main" val="1365999862"/>
                    </a:ext>
                  </a:extLst>
                </a:gridCol>
                <a:gridCol w="609600">
                  <a:extLst>
                    <a:ext uri="{9D8B030D-6E8A-4147-A177-3AD203B41FA5}">
                      <a16:colId xmlns:a16="http://schemas.microsoft.com/office/drawing/2014/main" val="3749660731"/>
                    </a:ext>
                  </a:extLst>
                </a:gridCol>
                <a:gridCol w="612837">
                  <a:extLst>
                    <a:ext uri="{9D8B030D-6E8A-4147-A177-3AD203B41FA5}">
                      <a16:colId xmlns:a16="http://schemas.microsoft.com/office/drawing/2014/main" val="2274519698"/>
                    </a:ext>
                  </a:extLst>
                </a:gridCol>
                <a:gridCol w="748539">
                  <a:extLst>
                    <a:ext uri="{9D8B030D-6E8A-4147-A177-3AD203B41FA5}">
                      <a16:colId xmlns:a16="http://schemas.microsoft.com/office/drawing/2014/main" val="3548841313"/>
                    </a:ext>
                  </a:extLst>
                </a:gridCol>
                <a:gridCol w="998051">
                  <a:extLst>
                    <a:ext uri="{9D8B030D-6E8A-4147-A177-3AD203B41FA5}">
                      <a16:colId xmlns:a16="http://schemas.microsoft.com/office/drawing/2014/main" val="3353876632"/>
                    </a:ext>
                  </a:extLst>
                </a:gridCol>
              </a:tblGrid>
              <a:tr h="136824">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Hægebostad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4236578464"/>
                  </a:ext>
                </a:extLst>
              </a:tr>
              <a:tr h="136824">
                <a:tc>
                  <a:txBody>
                    <a:bodyPr/>
                    <a:lstStyle/>
                    <a:p>
                      <a:pPr algn="l" fontAlgn="b"/>
                      <a:r>
                        <a:rPr lang="nb-NO" sz="1000" b="1" i="0" u="none" strike="noStrike" dirty="0">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5589206"/>
                  </a:ext>
                </a:extLst>
              </a:tr>
              <a:tr h="225760">
                <a:tc>
                  <a:txBody>
                    <a:bodyPr/>
                    <a:lstStyle/>
                    <a:p>
                      <a:pPr algn="l" fontAlgn="b"/>
                      <a:r>
                        <a:rPr lang="nb-NO" sz="1000" b="0" i="0" u="none" strike="noStrike" dirty="0">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7109672"/>
                  </a:ext>
                </a:extLst>
              </a:tr>
              <a:tr h="225760">
                <a:tc>
                  <a:txBody>
                    <a:bodyPr/>
                    <a:lstStyle/>
                    <a:p>
                      <a:pPr algn="l" fontAlgn="b"/>
                      <a:r>
                        <a:rPr lang="nb-NO" sz="1000" b="0" i="0" u="none" strike="noStrike" dirty="0">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8654313"/>
                  </a:ext>
                </a:extLst>
              </a:tr>
              <a:tr h="136824">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5272149"/>
                  </a:ext>
                </a:extLst>
              </a:tr>
              <a:tr h="225760">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246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31,4 %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4561216"/>
                  </a:ext>
                </a:extLst>
              </a:tr>
              <a:tr h="136824">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514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65,6 %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8099587"/>
                  </a:ext>
                </a:extLst>
              </a:tr>
            </a:tbl>
          </a:graphicData>
        </a:graphic>
      </p:graphicFrame>
      <p:graphicFrame>
        <p:nvGraphicFramePr>
          <p:cNvPr id="4" name="Diagram 3"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498228198"/>
              </p:ext>
            </p:extLst>
          </p:nvPr>
        </p:nvGraphicFramePr>
        <p:xfrm>
          <a:off x="676027" y="1230511"/>
          <a:ext cx="6115050" cy="310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 4"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4004089452"/>
              </p:ext>
            </p:extLst>
          </p:nvPr>
        </p:nvGraphicFramePr>
        <p:xfrm>
          <a:off x="7091265" y="1230511"/>
          <a:ext cx="5100735" cy="32991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702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33478D57CB5A4BB798E31C0495E537" ma:contentTypeVersion="16" ma:contentTypeDescription="Create a new document." ma:contentTypeScope="" ma:versionID="282c15bfc62d13f0530c5969480c68ce">
  <xsd:schema xmlns:xsd="http://www.w3.org/2001/XMLSchema" xmlns:xs="http://www.w3.org/2001/XMLSchema" xmlns:p="http://schemas.microsoft.com/office/2006/metadata/properties" xmlns:ns2="dbde4e59-9b61-48a0-a4d9-cce2922754f5" xmlns:ns3="549b603a-3c19-46c1-8987-e792084663ae" targetNamespace="http://schemas.microsoft.com/office/2006/metadata/properties" ma:root="true" ma:fieldsID="88bf7f295763e8028f5c9699218bc082" ns2:_="" ns3:_="">
    <xsd:import namespace="dbde4e59-9b61-48a0-a4d9-cce2922754f5"/>
    <xsd:import namespace="549b603a-3c19-46c1-8987-e792084663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Location"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de4e59-9b61-48a0-a4d9-cce292275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9b603a-3c19-46c1-8987-e792084663a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34ea433-eab8-4bd2-a8c8-d5fae60f80a8}" ma:internalName="TaxCatchAll" ma:showField="CatchAllData" ma:web="549b603a-3c19-46c1-8987-e792084663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bde4e59-9b61-48a0-a4d9-cce2922754f5">
      <Terms xmlns="http://schemas.microsoft.com/office/infopath/2007/PartnerControls"/>
    </lcf76f155ced4ddcb4097134ff3c332f>
    <TaxCatchAll xmlns="549b603a-3c19-46c1-8987-e792084663ae" xsi:nil="true"/>
  </documentManagement>
</p:properties>
</file>

<file path=customXml/itemProps1.xml><?xml version="1.0" encoding="utf-8"?>
<ds:datastoreItem xmlns:ds="http://schemas.openxmlformats.org/officeDocument/2006/customXml" ds:itemID="{63BAEBA7-AEAE-408E-86BA-AB621FF7DA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de4e59-9b61-48a0-a4d9-cce2922754f5"/>
    <ds:schemaRef ds:uri="549b603a-3c19-46c1-8987-e79208466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111FB6-CDEF-4AF1-BEE6-B359A2ADBB38}">
  <ds:schemaRefs>
    <ds:schemaRef ds:uri="http://schemas.microsoft.com/sharepoint/v3/contenttype/forms"/>
  </ds:schemaRefs>
</ds:datastoreItem>
</file>

<file path=customXml/itemProps3.xml><?xml version="1.0" encoding="utf-8"?>
<ds:datastoreItem xmlns:ds="http://schemas.openxmlformats.org/officeDocument/2006/customXml" ds:itemID="{D2E84CB8-E3BC-4ED1-9892-48BFB2DA6766}">
  <ds:schemaRefs>
    <ds:schemaRef ds:uri="dbde4e59-9b61-48a0-a4d9-cce2922754f5"/>
    <ds:schemaRef ds:uri="http://purl.org/dc/dcmitype/"/>
    <ds:schemaRef ds:uri="http://schemas.microsoft.com/office/infopath/2007/PartnerControls"/>
    <ds:schemaRef ds:uri="http://purl.org/dc/elements/1.1/"/>
    <ds:schemaRef ds:uri="http://schemas.microsoft.com/office/2006/documentManagement/types"/>
    <ds:schemaRef ds:uri="549b603a-3c19-46c1-8987-e792084663ae"/>
    <ds:schemaRef ds:uri="http://purl.org/dc/term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Analyseavdelingen i prosesser</Template>
  <TotalTime>6314</TotalTime>
  <Words>2556</Words>
  <Application>Microsoft Office PowerPoint</Application>
  <PresentationFormat>Widescreen</PresentationFormat>
  <Paragraphs>345</Paragraphs>
  <Slides>24</Slides>
  <Notes>21</Notes>
  <HiddenSlides>0</HiddenSlides>
  <MMClips>0</MMClips>
  <ScaleCrop>false</ScaleCrop>
  <HeadingPairs>
    <vt:vector size="8" baseType="variant">
      <vt:variant>
        <vt:lpstr>Brukte skrifter</vt:lpstr>
      </vt:variant>
      <vt:variant>
        <vt:i4>4</vt:i4>
      </vt:variant>
      <vt:variant>
        <vt:lpstr>Tema</vt:lpstr>
      </vt:variant>
      <vt:variant>
        <vt:i4>1</vt:i4>
      </vt:variant>
      <vt:variant>
        <vt:lpstr>Koblinger</vt:lpstr>
      </vt:variant>
      <vt:variant>
        <vt:i4>3</vt:i4>
      </vt:variant>
      <vt:variant>
        <vt:lpstr>Lysbildetitler</vt:lpstr>
      </vt:variant>
      <vt:variant>
        <vt:i4>24</vt:i4>
      </vt:variant>
    </vt:vector>
  </HeadingPairs>
  <TitlesOfParts>
    <vt:vector size="32" baseType="lpstr">
      <vt:lpstr>Arial</vt:lpstr>
      <vt:lpstr>Arial Black</vt:lpstr>
      <vt:lpstr>Calibri</vt:lpstr>
      <vt:lpstr>Wingdings</vt:lpstr>
      <vt:lpstr>Agder fylkeskommune PowerPointmal 16:9</vt:lpstr>
      <vt:lpstr>file:///C:\ERA\ERA-modellen_v2024.xlsx!Grafer%20til%20notat!R162C8</vt:lpstr>
      <vt:lpstr>file:///C:\ERA\ERA-modellen_v2024.xlsx!Grafer%20til%20notat!R162C9</vt:lpstr>
      <vt:lpstr>file:///C:\ERA\ERA-modellen_v2024.xlsx!Grafer%20til%20notat!R162C10</vt:lpstr>
      <vt:lpstr>Hægebostad</vt:lpstr>
      <vt:lpstr>Kjappe fakta om Hægebostad kommune</vt:lpstr>
      <vt:lpstr>Befolkning og demografi</vt:lpstr>
      <vt:lpstr>Befolkningsutvikling</vt:lpstr>
      <vt:lpstr>Bustadbygging </vt:lpstr>
      <vt:lpstr>Næringsutvikling og samarbeid om nye arbeidsplassar</vt:lpstr>
      <vt:lpstr>Sysselsetting</vt:lpstr>
      <vt:lpstr>Bu- og arbeidsmarknader</vt:lpstr>
      <vt:lpstr>Sektorfordeling og tilsetteutvikling</vt:lpstr>
      <vt:lpstr>Næringsstruktur – 4. kvartal 2023</vt:lpstr>
      <vt:lpstr>Levekår, likestilling, inkludering og mangfald</vt:lpstr>
      <vt:lpstr>Gjennomføring vidaregåande opplæring</vt:lpstr>
      <vt:lpstr>Lærekontraktar kommunal og privat sektor</vt:lpstr>
      <vt:lpstr>Deltid kvinner 20-66 år</vt:lpstr>
      <vt:lpstr>Sysselsetjing etter landbakgrunn</vt:lpstr>
      <vt:lpstr>Vedvarande låginntekt</vt:lpstr>
      <vt:lpstr>Tannhelse</vt:lpstr>
      <vt:lpstr>Klima og miljø</vt:lpstr>
      <vt:lpstr>Klimagassutslepp – referansebanar</vt:lpstr>
      <vt:lpstr>Elektrifiseringsgrad per sektor</vt:lpstr>
      <vt:lpstr>Klimagassreduksjon i  </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308</cp:revision>
  <dcterms:created xsi:type="dcterms:W3CDTF">2021-09-13T19:20:02Z</dcterms:created>
  <dcterms:modified xsi:type="dcterms:W3CDTF">2024-11-11T09:42:15Z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0x0101003133478D57CB5A4BB798E31C0495E537</vt:lpwstr>
  </property>
  <property fmtid="{D5CDD505-2E9C-101B-9397-08002B2CF9AE}" pid="3" name="MediaServiceImageTags">
    <vt:lpwstr/>
  </property>
</Properties>
</file>