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0" r:id="rId6"/>
    <p:sldId id="274" r:id="rId7"/>
    <p:sldId id="273" r:id="rId8"/>
    <p:sldId id="288" r:id="rId9"/>
    <p:sldId id="267" r:id="rId10"/>
    <p:sldId id="272" r:id="rId11"/>
    <p:sldId id="284" r:id="rId12"/>
    <p:sldId id="263" r:id="rId13"/>
    <p:sldId id="279" r:id="rId14"/>
    <p:sldId id="262" r:id="rId15"/>
    <p:sldId id="282" r:id="rId16"/>
    <p:sldId id="261" r:id="rId17"/>
    <p:sldId id="290" r:id="rId18"/>
    <p:sldId id="276" r:id="rId19"/>
    <p:sldId id="275" r:id="rId20"/>
    <p:sldId id="277" r:id="rId21"/>
    <p:sldId id="289" r:id="rId22"/>
    <p:sldId id="264" r:id="rId23"/>
    <p:sldId id="268" r:id="rId24"/>
    <p:sldId id="269" r:id="rId25"/>
    <p:sldId id="1093" r:id="rId26"/>
    <p:sldId id="1096" r:id="rId27"/>
    <p:sldId id="1095" r:id="rId28"/>
    <p:sldId id="28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BEA"/>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70819F-FFE4-4AB2-ABA6-3F6F08B6DB6E}" v="9" dt="2024-11-11T09:09:23.09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9049" autoAdjust="0"/>
  </p:normalViewPr>
  <p:slideViewPr>
    <p:cSldViewPr snapToGrid="0">
      <p:cViewPr varScale="1">
        <p:scale>
          <a:sx n="98" d="100"/>
          <a:sy n="98" d="100"/>
        </p:scale>
        <p:origin x="318" y="96"/>
      </p:cViewPr>
      <p:guideLst/>
    </p:cSldViewPr>
  </p:slideViewPr>
  <p:outlineViewPr>
    <p:cViewPr>
      <p:scale>
        <a:sx n="33" d="100"/>
        <a:sy n="33" d="100"/>
      </p:scale>
      <p:origin x="0" y="-288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301B5325-D3BF-4A44-B7F9-73396C156817}"/>
    <pc:docChg chg="custSel modSld">
      <pc:chgData name="Michaelsen, Børje" userId="c36523e3-11ed-4011-9a41-1983019c0634" providerId="ADAL" clId="{301B5325-D3BF-4A44-B7F9-73396C156817}" dt="2024-09-20T08:59:58.387" v="46" actId="20577"/>
      <pc:docMkLst>
        <pc:docMk/>
      </pc:docMkLst>
      <pc:sldChg chg="modSp mod">
        <pc:chgData name="Michaelsen, Børje" userId="c36523e3-11ed-4011-9a41-1983019c0634" providerId="ADAL" clId="{301B5325-D3BF-4A44-B7F9-73396C156817}" dt="2024-09-20T08:58:18.810" v="14" actId="13238"/>
        <pc:sldMkLst>
          <pc:docMk/>
          <pc:sldMk cId="3237931907" sldId="263"/>
        </pc:sldMkLst>
        <pc:graphicFrameChg chg="modGraphic">
          <ac:chgData name="Michaelsen, Børje" userId="c36523e3-11ed-4011-9a41-1983019c0634" providerId="ADAL" clId="{301B5325-D3BF-4A44-B7F9-73396C156817}" dt="2024-09-20T08:58:18.810" v="14" actId="13238"/>
          <ac:graphicFrameMkLst>
            <pc:docMk/>
            <pc:sldMk cId="3237931907" sldId="263"/>
            <ac:graphicFrameMk id="15" creationId="{A212B3B4-2820-BDA3-A89D-0981F8166336}"/>
          </ac:graphicFrameMkLst>
        </pc:graphicFrameChg>
      </pc:sldChg>
      <pc:sldChg chg="modSp">
        <pc:chgData name="Michaelsen, Børje" userId="c36523e3-11ed-4011-9a41-1983019c0634" providerId="ADAL" clId="{301B5325-D3BF-4A44-B7F9-73396C156817}" dt="2024-09-20T08:59:15.159" v="20" actId="962"/>
        <pc:sldMkLst>
          <pc:docMk/>
          <pc:sldMk cId="1763573476" sldId="269"/>
        </pc:sldMkLst>
        <pc:graphicFrameChg chg="mod">
          <ac:chgData name="Michaelsen, Børje" userId="c36523e3-11ed-4011-9a41-1983019c0634" providerId="ADAL" clId="{301B5325-D3BF-4A44-B7F9-73396C156817}" dt="2024-09-20T08:59:15.159" v="20" actId="962"/>
          <ac:graphicFrameMkLst>
            <pc:docMk/>
            <pc:sldMk cId="1763573476" sldId="269"/>
            <ac:graphicFrameMk id="4" creationId="{D76C08E5-F3B3-AB1C-A8D0-006A8E18F28A}"/>
          </ac:graphicFrameMkLst>
        </pc:graphicFrameChg>
      </pc:sldChg>
      <pc:sldChg chg="addSp delSp modSp mod">
        <pc:chgData name="Michaelsen, Børje" userId="c36523e3-11ed-4011-9a41-1983019c0634" providerId="ADAL" clId="{301B5325-D3BF-4A44-B7F9-73396C156817}" dt="2024-09-13T06:40:40.847" v="13" actId="962"/>
        <pc:sldMkLst>
          <pc:docMk/>
          <pc:sldMk cId="340623003" sldId="274"/>
        </pc:sldMkLst>
        <pc:spChg chg="mod">
          <ac:chgData name="Michaelsen, Børje" userId="c36523e3-11ed-4011-9a41-1983019c0634" providerId="ADAL" clId="{301B5325-D3BF-4A44-B7F9-73396C156817}" dt="2024-09-13T06:40:24.057" v="11" actId="1076"/>
          <ac:spMkLst>
            <pc:docMk/>
            <pc:sldMk cId="340623003" sldId="274"/>
            <ac:spMk id="4" creationId="{00000000-0000-0000-0000-000000000000}"/>
          </ac:spMkLst>
        </pc:spChg>
        <pc:spChg chg="mod">
          <ac:chgData name="Michaelsen, Børje" userId="c36523e3-11ed-4011-9a41-1983019c0634" providerId="ADAL" clId="{301B5325-D3BF-4A44-B7F9-73396C156817}" dt="2024-09-13T06:40:14.219" v="10" actId="20577"/>
          <ac:spMkLst>
            <pc:docMk/>
            <pc:sldMk cId="340623003" sldId="274"/>
            <ac:spMk id="8" creationId="{00000000-0000-0000-0000-000000000000}"/>
          </ac:spMkLst>
        </pc:spChg>
        <pc:picChg chg="del">
          <ac:chgData name="Michaelsen, Børje" userId="c36523e3-11ed-4011-9a41-1983019c0634" providerId="ADAL" clId="{301B5325-D3BF-4A44-B7F9-73396C156817}" dt="2024-09-13T06:39:47.617" v="0" actId="478"/>
          <ac:picMkLst>
            <pc:docMk/>
            <pc:sldMk cId="340623003" sldId="274"/>
            <ac:picMk id="3" creationId="{00000000-0000-0000-0000-000000000000}"/>
          </ac:picMkLst>
        </pc:picChg>
        <pc:picChg chg="add mod">
          <ac:chgData name="Michaelsen, Børje" userId="c36523e3-11ed-4011-9a41-1983019c0634" providerId="ADAL" clId="{301B5325-D3BF-4A44-B7F9-73396C156817}" dt="2024-09-13T06:40:40.847" v="13" actId="962"/>
          <ac:picMkLst>
            <pc:docMk/>
            <pc:sldMk cId="340623003" sldId="274"/>
            <ac:picMk id="9" creationId="{83E15347-CC05-B655-9184-AF1AD993332E}"/>
          </ac:picMkLst>
        </pc:picChg>
      </pc:sldChg>
      <pc:sldChg chg="modSp mod">
        <pc:chgData name="Michaelsen, Børje" userId="c36523e3-11ed-4011-9a41-1983019c0634" providerId="ADAL" clId="{301B5325-D3BF-4A44-B7F9-73396C156817}" dt="2024-09-20T08:59:00.675" v="18" actId="962"/>
        <pc:sldMkLst>
          <pc:docMk/>
          <pc:sldMk cId="662108869" sldId="279"/>
        </pc:sldMkLst>
        <pc:graphicFrameChg chg="mod">
          <ac:chgData name="Michaelsen, Børje" userId="c36523e3-11ed-4011-9a41-1983019c0634" providerId="ADAL" clId="{301B5325-D3BF-4A44-B7F9-73396C156817}" dt="2024-09-20T08:59:00.675" v="18" actId="962"/>
          <ac:graphicFrameMkLst>
            <pc:docMk/>
            <pc:sldMk cId="662108869" sldId="279"/>
            <ac:graphicFrameMk id="7" creationId="{54099CEB-1703-8B3F-4851-D73D649045F6}"/>
          </ac:graphicFrameMkLst>
        </pc:graphicFrameChg>
      </pc:sldChg>
      <pc:sldChg chg="modSp">
        <pc:chgData name="Michaelsen, Børje" userId="c36523e3-11ed-4011-9a41-1983019c0634" providerId="ADAL" clId="{301B5325-D3BF-4A44-B7F9-73396C156817}" dt="2024-09-20T08:58:39.326" v="16" actId="962"/>
        <pc:sldMkLst>
          <pc:docMk/>
          <pc:sldMk cId="2938880870" sldId="288"/>
        </pc:sldMkLst>
        <pc:graphicFrameChg chg="mod">
          <ac:chgData name="Michaelsen, Børje" userId="c36523e3-11ed-4011-9a41-1983019c0634" providerId="ADAL" clId="{301B5325-D3BF-4A44-B7F9-73396C156817}" dt="2024-09-20T08:58:39.326" v="16" actId="962"/>
          <ac:graphicFrameMkLst>
            <pc:docMk/>
            <pc:sldMk cId="2938880870" sldId="288"/>
            <ac:graphicFrameMk id="8" creationId="{00000000-0008-0000-0100-000002000000}"/>
          </ac:graphicFrameMkLst>
        </pc:graphicFrameChg>
      </pc:sldChg>
      <pc:sldChg chg="modSp mod">
        <pc:chgData name="Michaelsen, Børje" userId="c36523e3-11ed-4011-9a41-1983019c0634" providerId="ADAL" clId="{301B5325-D3BF-4A44-B7F9-73396C156817}" dt="2024-09-20T08:59:48.062" v="26" actId="962"/>
        <pc:sldMkLst>
          <pc:docMk/>
          <pc:sldMk cId="559240798" sldId="1093"/>
        </pc:sldMkLst>
        <pc:picChg chg="mod">
          <ac:chgData name="Michaelsen, Børje" userId="c36523e3-11ed-4011-9a41-1983019c0634" providerId="ADAL" clId="{301B5325-D3BF-4A44-B7F9-73396C156817}" dt="2024-09-20T08:59:33.008" v="22" actId="962"/>
          <ac:picMkLst>
            <pc:docMk/>
            <pc:sldMk cId="559240798" sldId="1093"/>
            <ac:picMk id="2" creationId="{4FD0F672-05B6-5A42-C4C7-288118DFA3BD}"/>
          </ac:picMkLst>
        </pc:picChg>
        <pc:picChg chg="mod">
          <ac:chgData name="Michaelsen, Børje" userId="c36523e3-11ed-4011-9a41-1983019c0634" providerId="ADAL" clId="{301B5325-D3BF-4A44-B7F9-73396C156817}" dt="2024-09-20T08:59:48.062" v="26" actId="962"/>
          <ac:picMkLst>
            <pc:docMk/>
            <pc:sldMk cId="559240798" sldId="1093"/>
            <ac:picMk id="3" creationId="{B29A9473-962E-1F81-3FB8-4D3772CA1766}"/>
          </ac:picMkLst>
        </pc:picChg>
        <pc:picChg chg="mod">
          <ac:chgData name="Michaelsen, Børje" userId="c36523e3-11ed-4011-9a41-1983019c0634" providerId="ADAL" clId="{301B5325-D3BF-4A44-B7F9-73396C156817}" dt="2024-09-20T08:59:41.177" v="24" actId="962"/>
          <ac:picMkLst>
            <pc:docMk/>
            <pc:sldMk cId="559240798" sldId="1093"/>
            <ac:picMk id="4" creationId="{323CD2F0-50C0-D7C8-A355-BAAA9B4827D6}"/>
          </ac:picMkLst>
        </pc:picChg>
      </pc:sldChg>
      <pc:sldChg chg="modNotesTx">
        <pc:chgData name="Michaelsen, Børje" userId="c36523e3-11ed-4011-9a41-1983019c0634" providerId="ADAL" clId="{301B5325-D3BF-4A44-B7F9-73396C156817}" dt="2024-09-20T08:59:58.387" v="46" actId="20577"/>
        <pc:sldMkLst>
          <pc:docMk/>
          <pc:sldMk cId="2611775227" sldId="1095"/>
        </pc:sldMkLst>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Michaelsen, Børje" userId="c36523e3-11ed-4011-9a41-1983019c0634" providerId="ADAL" clId="{150E5B60-41EB-430A-967E-D43FF89F70E1}"/>
    <pc:docChg chg="undo custSel modSld">
      <pc:chgData name="Michaelsen, Børje" userId="c36523e3-11ed-4011-9a41-1983019c0634" providerId="ADAL" clId="{150E5B60-41EB-430A-967E-D43FF89F70E1}" dt="2024-08-28T11:10:50.583" v="1137"/>
      <pc:docMkLst>
        <pc:docMk/>
      </pc:docMkLst>
      <pc:sldChg chg="modSp mod modNotesTx">
        <pc:chgData name="Michaelsen, Børje" userId="c36523e3-11ed-4011-9a41-1983019c0634" providerId="ADAL" clId="{150E5B60-41EB-430A-967E-D43FF89F70E1}" dt="2024-08-06T08:21:17.414" v="322"/>
        <pc:sldMkLst>
          <pc:docMk/>
          <pc:sldMk cId="1380386693" sldId="260"/>
        </pc:sldMkLst>
        <pc:graphicFrameChg chg="modGraphic">
          <ac:chgData name="Michaelsen, Børje" userId="c36523e3-11ed-4011-9a41-1983019c0634" providerId="ADAL" clId="{150E5B60-41EB-430A-967E-D43FF89F70E1}" dt="2024-08-06T08:02:00.789" v="230"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150E5B60-41EB-430A-967E-D43FF89F70E1}" dt="2024-08-06T08:05:35.741" v="262"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150E5B60-41EB-430A-967E-D43FF89F70E1}" dt="2024-08-06T08:05:08.845" v="258"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150E5B60-41EB-430A-967E-D43FF89F70E1}" dt="2024-08-06T08:02:44.061" v="234" actId="20577"/>
          <ac:graphicFrameMkLst>
            <pc:docMk/>
            <pc:sldMk cId="1380386693" sldId="260"/>
            <ac:graphicFrameMk id="10" creationId="{00000000-0000-0000-0000-000000000000}"/>
          </ac:graphicFrameMkLst>
        </pc:graphicFrameChg>
      </pc:sldChg>
      <pc:sldChg chg="addSp delSp modSp mod modNotesTx">
        <pc:chgData name="Michaelsen, Børje" userId="c36523e3-11ed-4011-9a41-1983019c0634" providerId="ADAL" clId="{150E5B60-41EB-430A-967E-D43FF89F70E1}" dt="2024-08-13T07:13:34.653" v="1029" actId="962"/>
        <pc:sldMkLst>
          <pc:docMk/>
          <pc:sldMk cId="4123357996" sldId="261"/>
        </pc:sldMkLst>
        <pc:spChg chg="mod">
          <ac:chgData name="Michaelsen, Børje" userId="c36523e3-11ed-4011-9a41-1983019c0634" providerId="ADAL" clId="{150E5B60-41EB-430A-967E-D43FF89F70E1}" dt="2024-08-12T13:12:05.491" v="1014" actId="6549"/>
          <ac:spMkLst>
            <pc:docMk/>
            <pc:sldMk cId="4123357996" sldId="261"/>
            <ac:spMk id="3" creationId="{0E208661-40B4-4483-9A05-FE473BED7235}"/>
          </ac:spMkLst>
        </pc:spChg>
        <pc:graphicFrameChg chg="del">
          <ac:chgData name="Michaelsen, Børje" userId="c36523e3-11ed-4011-9a41-1983019c0634" providerId="ADAL" clId="{150E5B60-41EB-430A-967E-D43FF89F70E1}" dt="2024-08-12T13:11:24.213" v="984" actId="478"/>
          <ac:graphicFrameMkLst>
            <pc:docMk/>
            <pc:sldMk cId="4123357996" sldId="261"/>
            <ac:graphicFrameMk id="6" creationId="{18197FB1-9372-F1DC-4225-665AF0196003}"/>
          </ac:graphicFrameMkLst>
        </pc:graphicFrameChg>
        <pc:graphicFrameChg chg="add mod">
          <ac:chgData name="Michaelsen, Børje" userId="c36523e3-11ed-4011-9a41-1983019c0634" providerId="ADAL" clId="{150E5B60-41EB-430A-967E-D43FF89F70E1}" dt="2024-08-13T07:13:34.653" v="1029" actId="962"/>
          <ac:graphicFrameMkLst>
            <pc:docMk/>
            <pc:sldMk cId="4123357996" sldId="261"/>
            <ac:graphicFrameMk id="7" creationId="{20743EAD-2704-49A5-4317-249C8750BC66}"/>
          </ac:graphicFrameMkLst>
        </pc:graphicFrameChg>
      </pc:sldChg>
      <pc:sldChg chg="addSp delSp modSp mod">
        <pc:chgData name="Michaelsen, Børje" userId="c36523e3-11ed-4011-9a41-1983019c0634" providerId="ADAL" clId="{150E5B60-41EB-430A-967E-D43FF89F70E1}" dt="2024-08-07T14:23:04.781" v="705" actId="27918"/>
        <pc:sldMkLst>
          <pc:docMk/>
          <pc:sldMk cId="3237931907" sldId="263"/>
        </pc:sldMkLst>
        <pc:spChg chg="mod">
          <ac:chgData name="Michaelsen, Børje" userId="c36523e3-11ed-4011-9a41-1983019c0634" providerId="ADAL" clId="{150E5B60-41EB-430A-967E-D43FF89F70E1}" dt="2024-08-07T10:46:23.804" v="541" actId="6549"/>
          <ac:spMkLst>
            <pc:docMk/>
            <pc:sldMk cId="3237931907" sldId="263"/>
            <ac:spMk id="10" creationId="{00000000-0000-0000-0000-000000000000}"/>
          </ac:spMkLst>
        </pc:spChg>
        <pc:graphicFrameChg chg="add mod">
          <ac:chgData name="Michaelsen, Børje" userId="c36523e3-11ed-4011-9a41-1983019c0634" providerId="ADAL" clId="{150E5B60-41EB-430A-967E-D43FF89F70E1}" dt="2024-08-07T10:43:38.821" v="501" actId="962"/>
          <ac:graphicFrameMkLst>
            <pc:docMk/>
            <pc:sldMk cId="3237931907" sldId="263"/>
            <ac:graphicFrameMk id="3" creationId="{900796C7-9568-AA7D-48B1-D162673FAB3E}"/>
          </ac:graphicFrameMkLst>
        </pc:graphicFrameChg>
        <pc:graphicFrameChg chg="del">
          <ac:chgData name="Michaelsen, Børje" userId="c36523e3-11ed-4011-9a41-1983019c0634" providerId="ADAL" clId="{150E5B60-41EB-430A-967E-D43FF89F70E1}" dt="2024-08-07T10:41:30.861" v="490" actId="478"/>
          <ac:graphicFrameMkLst>
            <pc:docMk/>
            <pc:sldMk cId="3237931907" sldId="263"/>
            <ac:graphicFrameMk id="4" creationId="{900796C7-9568-AA7D-48B1-D162673FAB3E}"/>
          </ac:graphicFrameMkLst>
        </pc:graphicFrameChg>
        <pc:graphicFrameChg chg="del">
          <ac:chgData name="Michaelsen, Børje" userId="c36523e3-11ed-4011-9a41-1983019c0634" providerId="ADAL" clId="{150E5B60-41EB-430A-967E-D43FF89F70E1}" dt="2024-08-07T10:44:35.912" v="502" actId="478"/>
          <ac:graphicFrameMkLst>
            <pc:docMk/>
            <pc:sldMk cId="3237931907" sldId="263"/>
            <ac:graphicFrameMk id="5" creationId="{E5C71C2E-AF53-CAD5-0770-CF80592B48C1}"/>
          </ac:graphicFrameMkLst>
        </pc:graphicFrameChg>
        <pc:graphicFrameChg chg="add del">
          <ac:chgData name="Michaelsen, Børje" userId="c36523e3-11ed-4011-9a41-1983019c0634" providerId="ADAL" clId="{150E5B60-41EB-430A-967E-D43FF89F70E1}" dt="2024-08-07T10:54:54.205" v="554" actId="478"/>
          <ac:graphicFrameMkLst>
            <pc:docMk/>
            <pc:sldMk cId="3237931907" sldId="263"/>
            <ac:graphicFrameMk id="6" creationId="{561C3FB4-35F1-2377-8F85-F2191EF662E0}"/>
          </ac:graphicFrameMkLst>
        </pc:graphicFrameChg>
        <pc:graphicFrameChg chg="add mod">
          <ac:chgData name="Michaelsen, Børje" userId="c36523e3-11ed-4011-9a41-1983019c0634" providerId="ADAL" clId="{150E5B60-41EB-430A-967E-D43FF89F70E1}" dt="2024-08-07T10:45:07.768" v="511" actId="14100"/>
          <ac:graphicFrameMkLst>
            <pc:docMk/>
            <pc:sldMk cId="3237931907" sldId="263"/>
            <ac:graphicFrameMk id="7" creationId="{E5C71C2E-AF53-CAD5-0770-CF80592B48C1}"/>
          </ac:graphicFrameMkLst>
        </pc:graphicFrameChg>
        <pc:graphicFrameChg chg="add del mod">
          <ac:chgData name="Michaelsen, Børje" userId="c36523e3-11ed-4011-9a41-1983019c0634" providerId="ADAL" clId="{150E5B60-41EB-430A-967E-D43FF89F70E1}" dt="2024-08-07T10:48:03.619" v="552" actId="478"/>
          <ac:graphicFrameMkLst>
            <pc:docMk/>
            <pc:sldMk cId="3237931907" sldId="263"/>
            <ac:graphicFrameMk id="8" creationId="{A2392DF1-0F62-2A06-75AB-4CED9FAB4830}"/>
          </ac:graphicFrameMkLst>
        </pc:graphicFrameChg>
        <pc:graphicFrameChg chg="add mod">
          <ac:chgData name="Michaelsen, Børje" userId="c36523e3-11ed-4011-9a41-1983019c0634" providerId="ADAL" clId="{150E5B60-41EB-430A-967E-D43FF89F70E1}" dt="2024-08-07T10:48:02.163" v="551" actId="1076"/>
          <ac:graphicFrameMkLst>
            <pc:docMk/>
            <pc:sldMk cId="3237931907" sldId="263"/>
            <ac:graphicFrameMk id="9" creationId="{77222797-4CF7-8767-3234-163D600BA080}"/>
          </ac:graphicFrameMkLst>
        </pc:graphicFrameChg>
        <pc:graphicFrameChg chg="add del mod">
          <ac:chgData name="Michaelsen, Børje" userId="c36523e3-11ed-4011-9a41-1983019c0634" providerId="ADAL" clId="{150E5B60-41EB-430A-967E-D43FF89F70E1}" dt="2024-08-07T10:54:58.348" v="556" actId="478"/>
          <ac:graphicFrameMkLst>
            <pc:docMk/>
            <pc:sldMk cId="3237931907" sldId="263"/>
            <ac:graphicFrameMk id="11" creationId="{E15355D7-CD9B-C169-7392-2289ABB32991}"/>
          </ac:graphicFrameMkLst>
        </pc:graphicFrameChg>
        <pc:graphicFrameChg chg="add del mod modGraphic">
          <ac:chgData name="Michaelsen, Børje" userId="c36523e3-11ed-4011-9a41-1983019c0634" providerId="ADAL" clId="{150E5B60-41EB-430A-967E-D43FF89F70E1}" dt="2024-08-07T10:56:13.565" v="563" actId="478"/>
          <ac:graphicFrameMkLst>
            <pc:docMk/>
            <pc:sldMk cId="3237931907" sldId="263"/>
            <ac:graphicFrameMk id="12" creationId="{92B74C4E-3555-E4A6-F924-D2222CB20F10}"/>
          </ac:graphicFrameMkLst>
        </pc:graphicFrameChg>
        <pc:graphicFrameChg chg="add del mod modGraphic">
          <ac:chgData name="Michaelsen, Børje" userId="c36523e3-11ed-4011-9a41-1983019c0634" providerId="ADAL" clId="{150E5B60-41EB-430A-967E-D43FF89F70E1}" dt="2024-08-07T10:57:51.197" v="567" actId="478"/>
          <ac:graphicFrameMkLst>
            <pc:docMk/>
            <pc:sldMk cId="3237931907" sldId="263"/>
            <ac:graphicFrameMk id="13" creationId="{D366E7A4-A95D-DFF0-B710-89BAC345E688}"/>
          </ac:graphicFrameMkLst>
        </pc:graphicFrameChg>
        <pc:graphicFrameChg chg="add del mod modGraphic">
          <ac:chgData name="Michaelsen, Børje" userId="c36523e3-11ed-4011-9a41-1983019c0634" providerId="ADAL" clId="{150E5B60-41EB-430A-967E-D43FF89F70E1}" dt="2024-08-07T10:58:37.510" v="575" actId="478"/>
          <ac:graphicFrameMkLst>
            <pc:docMk/>
            <pc:sldMk cId="3237931907" sldId="263"/>
            <ac:graphicFrameMk id="14" creationId="{2CB5F2B9-0C7B-A987-FB37-CC695F0EDEA6}"/>
          </ac:graphicFrameMkLst>
        </pc:graphicFrameChg>
        <pc:graphicFrameChg chg="add mod modGraphic">
          <ac:chgData name="Michaelsen, Børje" userId="c36523e3-11ed-4011-9a41-1983019c0634" providerId="ADAL" clId="{150E5B60-41EB-430A-967E-D43FF89F70E1}" dt="2024-08-07T11:22:11.072" v="599" actId="207"/>
          <ac:graphicFrameMkLst>
            <pc:docMk/>
            <pc:sldMk cId="3237931907" sldId="263"/>
            <ac:graphicFrameMk id="15" creationId="{A212B3B4-2820-BDA3-A89D-0981F8166336}"/>
          </ac:graphicFrameMkLst>
        </pc:graphicFrameChg>
      </pc:sldChg>
      <pc:sldChg chg="addSp delSp modSp mod modNotesTx">
        <pc:chgData name="Michaelsen, Børje" userId="c36523e3-11ed-4011-9a41-1983019c0634" providerId="ADAL" clId="{150E5B60-41EB-430A-967E-D43FF89F70E1}" dt="2024-08-28T11:10:50.583" v="1137"/>
        <pc:sldMkLst>
          <pc:docMk/>
          <pc:sldMk cId="394652420" sldId="268"/>
        </pc:sldMkLst>
        <pc:spChg chg="mod">
          <ac:chgData name="Michaelsen, Børje" userId="c36523e3-11ed-4011-9a41-1983019c0634" providerId="ADAL" clId="{150E5B60-41EB-430A-967E-D43FF89F70E1}" dt="2024-08-28T11:04:05.282" v="1121" actId="14100"/>
          <ac:spMkLst>
            <pc:docMk/>
            <pc:sldMk cId="394652420" sldId="268"/>
            <ac:spMk id="3" creationId="{00000000-0000-0000-0000-000000000000}"/>
          </ac:spMkLst>
        </pc:spChg>
        <pc:spChg chg="mod">
          <ac:chgData name="Michaelsen, Børje" userId="c36523e3-11ed-4011-9a41-1983019c0634" providerId="ADAL" clId="{150E5B60-41EB-430A-967E-D43FF89F70E1}" dt="2024-08-28T11:04:40.643" v="1136" actId="20577"/>
          <ac:spMkLst>
            <pc:docMk/>
            <pc:sldMk cId="394652420" sldId="268"/>
            <ac:spMk id="5" creationId="{00000000-0000-0000-0000-000000000000}"/>
          </ac:spMkLst>
        </pc:spChg>
        <pc:graphicFrameChg chg="add mod">
          <ac:chgData name="Michaelsen, Børje" userId="c36523e3-11ed-4011-9a41-1983019c0634" providerId="ADAL" clId="{150E5B60-41EB-430A-967E-D43FF89F70E1}" dt="2024-08-28T11:04:31.895" v="1125" actId="1076"/>
          <ac:graphicFrameMkLst>
            <pc:docMk/>
            <pc:sldMk cId="394652420" sldId="268"/>
            <ac:graphicFrameMk id="7" creationId="{D005A174-951D-5523-A50A-72D519C22056}"/>
          </ac:graphicFrameMkLst>
        </pc:graphicFrameChg>
        <pc:picChg chg="del">
          <ac:chgData name="Michaelsen, Børje" userId="c36523e3-11ed-4011-9a41-1983019c0634" providerId="ADAL" clId="{150E5B60-41EB-430A-967E-D43FF89F70E1}" dt="2024-08-28T11:04:24.450" v="1122" actId="478"/>
          <ac:picMkLst>
            <pc:docMk/>
            <pc:sldMk cId="394652420" sldId="268"/>
            <ac:picMk id="4" creationId="{00000000-0000-0000-0000-000000000000}"/>
          </ac:picMkLst>
        </pc:picChg>
      </pc:sldChg>
      <pc:sldChg chg="addSp delSp modSp mod modNotesTx">
        <pc:chgData name="Michaelsen, Børje" userId="c36523e3-11ed-4011-9a41-1983019c0634" providerId="ADAL" clId="{150E5B60-41EB-430A-967E-D43FF89F70E1}" dt="2024-08-05T09:24:40.889" v="63" actId="207"/>
        <pc:sldMkLst>
          <pc:docMk/>
          <pc:sldMk cId="1763573476" sldId="269"/>
        </pc:sldMkLst>
        <pc:graphicFrameChg chg="add mod">
          <ac:chgData name="Michaelsen, Børje" userId="c36523e3-11ed-4011-9a41-1983019c0634" providerId="ADAL" clId="{150E5B60-41EB-430A-967E-D43FF89F70E1}" dt="2024-08-05T09:24:40.889" v="63" actId="207"/>
          <ac:graphicFrameMkLst>
            <pc:docMk/>
            <pc:sldMk cId="1763573476" sldId="269"/>
            <ac:graphicFrameMk id="4" creationId="{D76C08E5-F3B3-AB1C-A8D0-006A8E18F28A}"/>
          </ac:graphicFrameMkLst>
        </pc:graphicFrameChg>
        <pc:graphicFrameChg chg="del">
          <ac:chgData name="Michaelsen, Børje" userId="c36523e3-11ed-4011-9a41-1983019c0634" providerId="ADAL" clId="{150E5B60-41EB-430A-967E-D43FF89F70E1}" dt="2024-08-05T09:24:11.351" v="56" actId="478"/>
          <ac:graphicFrameMkLst>
            <pc:docMk/>
            <pc:sldMk cId="1763573476" sldId="269"/>
            <ac:graphicFrameMk id="6" creationId="{573B7FB9-AA9B-7AD7-6E26-592CBAF68593}"/>
          </ac:graphicFrameMkLst>
        </pc:graphicFrameChg>
      </pc:sldChg>
      <pc:sldChg chg="addSp delSp modSp mod modNotesTx">
        <pc:chgData name="Michaelsen, Børje" userId="c36523e3-11ed-4011-9a41-1983019c0634" providerId="ADAL" clId="{150E5B60-41EB-430A-967E-D43FF89F70E1}" dt="2024-08-08T11:18:56.109" v="905" actId="962"/>
        <pc:sldMkLst>
          <pc:docMk/>
          <pc:sldMk cId="1348694183" sldId="272"/>
        </pc:sldMkLst>
        <pc:graphicFrameChg chg="modGraphic">
          <ac:chgData name="Michaelsen, Børje" userId="c36523e3-11ed-4011-9a41-1983019c0634" providerId="ADAL" clId="{150E5B60-41EB-430A-967E-D43FF89F70E1}" dt="2024-08-08T09:28:40.699" v="899" actId="20577"/>
          <ac:graphicFrameMkLst>
            <pc:docMk/>
            <pc:sldMk cId="1348694183" sldId="272"/>
            <ac:graphicFrameMk id="6" creationId="{00000000-0000-0000-0000-000000000000}"/>
          </ac:graphicFrameMkLst>
        </pc:graphicFrameChg>
        <pc:picChg chg="add mod">
          <ac:chgData name="Michaelsen, Børje" userId="c36523e3-11ed-4011-9a41-1983019c0634" providerId="ADAL" clId="{150E5B60-41EB-430A-967E-D43FF89F70E1}" dt="2024-08-08T11:18:56.109" v="905" actId="962"/>
          <ac:picMkLst>
            <pc:docMk/>
            <pc:sldMk cId="1348694183" sldId="272"/>
            <ac:picMk id="3" creationId="{82A31C12-826B-D05F-219A-A53BF5810ABD}"/>
          </ac:picMkLst>
        </pc:picChg>
        <pc:picChg chg="del">
          <ac:chgData name="Michaelsen, Børje" userId="c36523e3-11ed-4011-9a41-1983019c0634" providerId="ADAL" clId="{150E5B60-41EB-430A-967E-D43FF89F70E1}" dt="2024-08-08T09:24:02.183" v="875" actId="478"/>
          <ac:picMkLst>
            <pc:docMk/>
            <pc:sldMk cId="1348694183" sldId="272"/>
            <ac:picMk id="4" creationId="{6579AD6C-53D7-936D-D434-FBEF901F69E2}"/>
          </ac:picMkLst>
        </pc:picChg>
      </pc:sldChg>
      <pc:sldChg chg="addSp delSp modSp mod modNotesTx">
        <pc:chgData name="Michaelsen, Børje" userId="c36523e3-11ed-4011-9a41-1983019c0634" providerId="ADAL" clId="{150E5B60-41EB-430A-967E-D43FF89F70E1}" dt="2024-08-13T09:47:18.296" v="1103" actId="20577"/>
        <pc:sldMkLst>
          <pc:docMk/>
          <pc:sldMk cId="340623003" sldId="274"/>
        </pc:sldMkLst>
        <pc:spChg chg="mod">
          <ac:chgData name="Michaelsen, Børje" userId="c36523e3-11ed-4011-9a41-1983019c0634" providerId="ADAL" clId="{150E5B60-41EB-430A-967E-D43FF89F70E1}" dt="2024-08-13T09:47:04.729" v="1101" actId="20577"/>
          <ac:spMkLst>
            <pc:docMk/>
            <pc:sldMk cId="340623003" sldId="274"/>
            <ac:spMk id="4" creationId="{00000000-0000-0000-0000-000000000000}"/>
          </ac:spMkLst>
        </pc:spChg>
        <pc:graphicFrameChg chg="add mod">
          <ac:chgData name="Michaelsen, Børje" userId="c36523e3-11ed-4011-9a41-1983019c0634" providerId="ADAL" clId="{150E5B60-41EB-430A-967E-D43FF89F70E1}" dt="2024-08-13T09:45:55.665" v="1033" actId="1076"/>
          <ac:graphicFrameMkLst>
            <pc:docMk/>
            <pc:sldMk cId="340623003" sldId="274"/>
            <ac:graphicFrameMk id="6" creationId="{00000000-0008-0000-0100-000002000000}"/>
          </ac:graphicFrameMkLst>
        </pc:graphicFrameChg>
        <pc:graphicFrameChg chg="del">
          <ac:chgData name="Michaelsen, Børje" userId="c36523e3-11ed-4011-9a41-1983019c0634" providerId="ADAL" clId="{150E5B60-41EB-430A-967E-D43FF89F70E1}" dt="2024-08-13T09:45:38.215" v="1030" actId="478"/>
          <ac:graphicFrameMkLst>
            <pc:docMk/>
            <pc:sldMk cId="340623003" sldId="274"/>
            <ac:graphicFrameMk id="7" creationId="{00000000-0008-0000-0100-000002000000}"/>
          </ac:graphicFrameMkLst>
        </pc:graphicFrameChg>
      </pc:sldChg>
      <pc:sldChg chg="addSp delSp modSp mod modNotesTx">
        <pc:chgData name="Michaelsen, Børje" userId="c36523e3-11ed-4011-9a41-1983019c0634" providerId="ADAL" clId="{150E5B60-41EB-430A-967E-D43FF89F70E1}" dt="2024-08-05T13:02:31.101" v="158" actId="27918"/>
        <pc:sldMkLst>
          <pc:docMk/>
          <pc:sldMk cId="4110371661" sldId="275"/>
        </pc:sldMkLst>
        <pc:graphicFrameChg chg="del">
          <ac:chgData name="Michaelsen, Børje" userId="c36523e3-11ed-4011-9a41-1983019c0634" providerId="ADAL" clId="{150E5B60-41EB-430A-967E-D43FF89F70E1}" dt="2024-08-05T12:11:41.479" v="101" actId="478"/>
          <ac:graphicFrameMkLst>
            <pc:docMk/>
            <pc:sldMk cId="4110371661" sldId="275"/>
            <ac:graphicFrameMk id="5" creationId="{A9AB4960-5BA5-6AF9-F3ED-65DFE4591263}"/>
          </ac:graphicFrameMkLst>
        </pc:graphicFrameChg>
        <pc:graphicFrameChg chg="add mod">
          <ac:chgData name="Michaelsen, Børje" userId="c36523e3-11ed-4011-9a41-1983019c0634" providerId="ADAL" clId="{150E5B60-41EB-430A-967E-D43FF89F70E1}" dt="2024-08-05T12:12:37.074" v="107" actId="207"/>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150E5B60-41EB-430A-967E-D43FF89F70E1}" dt="2024-08-05T10:52:02.792" v="100"/>
        <pc:sldMkLst>
          <pc:docMk/>
          <pc:sldMk cId="768537486" sldId="276"/>
        </pc:sldMkLst>
        <pc:spChg chg="add del mod">
          <ac:chgData name="Michaelsen, Børje" userId="c36523e3-11ed-4011-9a41-1983019c0634" providerId="ADAL" clId="{150E5B60-41EB-430A-967E-D43FF89F70E1}" dt="2024-08-05T10:50:14.881" v="65" actId="478"/>
          <ac:spMkLst>
            <pc:docMk/>
            <pc:sldMk cId="768537486" sldId="276"/>
            <ac:spMk id="6" creationId="{4D271FAB-0BCB-0421-CBBE-D3A5A0CFAE62}"/>
          </ac:spMkLst>
        </pc:spChg>
        <pc:spChg chg="del">
          <ac:chgData name="Michaelsen, Børje" userId="c36523e3-11ed-4011-9a41-1983019c0634" providerId="ADAL" clId="{150E5B60-41EB-430A-967E-D43FF89F70E1}" dt="2024-08-05T10:50:10.154" v="64" actId="478"/>
          <ac:spMkLst>
            <pc:docMk/>
            <pc:sldMk cId="768537486" sldId="276"/>
            <ac:spMk id="9" creationId="{00000000-0000-0000-0000-000000000000}"/>
          </ac:spMkLst>
        </pc:spChg>
        <pc:graphicFrameChg chg="add mod modGraphic">
          <ac:chgData name="Michaelsen, Børje" userId="c36523e3-11ed-4011-9a41-1983019c0634" providerId="ADAL" clId="{150E5B60-41EB-430A-967E-D43FF89F70E1}" dt="2024-08-05T10:51:46.871" v="98" actId="20577"/>
          <ac:graphicFrameMkLst>
            <pc:docMk/>
            <pc:sldMk cId="768537486" sldId="276"/>
            <ac:graphicFrameMk id="7" creationId="{1819237C-7AF6-FE00-E20E-99D54E7DCE68}"/>
          </ac:graphicFrameMkLst>
        </pc:graphicFrameChg>
        <pc:graphicFrameChg chg="del">
          <ac:chgData name="Michaelsen, Børje" userId="c36523e3-11ed-4011-9a41-1983019c0634" providerId="ADAL" clId="{150E5B60-41EB-430A-967E-D43FF89F70E1}" dt="2024-08-05T10:50:18.886" v="66" actId="478"/>
          <ac:graphicFrameMkLst>
            <pc:docMk/>
            <pc:sldMk cId="768537486" sldId="276"/>
            <ac:graphicFrameMk id="8" creationId="{00000000-0000-0000-0000-000000000000}"/>
          </ac:graphicFrameMkLst>
        </pc:graphicFrameChg>
        <pc:picChg chg="del">
          <ac:chgData name="Michaelsen, Børje" userId="c36523e3-11ed-4011-9a41-1983019c0634" providerId="ADAL" clId="{150E5B60-41EB-430A-967E-D43FF89F70E1}" dt="2024-08-05T10:50:30.167" v="68" actId="478"/>
          <ac:picMkLst>
            <pc:docMk/>
            <pc:sldMk cId="768537486" sldId="276"/>
            <ac:picMk id="3" creationId="{B08A014C-DA6B-8673-9E4C-A054D4204BAF}"/>
          </ac:picMkLst>
        </pc:picChg>
        <pc:picChg chg="add mod">
          <ac:chgData name="Michaelsen, Børje" userId="c36523e3-11ed-4011-9a41-1983019c0634" providerId="ADAL" clId="{150E5B60-41EB-430A-967E-D43FF89F70E1}" dt="2024-08-05T10:50:20.792" v="67"/>
          <ac:picMkLst>
            <pc:docMk/>
            <pc:sldMk cId="768537486" sldId="276"/>
            <ac:picMk id="10" creationId="{A4C9616B-F222-C912-D771-6AC4907177B4}"/>
          </ac:picMkLst>
        </pc:picChg>
        <pc:picChg chg="add mod">
          <ac:chgData name="Michaelsen, Børje" userId="c36523e3-11ed-4011-9a41-1983019c0634" providerId="ADAL" clId="{150E5B60-41EB-430A-967E-D43FF89F70E1}" dt="2024-08-05T10:50:35.735" v="69"/>
          <ac:picMkLst>
            <pc:docMk/>
            <pc:sldMk cId="768537486" sldId="276"/>
            <ac:picMk id="11" creationId="{1EF8FF90-CA2D-0699-D990-D7B58F07D89C}"/>
          </ac:picMkLst>
        </pc:picChg>
      </pc:sldChg>
      <pc:sldChg chg="addSp delSp modSp mod">
        <pc:chgData name="Michaelsen, Børje" userId="c36523e3-11ed-4011-9a41-1983019c0634" providerId="ADAL" clId="{150E5B60-41EB-430A-967E-D43FF89F70E1}" dt="2024-08-05T14:11:06.325" v="162" actId="1076"/>
        <pc:sldMkLst>
          <pc:docMk/>
          <pc:sldMk cId="2721633966" sldId="277"/>
        </pc:sldMkLst>
        <pc:graphicFrameChg chg="del">
          <ac:chgData name="Michaelsen, Børje" userId="c36523e3-11ed-4011-9a41-1983019c0634" providerId="ADAL" clId="{150E5B60-41EB-430A-967E-D43FF89F70E1}" dt="2024-08-05T14:10:56.774" v="159" actId="478"/>
          <ac:graphicFrameMkLst>
            <pc:docMk/>
            <pc:sldMk cId="2721633966" sldId="277"/>
            <ac:graphicFrameMk id="4" creationId="{1E871170-F82D-1EDA-BE6F-558892AFB706}"/>
          </ac:graphicFrameMkLst>
        </pc:graphicFrameChg>
        <pc:graphicFrameChg chg="add mod">
          <ac:chgData name="Michaelsen, Børje" userId="c36523e3-11ed-4011-9a41-1983019c0634" providerId="ADAL" clId="{150E5B60-41EB-430A-967E-D43FF89F70E1}" dt="2024-08-05T14:11:06.325" v="162" actId="1076"/>
          <ac:graphicFrameMkLst>
            <pc:docMk/>
            <pc:sldMk cId="2721633966" sldId="277"/>
            <ac:graphicFrameMk id="5" creationId="{1E871170-F82D-1EDA-BE6F-558892AFB706}"/>
          </ac:graphicFrameMkLst>
        </pc:graphicFrameChg>
      </pc:sldChg>
      <pc:sldChg chg="addSp delSp modSp mod">
        <pc:chgData name="Michaelsen, Børje" userId="c36523e3-11ed-4011-9a41-1983019c0634" providerId="ADAL" clId="{150E5B60-41EB-430A-967E-D43FF89F70E1}" dt="2024-08-08T09:17:17.275" v="874" actId="27918"/>
        <pc:sldMkLst>
          <pc:docMk/>
          <pc:sldMk cId="662108869" sldId="279"/>
        </pc:sldMkLst>
        <pc:spChg chg="mod">
          <ac:chgData name="Michaelsen, Børje" userId="c36523e3-11ed-4011-9a41-1983019c0634" providerId="ADAL" clId="{150E5B60-41EB-430A-967E-D43FF89F70E1}" dt="2024-08-07T13:51:21.886" v="696" actId="20577"/>
          <ac:spMkLst>
            <pc:docMk/>
            <pc:sldMk cId="662108869" sldId="279"/>
            <ac:spMk id="2" creationId="{00000000-0000-0000-0000-000000000000}"/>
          </ac:spMkLst>
        </pc:spChg>
        <pc:spChg chg="mod">
          <ac:chgData name="Michaelsen, Børje" userId="c36523e3-11ed-4011-9a41-1983019c0634" providerId="ADAL" clId="{150E5B60-41EB-430A-967E-D43FF89F70E1}" dt="2024-08-08T07:06:14.131" v="766" actId="13926"/>
          <ac:spMkLst>
            <pc:docMk/>
            <pc:sldMk cId="662108869" sldId="279"/>
            <ac:spMk id="10" creationId="{00000000-0000-0000-0000-000000000000}"/>
          </ac:spMkLst>
        </pc:spChg>
        <pc:graphicFrameChg chg="del">
          <ac:chgData name="Michaelsen, Børje" userId="c36523e3-11ed-4011-9a41-1983019c0634" providerId="ADAL" clId="{150E5B60-41EB-430A-967E-D43FF89F70E1}" dt="2024-08-07T14:22:14.790" v="699"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150E5B60-41EB-430A-967E-D43FF89F70E1}" dt="2024-08-07T13:49:51.083" v="690" actId="478"/>
          <ac:graphicFrameMkLst>
            <pc:docMk/>
            <pc:sldMk cId="662108869" sldId="279"/>
            <ac:graphicFrameMk id="4" creationId="{24E4A504-A222-3225-2904-7772932E33DE}"/>
          </ac:graphicFrameMkLst>
        </pc:graphicFrameChg>
        <pc:graphicFrameChg chg="add mod">
          <ac:chgData name="Michaelsen, Børje" userId="c36523e3-11ed-4011-9a41-1983019c0634" providerId="ADAL" clId="{150E5B60-41EB-430A-967E-D43FF89F70E1}" dt="2024-08-07T13:50:04.149" v="694" actId="14100"/>
          <ac:graphicFrameMkLst>
            <pc:docMk/>
            <pc:sldMk cId="662108869" sldId="279"/>
            <ac:graphicFrameMk id="6" creationId="{24E4A504-A222-3225-2904-7772932E33DE}"/>
          </ac:graphicFrameMkLst>
        </pc:graphicFrameChg>
        <pc:graphicFrameChg chg="add mod">
          <ac:chgData name="Michaelsen, Børje" userId="c36523e3-11ed-4011-9a41-1983019c0634" providerId="ADAL" clId="{150E5B60-41EB-430A-967E-D43FF89F70E1}" dt="2024-08-07T14:22:32.799" v="702" actId="14100"/>
          <ac:graphicFrameMkLst>
            <pc:docMk/>
            <pc:sldMk cId="662108869" sldId="279"/>
            <ac:graphicFrameMk id="7" creationId="{54099CEB-1703-8B3F-4851-D73D649045F6}"/>
          </ac:graphicFrameMkLst>
        </pc:graphicFrameChg>
      </pc:sldChg>
      <pc:sldChg chg="addSp delSp modSp mod">
        <pc:chgData name="Michaelsen, Børje" userId="c36523e3-11ed-4011-9a41-1983019c0634" providerId="ADAL" clId="{150E5B60-41EB-430A-967E-D43FF89F70E1}" dt="2024-08-26T10:50:31.702" v="1119" actId="20577"/>
        <pc:sldMkLst>
          <pc:docMk/>
          <pc:sldMk cId="835482435" sldId="282"/>
        </pc:sldMkLst>
        <pc:spChg chg="mod">
          <ac:chgData name="Michaelsen, Børje" userId="c36523e3-11ed-4011-9a41-1983019c0634" providerId="ADAL" clId="{150E5B60-41EB-430A-967E-D43FF89F70E1}" dt="2024-08-26T10:50:31.702" v="1119" actId="20577"/>
          <ac:spMkLst>
            <pc:docMk/>
            <pc:sldMk cId="835482435" sldId="282"/>
            <ac:spMk id="3" creationId="{00000000-0000-0000-0000-000000000000}"/>
          </ac:spMkLst>
        </pc:spChg>
        <pc:graphicFrameChg chg="del">
          <ac:chgData name="Michaelsen, Børje" userId="c36523e3-11ed-4011-9a41-1983019c0634" providerId="ADAL" clId="{150E5B60-41EB-430A-967E-D43FF89F70E1}" dt="2024-08-26T10:50:09.871" v="1104" actId="478"/>
          <ac:graphicFrameMkLst>
            <pc:docMk/>
            <pc:sldMk cId="835482435" sldId="282"/>
            <ac:graphicFrameMk id="4" creationId="{78039546-200C-51F9-A3B8-CF9627E87368}"/>
          </ac:graphicFrameMkLst>
        </pc:graphicFrameChg>
        <pc:graphicFrameChg chg="add mod">
          <ac:chgData name="Michaelsen, Børje" userId="c36523e3-11ed-4011-9a41-1983019c0634" providerId="ADAL" clId="{150E5B60-41EB-430A-967E-D43FF89F70E1}" dt="2024-08-26T10:50:15.164" v="1107" actId="1076"/>
          <ac:graphicFrameMkLst>
            <pc:docMk/>
            <pc:sldMk cId="835482435" sldId="282"/>
            <ac:graphicFrameMk id="6" creationId="{78039546-200C-51F9-A3B8-CF9627E87368}"/>
          </ac:graphicFrameMkLst>
        </pc:graphicFrameChg>
      </pc:sldChg>
      <pc:sldChg chg="addSp delSp modSp mod modNotesTx">
        <pc:chgData name="Michaelsen, Børje" userId="c36523e3-11ed-4011-9a41-1983019c0634" providerId="ADAL" clId="{150E5B60-41EB-430A-967E-D43FF89F70E1}" dt="2024-08-12T08:43:44.143" v="946" actId="962"/>
        <pc:sldMkLst>
          <pc:docMk/>
          <pc:sldMk cId="1751997248" sldId="284"/>
        </pc:sldMkLst>
        <pc:spChg chg="mod">
          <ac:chgData name="Michaelsen, Børje" userId="c36523e3-11ed-4011-9a41-1983019c0634" providerId="ADAL" clId="{150E5B60-41EB-430A-967E-D43FF89F70E1}" dt="2024-08-12T08:15:25.138" v="933" actId="20577"/>
          <ac:spMkLst>
            <pc:docMk/>
            <pc:sldMk cId="1751997248" sldId="284"/>
            <ac:spMk id="3" creationId="{00000000-0000-0000-0000-000000000000}"/>
          </ac:spMkLst>
        </pc:spChg>
        <pc:spChg chg="mod">
          <ac:chgData name="Michaelsen, Børje" userId="c36523e3-11ed-4011-9a41-1983019c0634" providerId="ADAL" clId="{150E5B60-41EB-430A-967E-D43FF89F70E1}" dt="2024-08-12T08:18:20.661" v="941" actId="20577"/>
          <ac:spMkLst>
            <pc:docMk/>
            <pc:sldMk cId="1751997248" sldId="284"/>
            <ac:spMk id="29" creationId="{00000000-0000-0000-0000-000000000000}"/>
          </ac:spMkLst>
        </pc:spChg>
        <pc:picChg chg="del">
          <ac:chgData name="Michaelsen, Børje" userId="c36523e3-11ed-4011-9a41-1983019c0634" providerId="ADAL" clId="{150E5B60-41EB-430A-967E-D43FF89F70E1}" dt="2024-08-12T08:17:24.989" v="934" actId="478"/>
          <ac:picMkLst>
            <pc:docMk/>
            <pc:sldMk cId="1751997248" sldId="284"/>
            <ac:picMk id="40" creationId="{0C8CFBDF-5BDA-B4A1-1B97-40D7C6EDC0CB}"/>
          </ac:picMkLst>
        </pc:picChg>
        <pc:picChg chg="add mod ord">
          <ac:chgData name="Michaelsen, Børje" userId="c36523e3-11ed-4011-9a41-1983019c0634" providerId="ADAL" clId="{150E5B60-41EB-430A-967E-D43FF89F70E1}" dt="2024-08-12T08:43:44.143" v="946" actId="962"/>
          <ac:picMkLst>
            <pc:docMk/>
            <pc:sldMk cId="1751997248" sldId="284"/>
            <ac:picMk id="42" creationId="{33AE465D-BCDF-AB42-E9E5-9D5A86AF89FA}"/>
          </ac:picMkLst>
        </pc:picChg>
      </pc:sldChg>
      <pc:sldChg chg="addSp delSp modSp mod">
        <pc:chgData name="Michaelsen, Børje" userId="c36523e3-11ed-4011-9a41-1983019c0634" providerId="ADAL" clId="{150E5B60-41EB-430A-967E-D43FF89F70E1}" dt="2024-08-07T09:56:49.973" v="489" actId="27918"/>
        <pc:sldMkLst>
          <pc:docMk/>
          <pc:sldMk cId="2938880870" sldId="288"/>
        </pc:sldMkLst>
        <pc:spChg chg="mod">
          <ac:chgData name="Michaelsen, Børje" userId="c36523e3-11ed-4011-9a41-1983019c0634" providerId="ADAL" clId="{150E5B60-41EB-430A-967E-D43FF89F70E1}" dt="2024-08-06T11:50:14.937" v="390" actId="1037"/>
          <ac:spMkLst>
            <pc:docMk/>
            <pc:sldMk cId="2938880870" sldId="288"/>
            <ac:spMk id="5" creationId="{35B2E505-8B5A-6039-2C92-BD29BAC1BE1F}"/>
          </ac:spMkLst>
        </pc:spChg>
        <pc:spChg chg="mod">
          <ac:chgData name="Michaelsen, Børje" userId="c36523e3-11ed-4011-9a41-1983019c0634" providerId="ADAL" clId="{150E5B60-41EB-430A-967E-D43FF89F70E1}" dt="2024-08-06T13:05:45.747" v="434" actId="14100"/>
          <ac:spMkLst>
            <pc:docMk/>
            <pc:sldMk cId="2938880870" sldId="288"/>
            <ac:spMk id="7" creationId="{00000000-0000-0000-0000-000000000000}"/>
          </ac:spMkLst>
        </pc:spChg>
        <pc:spChg chg="mod">
          <ac:chgData name="Michaelsen, Børje" userId="c36523e3-11ed-4011-9a41-1983019c0634" providerId="ADAL" clId="{150E5B60-41EB-430A-967E-D43FF89F70E1}" dt="2024-08-06T11:49:04.393" v="344" actId="20577"/>
          <ac:spMkLst>
            <pc:docMk/>
            <pc:sldMk cId="2938880870" sldId="288"/>
            <ac:spMk id="18" creationId="{00000000-0000-0000-0000-000000000000}"/>
          </ac:spMkLst>
        </pc:spChg>
        <pc:graphicFrameChg chg="del">
          <ac:chgData name="Michaelsen, Børje" userId="c36523e3-11ed-4011-9a41-1983019c0634" providerId="ADAL" clId="{150E5B60-41EB-430A-967E-D43FF89F70E1}" dt="2024-08-06T11:49:38.560" v="345" actId="478"/>
          <ac:graphicFrameMkLst>
            <pc:docMk/>
            <pc:sldMk cId="2938880870" sldId="288"/>
            <ac:graphicFrameMk id="3" creationId="{00000000-0008-0000-0100-000002000000}"/>
          </ac:graphicFrameMkLst>
        </pc:graphicFrameChg>
        <pc:graphicFrameChg chg="del">
          <ac:chgData name="Michaelsen, Børje" userId="c36523e3-11ed-4011-9a41-1983019c0634" providerId="ADAL" clId="{150E5B60-41EB-430A-967E-D43FF89F70E1}" dt="2024-08-06T11:54:26.786" v="395" actId="478"/>
          <ac:graphicFrameMkLst>
            <pc:docMk/>
            <pc:sldMk cId="2938880870" sldId="288"/>
            <ac:graphicFrameMk id="4" creationId="{00000000-0008-0000-0300-000003000000}"/>
          </ac:graphicFrameMkLst>
        </pc:graphicFrameChg>
        <pc:graphicFrameChg chg="add mod">
          <ac:chgData name="Michaelsen, Børje" userId="c36523e3-11ed-4011-9a41-1983019c0634" providerId="ADAL" clId="{150E5B60-41EB-430A-967E-D43FF89F70E1}" dt="2024-08-06T13:05:52.492" v="451" actId="1036"/>
          <ac:graphicFrameMkLst>
            <pc:docMk/>
            <pc:sldMk cId="2938880870" sldId="288"/>
            <ac:graphicFrameMk id="8" creationId="{00000000-0008-0000-0100-000002000000}"/>
          </ac:graphicFrameMkLst>
        </pc:graphicFrameChg>
        <pc:graphicFrameChg chg="add mod">
          <ac:chgData name="Michaelsen, Børje" userId="c36523e3-11ed-4011-9a41-1983019c0634" providerId="ADAL" clId="{150E5B60-41EB-430A-967E-D43FF89F70E1}" dt="2024-08-06T11:54:36.865" v="398" actId="1076"/>
          <ac:graphicFrameMkLst>
            <pc:docMk/>
            <pc:sldMk cId="2938880870" sldId="288"/>
            <ac:graphicFrameMk id="9" creationId="{00000000-0008-0000-0300-000003000000}"/>
          </ac:graphicFrameMkLst>
        </pc:graphicFrameChg>
      </pc:sldChg>
      <pc:sldChg chg="addSp delSp modSp mod">
        <pc:chgData name="Michaelsen, Børje" userId="c36523e3-11ed-4011-9a41-1983019c0634" providerId="ADAL" clId="{150E5B60-41EB-430A-967E-D43FF89F70E1}" dt="2024-08-06T07:05:27.019" v="226" actId="27918"/>
        <pc:sldMkLst>
          <pc:docMk/>
          <pc:sldMk cId="990372706" sldId="289"/>
        </pc:sldMkLst>
        <pc:graphicFrameChg chg="del">
          <ac:chgData name="Michaelsen, Børje" userId="c36523e3-11ed-4011-9a41-1983019c0634" providerId="ADAL" clId="{150E5B60-41EB-430A-967E-D43FF89F70E1}" dt="2024-08-05T14:17:13.015" v="198" actId="478"/>
          <ac:graphicFrameMkLst>
            <pc:docMk/>
            <pc:sldMk cId="990372706" sldId="289"/>
            <ac:graphicFrameMk id="4" creationId="{00000000-0008-0000-0200-000002000000}"/>
          </ac:graphicFrameMkLst>
        </pc:graphicFrameChg>
        <pc:graphicFrameChg chg="del">
          <ac:chgData name="Michaelsen, Børje" userId="c36523e3-11ed-4011-9a41-1983019c0634" providerId="ADAL" clId="{150E5B60-41EB-430A-967E-D43FF89F70E1}" dt="2024-08-05T14:12:41.308" v="163" actId="478"/>
          <ac:graphicFrameMkLst>
            <pc:docMk/>
            <pc:sldMk cId="990372706" sldId="289"/>
            <ac:graphicFrameMk id="5" creationId="{00000000-0008-0000-0000-000002000000}"/>
          </ac:graphicFrameMkLst>
        </pc:graphicFrameChg>
        <pc:graphicFrameChg chg="del">
          <ac:chgData name="Michaelsen, Børje" userId="c36523e3-11ed-4011-9a41-1983019c0634" providerId="ADAL" clId="{150E5B60-41EB-430A-967E-D43FF89F70E1}" dt="2024-08-05T14:16:31.382" v="192" actId="478"/>
          <ac:graphicFrameMkLst>
            <pc:docMk/>
            <pc:sldMk cId="990372706" sldId="289"/>
            <ac:graphicFrameMk id="6" creationId="{00000000-0008-0000-0000-000002000000}"/>
          </ac:graphicFrameMkLst>
        </pc:graphicFrameChg>
        <pc:graphicFrameChg chg="add del mod">
          <ac:chgData name="Michaelsen, Børje" userId="c36523e3-11ed-4011-9a41-1983019c0634" providerId="ADAL" clId="{150E5B60-41EB-430A-967E-D43FF89F70E1}" dt="2024-08-05T14:12:49.406" v="167" actId="478"/>
          <ac:graphicFrameMkLst>
            <pc:docMk/>
            <pc:sldMk cId="990372706" sldId="289"/>
            <ac:graphicFrameMk id="8" creationId="{028D2252-F4B0-498F-AA99-FB6CF217ADD0}"/>
          </ac:graphicFrameMkLst>
        </pc:graphicFrameChg>
        <pc:graphicFrameChg chg="add del mod">
          <ac:chgData name="Michaelsen, Børje" userId="c36523e3-11ed-4011-9a41-1983019c0634" providerId="ADAL" clId="{150E5B60-41EB-430A-967E-D43FF89F70E1}" dt="2024-08-05T14:13:00.945" v="171" actId="478"/>
          <ac:graphicFrameMkLst>
            <pc:docMk/>
            <pc:sldMk cId="990372706" sldId="289"/>
            <ac:graphicFrameMk id="9" creationId="{028D2252-F4B0-498F-AA99-FB6CF217ADD0}"/>
          </ac:graphicFrameMkLst>
        </pc:graphicFrameChg>
        <pc:graphicFrameChg chg="add del mod">
          <ac:chgData name="Michaelsen, Børje" userId="c36523e3-11ed-4011-9a41-1983019c0634" providerId="ADAL" clId="{150E5B60-41EB-430A-967E-D43FF89F70E1}" dt="2024-08-05T14:13:15.702" v="174" actId="478"/>
          <ac:graphicFrameMkLst>
            <pc:docMk/>
            <pc:sldMk cId="990372706" sldId="289"/>
            <ac:graphicFrameMk id="10" creationId="{028D2252-F4B0-498F-AA99-FB6CF217ADD0}"/>
          </ac:graphicFrameMkLst>
        </pc:graphicFrameChg>
        <pc:graphicFrameChg chg="add del mod">
          <ac:chgData name="Michaelsen, Børje" userId="c36523e3-11ed-4011-9a41-1983019c0634" providerId="ADAL" clId="{150E5B60-41EB-430A-967E-D43FF89F70E1}" dt="2024-08-05T14:15:13.540" v="185" actId="478"/>
          <ac:graphicFrameMkLst>
            <pc:docMk/>
            <pc:sldMk cId="990372706" sldId="289"/>
            <ac:graphicFrameMk id="11" creationId="{028D2252-F4B0-498F-AA99-FB6CF217ADD0}"/>
          </ac:graphicFrameMkLst>
        </pc:graphicFrameChg>
        <pc:graphicFrameChg chg="add mod">
          <ac:chgData name="Michaelsen, Børje" userId="c36523e3-11ed-4011-9a41-1983019c0634" providerId="ADAL" clId="{150E5B60-41EB-430A-967E-D43FF89F70E1}" dt="2024-08-05T14:15:26.051" v="189" actId="208"/>
          <ac:graphicFrameMkLst>
            <pc:docMk/>
            <pc:sldMk cId="990372706" sldId="289"/>
            <ac:graphicFrameMk id="12" creationId="{028D2252-F4B0-498F-AA99-FB6CF217ADD0}"/>
          </ac:graphicFrameMkLst>
        </pc:graphicFrameChg>
        <pc:graphicFrameChg chg="add mod">
          <ac:chgData name="Michaelsen, Børje" userId="c36523e3-11ed-4011-9a41-1983019c0634" providerId="ADAL" clId="{150E5B60-41EB-430A-967E-D43FF89F70E1}" dt="2024-08-05T14:16:45.460" v="197" actId="208"/>
          <ac:graphicFrameMkLst>
            <pc:docMk/>
            <pc:sldMk cId="990372706" sldId="289"/>
            <ac:graphicFrameMk id="13" creationId="{00000000-0008-0000-0000-000002000000}"/>
          </ac:graphicFrameMkLst>
        </pc:graphicFrameChg>
        <pc:graphicFrameChg chg="add del mod">
          <ac:chgData name="Michaelsen, Børje" userId="c36523e3-11ed-4011-9a41-1983019c0634" providerId="ADAL" clId="{150E5B60-41EB-430A-967E-D43FF89F70E1}" dt="2024-08-05T14:17:38.248" v="205" actId="478"/>
          <ac:graphicFrameMkLst>
            <pc:docMk/>
            <pc:sldMk cId="990372706" sldId="289"/>
            <ac:graphicFrameMk id="14" creationId="{00000000-0008-0000-0200-000002000000}"/>
          </ac:graphicFrameMkLst>
        </pc:graphicFrameChg>
        <pc:graphicFrameChg chg="add mod">
          <ac:chgData name="Michaelsen, Børje" userId="c36523e3-11ed-4011-9a41-1983019c0634" providerId="ADAL" clId="{150E5B60-41EB-430A-967E-D43FF89F70E1}" dt="2024-08-05T14:17:58.971" v="212" actId="208"/>
          <ac:graphicFrameMkLst>
            <pc:docMk/>
            <pc:sldMk cId="990372706" sldId="289"/>
            <ac:graphicFrameMk id="15" creationId="{00000000-0008-0000-0200-000002000000}"/>
          </ac:graphicFrameMkLst>
        </pc:graphicFrameChg>
      </pc:sldChg>
      <pc:sldChg chg="addSp delSp modSp mod modNotesTx">
        <pc:chgData name="Michaelsen, Børje" userId="c36523e3-11ed-4011-9a41-1983019c0634" providerId="ADAL" clId="{150E5B60-41EB-430A-967E-D43FF89F70E1}" dt="2024-08-05T09:24:06.848" v="55" actId="1038"/>
        <pc:sldMkLst>
          <pc:docMk/>
          <pc:sldMk cId="559240798" sldId="1093"/>
        </pc:sldMkLst>
        <pc:picChg chg="add mod">
          <ac:chgData name="Michaelsen, Børje" userId="c36523e3-11ed-4011-9a41-1983019c0634" providerId="ADAL" clId="{150E5B60-41EB-430A-967E-D43FF89F70E1}" dt="2024-08-05T09:24:02.146" v="28" actId="1037"/>
          <ac:picMkLst>
            <pc:docMk/>
            <pc:sldMk cId="559240798" sldId="1093"/>
            <ac:picMk id="2" creationId="{4FD0F672-05B6-5A42-C4C7-288118DFA3BD}"/>
          </ac:picMkLst>
        </pc:picChg>
        <pc:picChg chg="add mod">
          <ac:chgData name="Michaelsen, Børje" userId="c36523e3-11ed-4011-9a41-1983019c0634" providerId="ADAL" clId="{150E5B60-41EB-430A-967E-D43FF89F70E1}" dt="2024-08-05T09:23:55.802" v="12" actId="1037"/>
          <ac:picMkLst>
            <pc:docMk/>
            <pc:sldMk cId="559240798" sldId="1093"/>
            <ac:picMk id="3" creationId="{B29A9473-962E-1F81-3FB8-4D3772CA1766}"/>
          </ac:picMkLst>
        </pc:picChg>
        <pc:picChg chg="add mod">
          <ac:chgData name="Michaelsen, Børje" userId="c36523e3-11ed-4011-9a41-1983019c0634" providerId="ADAL" clId="{150E5B60-41EB-430A-967E-D43FF89F70E1}" dt="2024-08-05T09:24:06.848" v="55" actId="1038"/>
          <ac:picMkLst>
            <pc:docMk/>
            <pc:sldMk cId="559240798" sldId="1093"/>
            <ac:picMk id="4" creationId="{323CD2F0-50C0-D7C8-A355-BAAA9B4827D6}"/>
          </ac:picMkLst>
        </pc:picChg>
        <pc:picChg chg="del">
          <ac:chgData name="Michaelsen, Børje" userId="c36523e3-11ed-4011-9a41-1983019c0634" providerId="ADAL" clId="{150E5B60-41EB-430A-967E-D43FF89F70E1}" dt="2024-08-05T09:23:46.152" v="4" actId="478"/>
          <ac:picMkLst>
            <pc:docMk/>
            <pc:sldMk cId="559240798" sldId="1093"/>
            <ac:picMk id="15" creationId="{41379865-87C1-1A57-EA44-BAA6A51E18A4}"/>
          </ac:picMkLst>
        </pc:picChg>
        <pc:picChg chg="del">
          <ac:chgData name="Michaelsen, Børje" userId="c36523e3-11ed-4011-9a41-1983019c0634" providerId="ADAL" clId="{150E5B60-41EB-430A-967E-D43FF89F70E1}" dt="2024-08-05T09:23:46.152" v="4" actId="478"/>
          <ac:picMkLst>
            <pc:docMk/>
            <pc:sldMk cId="559240798" sldId="1093"/>
            <ac:picMk id="16" creationId="{2612BA6D-5797-B8D5-9E6B-9156A7F404EA}"/>
          </ac:picMkLst>
        </pc:picChg>
        <pc:picChg chg="del">
          <ac:chgData name="Michaelsen, Børje" userId="c36523e3-11ed-4011-9a41-1983019c0634" providerId="ADAL" clId="{150E5B60-41EB-430A-967E-D43FF89F70E1}" dt="2024-08-05T09:23:46.152" v="4" actId="478"/>
          <ac:picMkLst>
            <pc:docMk/>
            <pc:sldMk cId="559240798" sldId="1093"/>
            <ac:picMk id="17" creationId="{285F3294-BFE8-32DF-E28B-0A9B5C1A40C1}"/>
          </ac:picMkLst>
        </pc:picChg>
      </pc:sldChg>
    </pc:docChg>
  </pc:docChgLst>
  <pc:docChgLst>
    <pc:chgData name="Frøystein, Oddmund" userId="S::oddmund.froystein@agderfk.no::f26153e0-b432-43d6-86cb-ef0c15d1b72a" providerId="AD" clId="Web-{0D80E666-B519-48D1-9052-4C5FFB2EC7F0}"/>
    <pc:docChg chg="modSld">
      <pc:chgData name="Frøystein, Oddmund" userId="S::oddmund.froystein@agderfk.no::f26153e0-b432-43d6-86cb-ef0c15d1b72a" providerId="AD" clId="Web-{0D80E666-B519-48D1-9052-4C5FFB2EC7F0}" dt="2021-10-26T12:48:07.556" v="1"/>
      <pc:docMkLst>
        <pc:docMk/>
      </pc:docMkLst>
      <pc:sldChg chg="modSp">
        <pc:chgData name="Frøystein, Oddmund" userId="S::oddmund.froystein@agderfk.no::f26153e0-b432-43d6-86cb-ef0c15d1b72a" providerId="AD" clId="Web-{0D80E666-B519-48D1-9052-4C5FFB2EC7F0}" dt="2021-10-26T12:48:07.556" v="1"/>
        <pc:sldMkLst>
          <pc:docMk/>
          <pc:sldMk cId="1380386693" sldId="260"/>
        </pc:sldMkLst>
        <pc:graphicFrameChg chg="mod modGraphic">
          <ac:chgData name="Frøystein, Oddmund" userId="S::oddmund.froystein@agderfk.no::f26153e0-b432-43d6-86cb-ef0c15d1b72a" providerId="AD" clId="Web-{0D80E666-B519-48D1-9052-4C5FFB2EC7F0}" dt="2021-10-26T12:48:07.556" v="1"/>
          <ac:graphicFrameMkLst>
            <pc:docMk/>
            <pc:sldMk cId="1380386693" sldId="260"/>
            <ac:graphicFrameMk id="10" creationId="{00000000-0000-0000-0000-000000000000}"/>
          </ac:graphicFrameMkLst>
        </pc:graphicFrameChg>
      </pc:sldChg>
    </pc:docChg>
  </pc:docChgLst>
  <pc:docChgLst>
    <pc:chgData name="Lindaas, Gunnar Ogwyn" userId="9f116345-df17-4e62-ba90-3f104129b024" providerId="ADAL" clId="{D2A8397B-1FCD-4FFB-B4E4-1DBA8B241058}"/>
    <pc:docChg chg="modSld">
      <pc:chgData name="Lindaas, Gunnar Ogwyn" userId="9f116345-df17-4e62-ba90-3f104129b024" providerId="ADAL" clId="{D2A8397B-1FCD-4FFB-B4E4-1DBA8B241058}" dt="2022-08-16T19:47:25.860" v="259" actId="20577"/>
      <pc:docMkLst>
        <pc:docMk/>
      </pc:docMkLst>
      <pc:sldChg chg="modSp mod">
        <pc:chgData name="Lindaas, Gunnar Ogwyn" userId="9f116345-df17-4e62-ba90-3f104129b024" providerId="ADAL" clId="{D2A8397B-1FCD-4FFB-B4E4-1DBA8B241058}" dt="2022-08-16T19:47:25.860" v="259" actId="20577"/>
        <pc:sldMkLst>
          <pc:docMk/>
          <pc:sldMk cId="2044844844" sldId="273"/>
        </pc:sldMkLst>
        <pc:spChg chg="mod">
          <ac:chgData name="Lindaas, Gunnar Ogwyn" userId="9f116345-df17-4e62-ba90-3f104129b024" providerId="ADAL" clId="{D2A8397B-1FCD-4FFB-B4E4-1DBA8B241058}" dt="2022-08-16T19:47:25.860" v="259" actId="20577"/>
          <ac:spMkLst>
            <pc:docMk/>
            <pc:sldMk cId="2044844844" sldId="273"/>
            <ac:spMk id="5" creationId="{00000000-0000-0000-0000-000000000000}"/>
          </ac:spMkLst>
        </pc:spChg>
      </pc:sldChg>
    </pc:docChg>
  </pc:docChgLst>
  <pc:docChgLst>
    <pc:chgData name="Michaelsen, Børje" userId="S::borje.michaelsen@agderfk.no::c36523e3-11ed-4011-9a41-1983019c0634" providerId="AD" clId="Web-{3E8FC3AC-85A5-F7AA-74FE-8F0269B28E20}"/>
    <pc:docChg chg="modSld">
      <pc:chgData name="Michaelsen, Børje" userId="S::borje.michaelsen@agderfk.no::c36523e3-11ed-4011-9a41-1983019c0634" providerId="AD" clId="Web-{3E8FC3AC-85A5-F7AA-74FE-8F0269B28E20}" dt="2024-08-13T13:37:01.706" v="5"/>
      <pc:docMkLst>
        <pc:docMk/>
      </pc:docMkLst>
      <pc:sldChg chg="addSp delSp modSp">
        <pc:chgData name="Michaelsen, Børje" userId="S::borje.michaelsen@agderfk.no::c36523e3-11ed-4011-9a41-1983019c0634" providerId="AD" clId="Web-{3E8FC3AC-85A5-F7AA-74FE-8F0269B28E20}" dt="2024-08-13T13:37:01.706" v="5"/>
        <pc:sldMkLst>
          <pc:docMk/>
          <pc:sldMk cId="340623003" sldId="274"/>
        </pc:sldMkLst>
        <pc:graphicFrameChg chg="del">
          <ac:chgData name="Michaelsen, Børje" userId="S::borje.michaelsen@agderfk.no::c36523e3-11ed-4011-9a41-1983019c0634" providerId="AD" clId="Web-{3E8FC3AC-85A5-F7AA-74FE-8F0269B28E20}" dt="2024-08-13T13:35:54.424" v="0"/>
          <ac:graphicFrameMkLst>
            <pc:docMk/>
            <pc:sldMk cId="340623003" sldId="274"/>
            <ac:graphicFrameMk id="6" creationId="{00000000-0008-0000-0100-000002000000}"/>
          </ac:graphicFrameMkLst>
        </pc:graphicFrameChg>
        <pc:picChg chg="add mod">
          <ac:chgData name="Michaelsen, Børje" userId="S::borje.michaelsen@agderfk.no::c36523e3-11ed-4011-9a41-1983019c0634" providerId="AD" clId="Web-{3E8FC3AC-85A5-F7AA-74FE-8F0269B28E20}" dt="2024-08-13T13:37:01.706" v="5"/>
          <ac:picMkLst>
            <pc:docMk/>
            <pc:sldMk cId="340623003" sldId="274"/>
            <ac:picMk id="7" creationId="{277365B2-A7F8-5C69-B44B-D0298ACE49CD}"/>
          </ac:picMkLst>
        </pc:picChg>
      </pc:sldChg>
    </pc:docChg>
  </pc:docChgLst>
  <pc:docChgLst>
    <pc:chgData name="Michaelsen, Børje" userId="c36523e3-11ed-4011-9a41-1983019c0634" providerId="ADAL" clId="{CE70819F-FFE4-4AB2-ABA6-3F6F08B6DB6E}"/>
    <pc:docChg chg="custSel modSld">
      <pc:chgData name="Michaelsen, Børje" userId="c36523e3-11ed-4011-9a41-1983019c0634" providerId="ADAL" clId="{CE70819F-FFE4-4AB2-ABA6-3F6F08B6DB6E}" dt="2024-11-11T09:10:29.468" v="45" actId="6549"/>
      <pc:docMkLst>
        <pc:docMk/>
      </pc:docMkLst>
      <pc:sldChg chg="addSp delSp modSp mod">
        <pc:chgData name="Michaelsen, Børje" userId="c36523e3-11ed-4011-9a41-1983019c0634" providerId="ADAL" clId="{CE70819F-FFE4-4AB2-ABA6-3F6F08B6DB6E}" dt="2024-10-29T20:12:17.857" v="14" actId="14100"/>
        <pc:sldMkLst>
          <pc:docMk/>
          <pc:sldMk cId="3237931907" sldId="263"/>
        </pc:sldMkLst>
        <pc:graphicFrameChg chg="del">
          <ac:chgData name="Michaelsen, Børje" userId="c36523e3-11ed-4011-9a41-1983019c0634" providerId="ADAL" clId="{CE70819F-FFE4-4AB2-ABA6-3F6F08B6DB6E}" dt="2024-10-29T20:11:47.434" v="8" actId="478"/>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CE70819F-FFE4-4AB2-ABA6-3F6F08B6DB6E}" dt="2024-10-29T20:11:56.132" v="10" actId="1076"/>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CE70819F-FFE4-4AB2-ABA6-3F6F08B6DB6E}" dt="2024-10-29T20:12:17.857" v="14" actId="14100"/>
          <ac:graphicFrameMkLst>
            <pc:docMk/>
            <pc:sldMk cId="3237931907" sldId="263"/>
            <ac:graphicFrameMk id="5" creationId="{E5C71C2E-AF53-CAD5-0770-CF80592B48C1}"/>
          </ac:graphicFrameMkLst>
        </pc:graphicFrameChg>
        <pc:graphicFrameChg chg="del">
          <ac:chgData name="Michaelsen, Børje" userId="c36523e3-11ed-4011-9a41-1983019c0634" providerId="ADAL" clId="{CE70819F-FFE4-4AB2-ABA6-3F6F08B6DB6E}" dt="2024-10-29T20:11:59.353" v="11" actId="478"/>
          <ac:graphicFrameMkLst>
            <pc:docMk/>
            <pc:sldMk cId="3237931907" sldId="263"/>
            <ac:graphicFrameMk id="7" creationId="{E5C71C2E-AF53-CAD5-0770-CF80592B48C1}"/>
          </ac:graphicFrameMkLst>
        </pc:graphicFrameChg>
      </pc:sldChg>
      <pc:sldChg chg="addSp delSp modSp mod">
        <pc:chgData name="Michaelsen, Børje" userId="c36523e3-11ed-4011-9a41-1983019c0634" providerId="ADAL" clId="{CE70819F-FFE4-4AB2-ABA6-3F6F08B6DB6E}" dt="2024-10-29T20:14:42.636" v="22" actId="14100"/>
        <pc:sldMkLst>
          <pc:docMk/>
          <pc:sldMk cId="4110371661" sldId="275"/>
        </pc:sldMkLst>
        <pc:graphicFrameChg chg="add mod">
          <ac:chgData name="Michaelsen, Børje" userId="c36523e3-11ed-4011-9a41-1983019c0634" providerId="ADAL" clId="{CE70819F-FFE4-4AB2-ABA6-3F6F08B6DB6E}" dt="2024-10-29T20:14:42.636" v="22" actId="14100"/>
          <ac:graphicFrameMkLst>
            <pc:docMk/>
            <pc:sldMk cId="4110371661" sldId="275"/>
            <ac:graphicFrameMk id="5" creationId="{A9AB4960-5BA5-6AF9-F3ED-65DFE4591263}"/>
          </ac:graphicFrameMkLst>
        </pc:graphicFrameChg>
        <pc:graphicFrameChg chg="del">
          <ac:chgData name="Michaelsen, Børje" userId="c36523e3-11ed-4011-9a41-1983019c0634" providerId="ADAL" clId="{CE70819F-FFE4-4AB2-ABA6-3F6F08B6DB6E}" dt="2024-10-29T20:14:35.166" v="19" actId="478"/>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CE70819F-FFE4-4AB2-ABA6-3F6F08B6DB6E}" dt="2024-10-29T20:14:02.908" v="18" actId="14100"/>
        <pc:sldMkLst>
          <pc:docMk/>
          <pc:sldMk cId="662108869" sldId="279"/>
        </pc:sldMkLst>
        <pc:graphicFrameChg chg="add mod">
          <ac:chgData name="Michaelsen, Børje" userId="c36523e3-11ed-4011-9a41-1983019c0634" providerId="ADAL" clId="{CE70819F-FFE4-4AB2-ABA6-3F6F08B6DB6E}" dt="2024-10-29T20:14:02.908" v="18" actId="14100"/>
          <ac:graphicFrameMkLst>
            <pc:docMk/>
            <pc:sldMk cId="662108869" sldId="279"/>
            <ac:graphicFrameMk id="3" creationId="{24E4A504-A222-3225-2904-7772932E33DE}"/>
          </ac:graphicFrameMkLst>
        </pc:graphicFrameChg>
        <pc:graphicFrameChg chg="del">
          <ac:chgData name="Michaelsen, Børje" userId="c36523e3-11ed-4011-9a41-1983019c0634" providerId="ADAL" clId="{CE70819F-FFE4-4AB2-ABA6-3F6F08B6DB6E}" dt="2024-10-29T20:13:49.092" v="15" actId="478"/>
          <ac:graphicFrameMkLst>
            <pc:docMk/>
            <pc:sldMk cId="662108869" sldId="279"/>
            <ac:graphicFrameMk id="6" creationId="{24E4A504-A222-3225-2904-7772932E33DE}"/>
          </ac:graphicFrameMkLst>
        </pc:graphicFrameChg>
      </pc:sldChg>
      <pc:sldChg chg="addSp delSp modSp mod">
        <pc:chgData name="Michaelsen, Børje" userId="c36523e3-11ed-4011-9a41-1983019c0634" providerId="ADAL" clId="{CE70819F-FFE4-4AB2-ABA6-3F6F08B6DB6E}" dt="2024-10-29T20:11:17.538" v="7" actId="14100"/>
        <pc:sldMkLst>
          <pc:docMk/>
          <pc:sldMk cId="2938880870" sldId="288"/>
        </pc:sldMkLst>
        <pc:spChg chg="mod">
          <ac:chgData name="Michaelsen, Børje" userId="c36523e3-11ed-4011-9a41-1983019c0634" providerId="ADAL" clId="{CE70819F-FFE4-4AB2-ABA6-3F6F08B6DB6E}" dt="2024-10-29T20:10:38.675" v="2" actId="1076"/>
          <ac:spMkLst>
            <pc:docMk/>
            <pc:sldMk cId="2938880870" sldId="288"/>
            <ac:spMk id="5" creationId="{35B2E505-8B5A-6039-2C92-BD29BAC1BE1F}"/>
          </ac:spMkLst>
        </pc:spChg>
        <pc:graphicFrameChg chg="add mod">
          <ac:chgData name="Michaelsen, Børje" userId="c36523e3-11ed-4011-9a41-1983019c0634" providerId="ADAL" clId="{CE70819F-FFE4-4AB2-ABA6-3F6F08B6DB6E}" dt="2024-10-29T20:10:46.523" v="3" actId="1076"/>
          <ac:graphicFrameMkLst>
            <pc:docMk/>
            <pc:sldMk cId="2938880870" sldId="288"/>
            <ac:graphicFrameMk id="3" creationId="{00000000-0008-0000-0100-000002000000}"/>
          </ac:graphicFrameMkLst>
        </pc:graphicFrameChg>
        <pc:graphicFrameChg chg="add mod">
          <ac:chgData name="Michaelsen, Børje" userId="c36523e3-11ed-4011-9a41-1983019c0634" providerId="ADAL" clId="{CE70819F-FFE4-4AB2-ABA6-3F6F08B6DB6E}" dt="2024-10-29T20:11:17.538" v="7" actId="14100"/>
          <ac:graphicFrameMkLst>
            <pc:docMk/>
            <pc:sldMk cId="2938880870" sldId="288"/>
            <ac:graphicFrameMk id="4" creationId="{00000000-0008-0000-0300-000003000000}"/>
          </ac:graphicFrameMkLst>
        </pc:graphicFrameChg>
        <pc:graphicFrameChg chg="del">
          <ac:chgData name="Michaelsen, Børje" userId="c36523e3-11ed-4011-9a41-1983019c0634" providerId="ADAL" clId="{CE70819F-FFE4-4AB2-ABA6-3F6F08B6DB6E}" dt="2024-10-29T20:10:32.692" v="0" actId="478"/>
          <ac:graphicFrameMkLst>
            <pc:docMk/>
            <pc:sldMk cId="2938880870" sldId="288"/>
            <ac:graphicFrameMk id="8" creationId="{00000000-0008-0000-0100-000002000000}"/>
          </ac:graphicFrameMkLst>
        </pc:graphicFrameChg>
        <pc:graphicFrameChg chg="del">
          <ac:chgData name="Michaelsen, Børje" userId="c36523e3-11ed-4011-9a41-1983019c0634" providerId="ADAL" clId="{CE70819F-FFE4-4AB2-ABA6-3F6F08B6DB6E}" dt="2024-10-29T20:10:50.369" v="4" actId="478"/>
          <ac:graphicFrameMkLst>
            <pc:docMk/>
            <pc:sldMk cId="2938880870" sldId="288"/>
            <ac:graphicFrameMk id="9" creationId="{00000000-0008-0000-0300-000003000000}"/>
          </ac:graphicFrameMkLst>
        </pc:graphicFrameChg>
      </pc:sldChg>
      <pc:sldChg chg="addSp delSp modSp mod modNotesTx">
        <pc:chgData name="Michaelsen, Børje" userId="c36523e3-11ed-4011-9a41-1983019c0634" providerId="ADAL" clId="{CE70819F-FFE4-4AB2-ABA6-3F6F08B6DB6E}" dt="2024-11-11T09:10:29.468" v="45" actId="6549"/>
        <pc:sldMkLst>
          <pc:docMk/>
          <pc:sldMk cId="1557024307" sldId="290"/>
        </pc:sldMkLst>
        <pc:spChg chg="mod">
          <ac:chgData name="Michaelsen, Børje" userId="c36523e3-11ed-4011-9a41-1983019c0634" providerId="ADAL" clId="{CE70819F-FFE4-4AB2-ABA6-3F6F08B6DB6E}" dt="2024-11-11T09:09:50.644" v="42" actId="20577"/>
          <ac:spMkLst>
            <pc:docMk/>
            <pc:sldMk cId="1557024307" sldId="290"/>
            <ac:spMk id="12" creationId="{00000000-0000-0000-0000-000000000000}"/>
          </ac:spMkLst>
        </pc:spChg>
        <pc:graphicFrameChg chg="del">
          <ac:chgData name="Michaelsen, Børje" userId="c36523e3-11ed-4011-9a41-1983019c0634" providerId="ADAL" clId="{CE70819F-FFE4-4AB2-ABA6-3F6F08B6DB6E}" dt="2024-11-11T09:09:04.845" v="30" actId="478"/>
          <ac:graphicFrameMkLst>
            <pc:docMk/>
            <pc:sldMk cId="1557024307" sldId="290"/>
            <ac:graphicFrameMk id="2" creationId="{6BC3F205-4D54-7DB8-2D9A-5D61E72F3512}"/>
          </ac:graphicFrameMkLst>
        </pc:graphicFrameChg>
        <pc:graphicFrameChg chg="add mod">
          <ac:chgData name="Michaelsen, Børje" userId="c36523e3-11ed-4011-9a41-1983019c0634" providerId="ADAL" clId="{CE70819F-FFE4-4AB2-ABA6-3F6F08B6DB6E}" dt="2024-11-11T09:09:23.091" v="33"/>
          <ac:graphicFrameMkLst>
            <pc:docMk/>
            <pc:sldMk cId="1557024307" sldId="290"/>
            <ac:graphicFrameMk id="4" creationId="{6B9AFE16-1F99-8C26-2FA0-1D0EAEADCE4D}"/>
          </ac:graphicFrameMkLst>
        </pc:graphicFrameChg>
      </pc:sldChg>
    </pc:docChg>
  </pc:docChgLst>
  <pc:docChgLst>
    <pc:chgData name="Michaelsen, Børje" userId="c36523e3-11ed-4011-9a41-1983019c0634" providerId="ADAL" clId="{DB89A0BE-FE9E-49A9-9979-376E30639653}"/>
    <pc:docChg chg="undo custSel addSld delSld modSld">
      <pc:chgData name="Michaelsen, Børje" userId="c36523e3-11ed-4011-9a41-1983019c0634" providerId="ADAL" clId="{DB89A0BE-FE9E-49A9-9979-376E30639653}" dt="2023-10-10T11:45:53.553" v="1573" actId="13244"/>
      <pc:docMkLst>
        <pc:docMk/>
      </pc:docMkLst>
      <pc:sldChg chg="modSp mod">
        <pc:chgData name="Michaelsen, Børje" userId="c36523e3-11ed-4011-9a41-1983019c0634" providerId="ADAL" clId="{DB89A0BE-FE9E-49A9-9979-376E30639653}" dt="2023-09-19T07:42:44.889" v="708" actId="962"/>
        <pc:sldMkLst>
          <pc:docMk/>
          <pc:sldMk cId="1115595437" sldId="256"/>
        </pc:sldMkLst>
        <pc:picChg chg="mod">
          <ac:chgData name="Michaelsen, Børje" userId="c36523e3-11ed-4011-9a41-1983019c0634" providerId="ADAL" clId="{DB89A0BE-FE9E-49A9-9979-376E30639653}" dt="2023-09-19T07:42:44.889" v="708" actId="962"/>
          <ac:picMkLst>
            <pc:docMk/>
            <pc:sldMk cId="1115595437" sldId="256"/>
            <ac:picMk id="4" creationId="{00000000-0000-0000-0000-000000000000}"/>
          </ac:picMkLst>
        </pc:picChg>
      </pc:sldChg>
      <pc:sldChg chg="modSp mod modNotesTx">
        <pc:chgData name="Michaelsen, Børje" userId="c36523e3-11ed-4011-9a41-1983019c0634" providerId="ADAL" clId="{DB89A0BE-FE9E-49A9-9979-376E30639653}" dt="2023-09-19T09:42:26.394" v="1017"/>
        <pc:sldMkLst>
          <pc:docMk/>
          <pc:sldMk cId="1380386693" sldId="260"/>
        </pc:sldMkLst>
        <pc:graphicFrameChg chg="mod modGraphic">
          <ac:chgData name="Michaelsen, Børje" userId="c36523e3-11ed-4011-9a41-1983019c0634" providerId="ADAL" clId="{DB89A0BE-FE9E-49A9-9979-376E30639653}" dt="2023-09-19T07:43:11.532" v="713"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DB89A0BE-FE9E-49A9-9979-376E30639653}" dt="2023-09-19T07:43:41.981" v="721" actId="962"/>
          <ac:graphicFrameMkLst>
            <pc:docMk/>
            <pc:sldMk cId="1380386693" sldId="260"/>
            <ac:graphicFrameMk id="8" creationId="{00000000-0000-0000-0000-000000000000}"/>
          </ac:graphicFrameMkLst>
        </pc:graphicFrameChg>
        <pc:graphicFrameChg chg="mod ord modGraphic">
          <ac:chgData name="Michaelsen, Børje" userId="c36523e3-11ed-4011-9a41-1983019c0634" providerId="ADAL" clId="{DB89A0BE-FE9E-49A9-9979-376E30639653}" dt="2023-09-19T09:42:26.394" v="1017"/>
          <ac:graphicFrameMkLst>
            <pc:docMk/>
            <pc:sldMk cId="1380386693" sldId="260"/>
            <ac:graphicFrameMk id="9" creationId="{00000000-0000-0000-0000-000000000000}"/>
          </ac:graphicFrameMkLst>
        </pc:graphicFrameChg>
        <pc:graphicFrameChg chg="mod ord modGraphic">
          <ac:chgData name="Michaelsen, Børje" userId="c36523e3-11ed-4011-9a41-1983019c0634" providerId="ADAL" clId="{DB89A0BE-FE9E-49A9-9979-376E30639653}" dt="2023-09-19T09:42:23.687" v="1016"/>
          <ac:graphicFrameMkLst>
            <pc:docMk/>
            <pc:sldMk cId="1380386693" sldId="260"/>
            <ac:graphicFrameMk id="10" creationId="{00000000-0000-0000-0000-000000000000}"/>
          </ac:graphicFrameMkLst>
        </pc:graphicFrameChg>
        <pc:picChg chg="mod ord">
          <ac:chgData name="Michaelsen, Børje" userId="c36523e3-11ed-4011-9a41-1983019c0634" providerId="ADAL" clId="{DB89A0BE-FE9E-49A9-9979-376E30639653}" dt="2023-09-19T09:42:17.312" v="1014"/>
          <ac:picMkLst>
            <pc:docMk/>
            <pc:sldMk cId="1380386693" sldId="260"/>
            <ac:picMk id="4" creationId="{00000000-0000-0000-0000-000000000000}"/>
          </ac:picMkLst>
        </pc:picChg>
        <pc:picChg chg="mod">
          <ac:chgData name="Michaelsen, Børje" userId="c36523e3-11ed-4011-9a41-1983019c0634" providerId="ADAL" clId="{DB89A0BE-FE9E-49A9-9979-376E30639653}" dt="2023-09-19T07:43:48.755" v="723" actId="962"/>
          <ac:picMkLst>
            <pc:docMk/>
            <pc:sldMk cId="1380386693" sldId="260"/>
            <ac:picMk id="6" creationId="{00000000-0000-0000-0000-000000000000}"/>
          </ac:picMkLst>
        </pc:picChg>
      </pc:sldChg>
      <pc:sldChg chg="addSp delSp modSp mod modNotesTx">
        <pc:chgData name="Michaelsen, Børje" userId="c36523e3-11ed-4011-9a41-1983019c0634" providerId="ADAL" clId="{DB89A0BE-FE9E-49A9-9979-376E30639653}" dt="2023-09-25T12:31:18.184" v="1214"/>
        <pc:sldMkLst>
          <pc:docMk/>
          <pc:sldMk cId="4123357996" sldId="261"/>
        </pc:sldMkLst>
        <pc:spChg chg="mod">
          <ac:chgData name="Michaelsen, Børje" userId="c36523e3-11ed-4011-9a41-1983019c0634" providerId="ADAL" clId="{DB89A0BE-FE9E-49A9-9979-376E30639653}" dt="2023-09-25T12:30:30.761" v="1208" actId="6549"/>
          <ac:spMkLst>
            <pc:docMk/>
            <pc:sldMk cId="4123357996" sldId="261"/>
            <ac:spMk id="3" creationId="{0E208661-40B4-4483-9A05-FE473BED7235}"/>
          </ac:spMkLst>
        </pc:spChg>
        <pc:spChg chg="add mod">
          <ac:chgData name="Michaelsen, Børje" userId="c36523e3-11ed-4011-9a41-1983019c0634" providerId="ADAL" clId="{DB89A0BE-FE9E-49A9-9979-376E30639653}" dt="2023-09-25T12:27:43.010" v="1174"/>
          <ac:spMkLst>
            <pc:docMk/>
            <pc:sldMk cId="4123357996" sldId="261"/>
            <ac:spMk id="4" creationId="{694FCE54-E41B-4879-6329-32CA5031E6A5}"/>
          </ac:spMkLst>
        </pc:spChg>
        <pc:spChg chg="del">
          <ac:chgData name="Michaelsen, Børje" userId="c36523e3-11ed-4011-9a41-1983019c0634" providerId="ADAL" clId="{DB89A0BE-FE9E-49A9-9979-376E30639653}" dt="2023-09-19T07:50:16.492" v="904" actId="478"/>
          <ac:spMkLst>
            <pc:docMk/>
            <pc:sldMk cId="4123357996" sldId="261"/>
            <ac:spMk id="7" creationId="{A6D52CC4-017C-4342-80C6-B635DE3CFF15}"/>
          </ac:spMkLst>
        </pc:spChg>
        <pc:spChg chg="ord">
          <ac:chgData name="Michaelsen, Børje" userId="c36523e3-11ed-4011-9a41-1983019c0634" providerId="ADAL" clId="{DB89A0BE-FE9E-49A9-9979-376E30639653}" dt="2023-09-19T09:45:54.321" v="1061"/>
          <ac:spMkLst>
            <pc:docMk/>
            <pc:sldMk cId="4123357996" sldId="261"/>
            <ac:spMk id="8" creationId="{00000000-0000-0000-0000-000000000000}"/>
          </ac:spMkLst>
        </pc:spChg>
        <pc:graphicFrameChg chg="del">
          <ac:chgData name="Michaelsen, Børje" userId="c36523e3-11ed-4011-9a41-1983019c0634" providerId="ADAL" clId="{DB89A0BE-FE9E-49A9-9979-376E30639653}" dt="2023-09-13T14:27:24.064" v="705" actId="478"/>
          <ac:graphicFrameMkLst>
            <pc:docMk/>
            <pc:sldMk cId="4123357996" sldId="261"/>
            <ac:graphicFrameMk id="4" creationId="{00000000-0000-0000-0000-000000000000}"/>
          </ac:graphicFrameMkLst>
        </pc:graphicFrameChg>
        <pc:graphicFrameChg chg="add mod ord">
          <ac:chgData name="Michaelsen, Børje" userId="c36523e3-11ed-4011-9a41-1983019c0634" providerId="ADAL" clId="{DB89A0BE-FE9E-49A9-9979-376E30639653}" dt="2023-09-25T12:27:48.409" v="1175" actId="1076"/>
          <ac:graphicFrameMkLst>
            <pc:docMk/>
            <pc:sldMk cId="4123357996" sldId="261"/>
            <ac:graphicFrameMk id="5" creationId="{58B26970-2885-D03B-FC1E-C1C498F76BB6}"/>
          </ac:graphicFrameMkLst>
        </pc:graphicFrameChg>
        <pc:graphicFrameChg chg="add mod">
          <ac:chgData name="Michaelsen, Børje" userId="c36523e3-11ed-4011-9a41-1983019c0634" providerId="ADAL" clId="{DB89A0BE-FE9E-49A9-9979-376E30639653}" dt="2023-09-25T12:31:18.184" v="1214"/>
          <ac:graphicFrameMkLst>
            <pc:docMk/>
            <pc:sldMk cId="4123357996" sldId="261"/>
            <ac:graphicFrameMk id="6" creationId="{18197FB1-9372-F1DC-4225-665AF0196003}"/>
          </ac:graphicFrameMkLst>
        </pc:graphicFrameChg>
        <pc:graphicFrameChg chg="del mod">
          <ac:chgData name="Michaelsen, Børje" userId="c36523e3-11ed-4011-9a41-1983019c0634" providerId="ADAL" clId="{DB89A0BE-FE9E-49A9-9979-376E30639653}" dt="2023-09-25T12:29:41.668" v="1176" actId="478"/>
          <ac:graphicFrameMkLst>
            <pc:docMk/>
            <pc:sldMk cId="4123357996" sldId="261"/>
            <ac:graphicFrameMk id="11" creationId="{00000000-0000-0000-0000-000000000000}"/>
          </ac:graphicFrameMkLst>
        </pc:graphicFrameChg>
      </pc:sldChg>
      <pc:sldChg chg="modSp mod">
        <pc:chgData name="Michaelsen, Børje" userId="c36523e3-11ed-4011-9a41-1983019c0634" providerId="ADAL" clId="{DB89A0BE-FE9E-49A9-9979-376E30639653}" dt="2023-09-19T07:49:32.018" v="871" actId="962"/>
        <pc:sldMkLst>
          <pc:docMk/>
          <pc:sldMk cId="1502201355" sldId="262"/>
        </pc:sldMkLst>
        <pc:picChg chg="mod">
          <ac:chgData name="Michaelsen, Børje" userId="c36523e3-11ed-4011-9a41-1983019c0634" providerId="ADAL" clId="{DB89A0BE-FE9E-49A9-9979-376E30639653}" dt="2023-09-19T07:49:20.490" v="864" actId="962"/>
          <ac:picMkLst>
            <pc:docMk/>
            <pc:sldMk cId="1502201355" sldId="262"/>
            <ac:picMk id="4" creationId="{00000000-0000-0000-0000-000000000000}"/>
          </ac:picMkLst>
        </pc:picChg>
        <pc:picChg chg="mod">
          <ac:chgData name="Michaelsen, Børje" userId="c36523e3-11ed-4011-9a41-1983019c0634" providerId="ADAL" clId="{DB89A0BE-FE9E-49A9-9979-376E30639653}" dt="2023-09-19T07:49:22.326" v="865" actId="962"/>
          <ac:picMkLst>
            <pc:docMk/>
            <pc:sldMk cId="1502201355" sldId="262"/>
            <ac:picMk id="5" creationId="{00000000-0000-0000-0000-000000000000}"/>
          </ac:picMkLst>
        </pc:picChg>
        <pc:picChg chg="mod">
          <ac:chgData name="Michaelsen, Børje" userId="c36523e3-11ed-4011-9a41-1983019c0634" providerId="ADAL" clId="{DB89A0BE-FE9E-49A9-9979-376E30639653}" dt="2023-09-19T07:49:23.662" v="866" actId="962"/>
          <ac:picMkLst>
            <pc:docMk/>
            <pc:sldMk cId="1502201355" sldId="262"/>
            <ac:picMk id="6" creationId="{00000000-0000-0000-0000-000000000000}"/>
          </ac:picMkLst>
        </pc:picChg>
        <pc:picChg chg="mod">
          <ac:chgData name="Michaelsen, Børje" userId="c36523e3-11ed-4011-9a41-1983019c0634" providerId="ADAL" clId="{DB89A0BE-FE9E-49A9-9979-376E30639653}" dt="2023-09-19T07:49:25.332" v="867" actId="962"/>
          <ac:picMkLst>
            <pc:docMk/>
            <pc:sldMk cId="1502201355" sldId="262"/>
            <ac:picMk id="7" creationId="{00000000-0000-0000-0000-000000000000}"/>
          </ac:picMkLst>
        </pc:picChg>
        <pc:picChg chg="mod">
          <ac:chgData name="Michaelsen, Børje" userId="c36523e3-11ed-4011-9a41-1983019c0634" providerId="ADAL" clId="{DB89A0BE-FE9E-49A9-9979-376E30639653}" dt="2023-09-19T07:49:26.852" v="868" actId="962"/>
          <ac:picMkLst>
            <pc:docMk/>
            <pc:sldMk cId="1502201355" sldId="262"/>
            <ac:picMk id="8" creationId="{00000000-0000-0000-0000-000000000000}"/>
          </ac:picMkLst>
        </pc:picChg>
        <pc:picChg chg="mod">
          <ac:chgData name="Michaelsen, Børje" userId="c36523e3-11ed-4011-9a41-1983019c0634" providerId="ADAL" clId="{DB89A0BE-FE9E-49A9-9979-376E30639653}" dt="2023-09-19T07:49:28.469" v="869" actId="962"/>
          <ac:picMkLst>
            <pc:docMk/>
            <pc:sldMk cId="1502201355" sldId="262"/>
            <ac:picMk id="9" creationId="{00000000-0000-0000-0000-000000000000}"/>
          </ac:picMkLst>
        </pc:picChg>
        <pc:picChg chg="mod">
          <ac:chgData name="Michaelsen, Børje" userId="c36523e3-11ed-4011-9a41-1983019c0634" providerId="ADAL" clId="{DB89A0BE-FE9E-49A9-9979-376E30639653}" dt="2023-09-19T07:49:30.137" v="870" actId="962"/>
          <ac:picMkLst>
            <pc:docMk/>
            <pc:sldMk cId="1502201355" sldId="262"/>
            <ac:picMk id="10" creationId="{00000000-0000-0000-0000-000000000000}"/>
          </ac:picMkLst>
        </pc:picChg>
        <pc:picChg chg="mod">
          <ac:chgData name="Michaelsen, Børje" userId="c36523e3-11ed-4011-9a41-1983019c0634" providerId="ADAL" clId="{DB89A0BE-FE9E-49A9-9979-376E30639653}" dt="2023-09-19T07:49:32.018" v="871" actId="962"/>
          <ac:picMkLst>
            <pc:docMk/>
            <pc:sldMk cId="1502201355" sldId="262"/>
            <ac:picMk id="11" creationId="{00000000-0000-0000-0000-000000000000}"/>
          </ac:picMkLst>
        </pc:picChg>
      </pc:sldChg>
      <pc:sldChg chg="addSp delSp modSp mod">
        <pc:chgData name="Michaelsen, Børje" userId="c36523e3-11ed-4011-9a41-1983019c0634" providerId="ADAL" clId="{DB89A0BE-FE9E-49A9-9979-376E30639653}" dt="2023-09-19T09:45:09.835" v="1056"/>
        <pc:sldMkLst>
          <pc:docMk/>
          <pc:sldMk cId="3237931907" sldId="263"/>
        </pc:sldMkLst>
        <pc:spChg chg="mod">
          <ac:chgData name="Michaelsen, Børje" userId="c36523e3-11ed-4011-9a41-1983019c0634" providerId="ADAL" clId="{DB89A0BE-FE9E-49A9-9979-376E30639653}" dt="2023-09-19T09:45:04.104" v="1055" actId="1076"/>
          <ac:spMkLst>
            <pc:docMk/>
            <pc:sldMk cId="3237931907" sldId="263"/>
            <ac:spMk id="2" creationId="{00000000-0000-0000-0000-000000000000}"/>
          </ac:spMkLst>
        </pc:spChg>
        <pc:spChg chg="mod">
          <ac:chgData name="Michaelsen, Børje" userId="c36523e3-11ed-4011-9a41-1983019c0634" providerId="ADAL" clId="{DB89A0BE-FE9E-49A9-9979-376E30639653}" dt="2023-09-13T12:08:16.531" v="675" actId="6549"/>
          <ac:spMkLst>
            <pc:docMk/>
            <pc:sldMk cId="3237931907" sldId="263"/>
            <ac:spMk id="10" creationId="{00000000-0000-0000-0000-000000000000}"/>
          </ac:spMkLst>
        </pc:spChg>
        <pc:graphicFrameChg chg="del">
          <ac:chgData name="Michaelsen, Børje" userId="c36523e3-11ed-4011-9a41-1983019c0634" providerId="ADAL" clId="{DB89A0BE-FE9E-49A9-9979-376E30639653}" dt="2023-09-13T12:06:50.545" v="648" actId="478"/>
          <ac:graphicFrameMkLst>
            <pc:docMk/>
            <pc:sldMk cId="3237931907" sldId="263"/>
            <ac:graphicFrameMk id="3" creationId="{00000000-0000-0000-0000-000000000000}"/>
          </ac:graphicFrameMkLst>
        </pc:graphicFrameChg>
        <pc:graphicFrameChg chg="add mod">
          <ac:chgData name="Michaelsen, Børje" userId="c36523e3-11ed-4011-9a41-1983019c0634" providerId="ADAL" clId="{DB89A0BE-FE9E-49A9-9979-376E30639653}" dt="2023-09-19T09:45:09.835" v="1056"/>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DB89A0BE-FE9E-49A9-9979-376E30639653}" dt="2023-09-19T07:48:39.033" v="859" actId="962"/>
          <ac:graphicFrameMkLst>
            <pc:docMk/>
            <pc:sldMk cId="3237931907" sldId="263"/>
            <ac:graphicFrameMk id="5" creationId="{E5C71C2E-AF53-CAD5-0770-CF80592B48C1}"/>
          </ac:graphicFrameMkLst>
        </pc:graphicFrameChg>
        <pc:graphicFrameChg chg="add mod modGraphic">
          <ac:chgData name="Michaelsen, Børje" userId="c36523e3-11ed-4011-9a41-1983019c0634" providerId="ADAL" clId="{DB89A0BE-FE9E-49A9-9979-376E30639653}" dt="2023-09-19T09:41:44.407" v="1008"/>
          <ac:graphicFrameMkLst>
            <pc:docMk/>
            <pc:sldMk cId="3237931907" sldId="263"/>
            <ac:graphicFrameMk id="6" creationId="{561C3FB4-35F1-2377-8F85-F2191EF662E0}"/>
          </ac:graphicFrameMkLst>
        </pc:graphicFrameChg>
        <pc:graphicFrameChg chg="del">
          <ac:chgData name="Michaelsen, Børje" userId="c36523e3-11ed-4011-9a41-1983019c0634" providerId="ADAL" clId="{DB89A0BE-FE9E-49A9-9979-376E30639653}" dt="2023-09-13T12:05:09.004" v="630" actId="478"/>
          <ac:graphicFrameMkLst>
            <pc:docMk/>
            <pc:sldMk cId="3237931907" sldId="263"/>
            <ac:graphicFrameMk id="7" creationId="{00000000-0008-0000-0100-000002000000}"/>
          </ac:graphicFrameMkLst>
        </pc:graphicFrameChg>
        <pc:graphicFrameChg chg="del">
          <ac:chgData name="Michaelsen, Børje" userId="c36523e3-11ed-4011-9a41-1983019c0634" providerId="ADAL" clId="{DB89A0BE-FE9E-49A9-9979-376E30639653}" dt="2023-09-13T12:05:58.252" v="639" actId="478"/>
          <ac:graphicFrameMkLst>
            <pc:docMk/>
            <pc:sldMk cId="3237931907" sldId="263"/>
            <ac:graphicFrameMk id="8" creationId="{00000000-0008-0000-0100-000005000000}"/>
          </ac:graphicFrameMkLst>
        </pc:graphicFrameChg>
      </pc:sldChg>
      <pc:sldChg chg="modSp mod">
        <pc:chgData name="Michaelsen, Børje" userId="c36523e3-11ed-4011-9a41-1983019c0634" providerId="ADAL" clId="{DB89A0BE-FE9E-49A9-9979-376E30639653}" dt="2023-09-19T07:57:27.852" v="956" actId="962"/>
        <pc:sldMkLst>
          <pc:docMk/>
          <pc:sldMk cId="445425979" sldId="264"/>
        </pc:sldMkLst>
        <pc:picChg chg="mod">
          <ac:chgData name="Michaelsen, Børje" userId="c36523e3-11ed-4011-9a41-1983019c0634" providerId="ADAL" clId="{DB89A0BE-FE9E-49A9-9979-376E30639653}" dt="2023-09-19T07:57:11.010" v="949" actId="962"/>
          <ac:picMkLst>
            <pc:docMk/>
            <pc:sldMk cId="445425979" sldId="264"/>
            <ac:picMk id="4" creationId="{00000000-0000-0000-0000-000000000000}"/>
          </ac:picMkLst>
        </pc:picChg>
        <pc:picChg chg="mod">
          <ac:chgData name="Michaelsen, Børje" userId="c36523e3-11ed-4011-9a41-1983019c0634" providerId="ADAL" clId="{DB89A0BE-FE9E-49A9-9979-376E30639653}" dt="2023-09-19T07:57:14.301" v="950" actId="962"/>
          <ac:picMkLst>
            <pc:docMk/>
            <pc:sldMk cId="445425979" sldId="264"/>
            <ac:picMk id="5" creationId="{00000000-0000-0000-0000-000000000000}"/>
          </ac:picMkLst>
        </pc:picChg>
        <pc:picChg chg="mod">
          <ac:chgData name="Michaelsen, Børje" userId="c36523e3-11ed-4011-9a41-1983019c0634" providerId="ADAL" clId="{DB89A0BE-FE9E-49A9-9979-376E30639653}" dt="2023-09-19T07:57:25.345" v="955" actId="962"/>
          <ac:picMkLst>
            <pc:docMk/>
            <pc:sldMk cId="445425979" sldId="264"/>
            <ac:picMk id="6" creationId="{00000000-0000-0000-0000-000000000000}"/>
          </ac:picMkLst>
        </pc:picChg>
        <pc:picChg chg="mod">
          <ac:chgData name="Michaelsen, Børje" userId="c36523e3-11ed-4011-9a41-1983019c0634" providerId="ADAL" clId="{DB89A0BE-FE9E-49A9-9979-376E30639653}" dt="2023-09-19T07:57:27.852" v="956" actId="962"/>
          <ac:picMkLst>
            <pc:docMk/>
            <pc:sldMk cId="445425979" sldId="264"/>
            <ac:picMk id="7" creationId="{00000000-0000-0000-0000-000000000000}"/>
          </ac:picMkLst>
        </pc:picChg>
      </pc:sldChg>
      <pc:sldChg chg="modSp mod">
        <pc:chgData name="Michaelsen, Børje" userId="c36523e3-11ed-4011-9a41-1983019c0634" providerId="ADAL" clId="{DB89A0BE-FE9E-49A9-9979-376E30639653}" dt="2023-09-19T07:45:15.645" v="789" actId="962"/>
        <pc:sldMkLst>
          <pc:docMk/>
          <pc:sldMk cId="2441531406" sldId="267"/>
        </pc:sldMkLst>
        <pc:picChg chg="mod">
          <ac:chgData name="Michaelsen, Børje" userId="c36523e3-11ed-4011-9a41-1983019c0634" providerId="ADAL" clId="{DB89A0BE-FE9E-49A9-9979-376E30639653}" dt="2023-09-19T07:45:10.929" v="786" actId="962"/>
          <ac:picMkLst>
            <pc:docMk/>
            <pc:sldMk cId="2441531406" sldId="267"/>
            <ac:picMk id="4" creationId="{00000000-0000-0000-0000-000000000000}"/>
          </ac:picMkLst>
        </pc:picChg>
        <pc:picChg chg="mod">
          <ac:chgData name="Michaelsen, Børje" userId="c36523e3-11ed-4011-9a41-1983019c0634" providerId="ADAL" clId="{DB89A0BE-FE9E-49A9-9979-376E30639653}" dt="2023-09-19T07:45:12.400" v="787" actId="962"/>
          <ac:picMkLst>
            <pc:docMk/>
            <pc:sldMk cId="2441531406" sldId="267"/>
            <ac:picMk id="5" creationId="{00000000-0000-0000-0000-000000000000}"/>
          </ac:picMkLst>
        </pc:picChg>
        <pc:picChg chg="mod">
          <ac:chgData name="Michaelsen, Børje" userId="c36523e3-11ed-4011-9a41-1983019c0634" providerId="ADAL" clId="{DB89A0BE-FE9E-49A9-9979-376E30639653}" dt="2023-09-19T07:45:14.161" v="788" actId="962"/>
          <ac:picMkLst>
            <pc:docMk/>
            <pc:sldMk cId="2441531406" sldId="267"/>
            <ac:picMk id="6" creationId="{00000000-0000-0000-0000-000000000000}"/>
          </ac:picMkLst>
        </pc:picChg>
        <pc:picChg chg="mod">
          <ac:chgData name="Michaelsen, Børje" userId="c36523e3-11ed-4011-9a41-1983019c0634" providerId="ADAL" clId="{DB89A0BE-FE9E-49A9-9979-376E30639653}" dt="2023-09-19T07:45:15.645" v="789" actId="962"/>
          <ac:picMkLst>
            <pc:docMk/>
            <pc:sldMk cId="2441531406" sldId="267"/>
            <ac:picMk id="7" creationId="{00000000-0000-0000-0000-000000000000}"/>
          </ac:picMkLst>
        </pc:picChg>
      </pc:sldChg>
      <pc:sldChg chg="addSp modSp mod">
        <pc:chgData name="Michaelsen, Børje" userId="c36523e3-11ed-4011-9a41-1983019c0634" providerId="ADAL" clId="{DB89A0BE-FE9E-49A9-9979-376E30639653}" dt="2023-09-29T13:17:49.813" v="1445"/>
        <pc:sldMkLst>
          <pc:docMk/>
          <pc:sldMk cId="394652420" sldId="268"/>
        </pc:sldMkLst>
        <pc:spChg chg="add mod">
          <ac:chgData name="Michaelsen, Børje" userId="c36523e3-11ed-4011-9a41-1983019c0634" providerId="ADAL" clId="{DB89A0BE-FE9E-49A9-9979-376E30639653}" dt="2023-09-29T13:17:49.813" v="1445"/>
          <ac:spMkLst>
            <pc:docMk/>
            <pc:sldMk cId="394652420" sldId="268"/>
            <ac:spMk id="6" creationId="{95C5B3DF-4376-7EAE-2DF0-DE28A807BEF8}"/>
          </ac:spMkLst>
        </pc:spChg>
        <pc:picChg chg="mod ord">
          <ac:chgData name="Michaelsen, Børje" userId="c36523e3-11ed-4011-9a41-1983019c0634" providerId="ADAL" clId="{DB89A0BE-FE9E-49A9-9979-376E30639653}" dt="2023-09-19T09:47:19.474" v="1076"/>
          <ac:picMkLst>
            <pc:docMk/>
            <pc:sldMk cId="394652420" sldId="268"/>
            <ac:picMk id="4" creationId="{00000000-0000-0000-0000-000000000000}"/>
          </ac:picMkLst>
        </pc:picChg>
      </pc:sldChg>
      <pc:sldChg chg="addSp delSp modSp mod modNotesTx">
        <pc:chgData name="Michaelsen, Børje" userId="c36523e3-11ed-4011-9a41-1983019c0634" providerId="ADAL" clId="{DB89A0BE-FE9E-49A9-9979-376E30639653}" dt="2023-09-19T09:47:36.875" v="1083" actId="962"/>
        <pc:sldMkLst>
          <pc:docMk/>
          <pc:sldMk cId="1763573476" sldId="269"/>
        </pc:sldMkLst>
        <pc:spChg chg="mod">
          <ac:chgData name="Michaelsen, Børje" userId="c36523e3-11ed-4011-9a41-1983019c0634" providerId="ADAL" clId="{DB89A0BE-FE9E-49A9-9979-376E30639653}" dt="2023-08-30T07:21:16.431" v="135" actId="14100"/>
          <ac:spMkLst>
            <pc:docMk/>
            <pc:sldMk cId="1763573476" sldId="269"/>
            <ac:spMk id="3" creationId="{00000000-0000-0000-0000-000000000000}"/>
          </ac:spMkLst>
        </pc:spChg>
        <pc:spChg chg="add mod">
          <ac:chgData name="Michaelsen, Børje" userId="c36523e3-11ed-4011-9a41-1983019c0634" providerId="ADAL" clId="{DB89A0BE-FE9E-49A9-9979-376E30639653}" dt="2023-08-30T07:21:20.106" v="149" actId="1035"/>
          <ac:spMkLst>
            <pc:docMk/>
            <pc:sldMk cId="1763573476" sldId="269"/>
            <ac:spMk id="5" creationId="{6D571E70-57B1-8C0D-A005-86099ACA65A6}"/>
          </ac:spMkLst>
        </pc:spChg>
        <pc:graphicFrameChg chg="add mod">
          <ac:chgData name="Michaelsen, Børje" userId="c36523e3-11ed-4011-9a41-1983019c0634" providerId="ADAL" clId="{DB89A0BE-FE9E-49A9-9979-376E30639653}" dt="2023-09-19T09:47:30.433" v="1077"/>
          <ac:graphicFrameMkLst>
            <pc:docMk/>
            <pc:sldMk cId="1763573476" sldId="269"/>
            <ac:graphicFrameMk id="6" creationId="{573B7FB9-AA9B-7AD7-6E26-592CBAF68593}"/>
          </ac:graphicFrameMkLst>
        </pc:graphicFrameChg>
        <pc:picChg chg="del">
          <ac:chgData name="Michaelsen, Børje" userId="c36523e3-11ed-4011-9a41-1983019c0634" providerId="ADAL" clId="{DB89A0BE-FE9E-49A9-9979-376E30639653}" dt="2023-08-30T07:21:22.216" v="150" actId="478"/>
          <ac:picMkLst>
            <pc:docMk/>
            <pc:sldMk cId="1763573476" sldId="269"/>
            <ac:picMk id="4" creationId="{00000000-0000-0000-0000-000000000000}"/>
          </ac:picMkLst>
        </pc:picChg>
        <pc:picChg chg="add mod">
          <ac:chgData name="Michaelsen, Børje" userId="c36523e3-11ed-4011-9a41-1983019c0634" providerId="ADAL" clId="{DB89A0BE-FE9E-49A9-9979-376E30639653}" dt="2023-09-19T09:47:34.142" v="1078" actId="962"/>
          <ac:picMkLst>
            <pc:docMk/>
            <pc:sldMk cId="1763573476" sldId="269"/>
            <ac:picMk id="7" creationId="{0F4BC5FA-A1C4-B3B8-739B-8BAD6F7DDED6}"/>
          </ac:picMkLst>
        </pc:picChg>
        <pc:picChg chg="add mod">
          <ac:chgData name="Michaelsen, Børje" userId="c36523e3-11ed-4011-9a41-1983019c0634" providerId="ADAL" clId="{DB89A0BE-FE9E-49A9-9979-376E30639653}" dt="2023-09-19T09:47:34.668" v="1079" actId="962"/>
          <ac:picMkLst>
            <pc:docMk/>
            <pc:sldMk cId="1763573476" sldId="269"/>
            <ac:picMk id="8" creationId="{4015A137-AB16-F752-5F9D-79FB07779747}"/>
          </ac:picMkLst>
        </pc:picChg>
        <pc:picChg chg="add mod">
          <ac:chgData name="Michaelsen, Børje" userId="c36523e3-11ed-4011-9a41-1983019c0634" providerId="ADAL" clId="{DB89A0BE-FE9E-49A9-9979-376E30639653}" dt="2023-09-19T09:47:35.213" v="1080" actId="962"/>
          <ac:picMkLst>
            <pc:docMk/>
            <pc:sldMk cId="1763573476" sldId="269"/>
            <ac:picMk id="9" creationId="{F2C10983-FF46-80F2-D2B2-B99169E71A4A}"/>
          </ac:picMkLst>
        </pc:picChg>
        <pc:picChg chg="add mod">
          <ac:chgData name="Michaelsen, Børje" userId="c36523e3-11ed-4011-9a41-1983019c0634" providerId="ADAL" clId="{DB89A0BE-FE9E-49A9-9979-376E30639653}" dt="2023-09-19T09:47:35.660" v="1081" actId="962"/>
          <ac:picMkLst>
            <pc:docMk/>
            <pc:sldMk cId="1763573476" sldId="269"/>
            <ac:picMk id="10" creationId="{D5576A09-F952-CD15-B94B-DD45C33BCAF0}"/>
          </ac:picMkLst>
        </pc:picChg>
        <pc:picChg chg="add mod">
          <ac:chgData name="Michaelsen, Børje" userId="c36523e3-11ed-4011-9a41-1983019c0634" providerId="ADAL" clId="{DB89A0BE-FE9E-49A9-9979-376E30639653}" dt="2023-09-19T09:47:36.412" v="1082" actId="962"/>
          <ac:picMkLst>
            <pc:docMk/>
            <pc:sldMk cId="1763573476" sldId="269"/>
            <ac:picMk id="11" creationId="{FBA72211-5010-8D47-E37B-9A6BFAFC8686}"/>
          </ac:picMkLst>
        </pc:picChg>
        <pc:picChg chg="add mod">
          <ac:chgData name="Michaelsen, Børje" userId="c36523e3-11ed-4011-9a41-1983019c0634" providerId="ADAL" clId="{DB89A0BE-FE9E-49A9-9979-376E30639653}" dt="2023-09-19T09:47:36.875" v="1083" actId="962"/>
          <ac:picMkLst>
            <pc:docMk/>
            <pc:sldMk cId="1763573476" sldId="269"/>
            <ac:picMk id="12" creationId="{DC7D8A8C-09BA-EBB1-AA54-97C1EBA1E4A2}"/>
          </ac:picMkLst>
        </pc:picChg>
      </pc:sldChg>
      <pc:sldChg chg="addSp delSp modSp mod">
        <pc:chgData name="Michaelsen, Børje" userId="c36523e3-11ed-4011-9a41-1983019c0634" providerId="ADAL" clId="{DB89A0BE-FE9E-49A9-9979-376E30639653}" dt="2023-09-19T09:41:18.311" v="1004" actId="12385"/>
        <pc:sldMkLst>
          <pc:docMk/>
          <pc:sldMk cId="1348694183" sldId="272"/>
        </pc:sldMkLst>
        <pc:spChg chg="add mod">
          <ac:chgData name="Michaelsen, Børje" userId="c36523e3-11ed-4011-9a41-1983019c0634" providerId="ADAL" clId="{DB89A0BE-FE9E-49A9-9979-376E30639653}" dt="2023-08-28T07:22:01.967" v="75" actId="1035"/>
          <ac:spMkLst>
            <pc:docMk/>
            <pc:sldMk cId="1348694183" sldId="272"/>
            <ac:spMk id="7" creationId="{7FFAEA98-BA5A-C38F-8019-B3339FD3D4FA}"/>
          </ac:spMkLst>
        </pc:spChg>
        <pc:spChg chg="del">
          <ac:chgData name="Michaelsen, Børje" userId="c36523e3-11ed-4011-9a41-1983019c0634" providerId="ADAL" clId="{DB89A0BE-FE9E-49A9-9979-376E30639653}" dt="2023-08-28T07:21:36.537" v="57" actId="478"/>
          <ac:spMkLst>
            <pc:docMk/>
            <pc:sldMk cId="1348694183" sldId="272"/>
            <ac:spMk id="8" creationId="{00000000-0000-0000-0000-000000000000}"/>
          </ac:spMkLst>
        </pc:spChg>
        <pc:graphicFrameChg chg="mod modGraphic">
          <ac:chgData name="Michaelsen, Børje" userId="c36523e3-11ed-4011-9a41-1983019c0634" providerId="ADAL" clId="{DB89A0BE-FE9E-49A9-9979-376E30639653}" dt="2023-09-19T09:41:18.311" v="1004" actId="12385"/>
          <ac:graphicFrameMkLst>
            <pc:docMk/>
            <pc:sldMk cId="1348694183" sldId="272"/>
            <ac:graphicFrameMk id="6" creationId="{00000000-0000-0000-0000-000000000000}"/>
          </ac:graphicFrameMkLst>
        </pc:graphicFrameChg>
        <pc:picChg chg="del">
          <ac:chgData name="Michaelsen, Børje" userId="c36523e3-11ed-4011-9a41-1983019c0634" providerId="ADAL" clId="{DB89A0BE-FE9E-49A9-9979-376E30639653}" dt="2023-08-28T07:21:38.624" v="58" actId="478"/>
          <ac:picMkLst>
            <pc:docMk/>
            <pc:sldMk cId="1348694183" sldId="272"/>
            <ac:picMk id="3" creationId="{00000000-0000-0000-0000-000000000000}"/>
          </ac:picMkLst>
        </pc:picChg>
        <pc:picChg chg="add mod">
          <ac:chgData name="Michaelsen, Børje" userId="c36523e3-11ed-4011-9a41-1983019c0634" providerId="ADAL" clId="{DB89A0BE-FE9E-49A9-9979-376E30639653}" dt="2023-09-19T07:45:26.767" v="791" actId="962"/>
          <ac:picMkLst>
            <pc:docMk/>
            <pc:sldMk cId="1348694183" sldId="272"/>
            <ac:picMk id="4" creationId="{6579AD6C-53D7-936D-D434-FBEF901F69E2}"/>
          </ac:picMkLst>
        </pc:picChg>
      </pc:sldChg>
      <pc:sldChg chg="modSp mod">
        <pc:chgData name="Michaelsen, Børje" userId="c36523e3-11ed-4011-9a41-1983019c0634" providerId="ADAL" clId="{DB89A0BE-FE9E-49A9-9979-376E30639653}" dt="2023-09-22T08:12:05.024" v="1119" actId="962"/>
        <pc:sldMkLst>
          <pc:docMk/>
          <pc:sldMk cId="2044844844" sldId="273"/>
        </pc:sldMkLst>
        <pc:spChg chg="mod">
          <ac:chgData name="Michaelsen, Børje" userId="c36523e3-11ed-4011-9a41-1983019c0634" providerId="ADAL" clId="{DB89A0BE-FE9E-49A9-9979-376E30639653}" dt="2023-09-19T09:42:58.027" v="1023" actId="120"/>
          <ac:spMkLst>
            <pc:docMk/>
            <pc:sldMk cId="2044844844" sldId="273"/>
            <ac:spMk id="2" creationId="{00000000-0000-0000-0000-000000000000}"/>
          </ac:spMkLst>
        </pc:spChg>
        <pc:picChg chg="mod ord">
          <ac:chgData name="Michaelsen, Børje" userId="c36523e3-11ed-4011-9a41-1983019c0634" providerId="ADAL" clId="{DB89A0BE-FE9E-49A9-9979-376E30639653}" dt="2023-09-22T08:12:05.024" v="1119" actId="962"/>
          <ac:picMkLst>
            <pc:docMk/>
            <pc:sldMk cId="2044844844" sldId="273"/>
            <ac:picMk id="4" creationId="{00000000-0000-0000-0000-000000000000}"/>
          </ac:picMkLst>
        </pc:picChg>
      </pc:sldChg>
      <pc:sldChg chg="addSp modSp mod">
        <pc:chgData name="Michaelsen, Børje" userId="c36523e3-11ed-4011-9a41-1983019c0634" providerId="ADAL" clId="{DB89A0BE-FE9E-49A9-9979-376E30639653}" dt="2023-09-29T13:17:02.647" v="1415"/>
        <pc:sldMkLst>
          <pc:docMk/>
          <pc:sldMk cId="340623003" sldId="274"/>
        </pc:sldMkLst>
        <pc:spChg chg="mod">
          <ac:chgData name="Michaelsen, Børje" userId="c36523e3-11ed-4011-9a41-1983019c0634" providerId="ADAL" clId="{DB89A0BE-FE9E-49A9-9979-376E30639653}" dt="2023-09-19T09:42:37.610" v="1018" actId="1076"/>
          <ac:spMkLst>
            <pc:docMk/>
            <pc:sldMk cId="340623003" sldId="274"/>
            <ac:spMk id="2" creationId="{00000000-0000-0000-0000-000000000000}"/>
          </ac:spMkLst>
        </pc:spChg>
        <pc:spChg chg="add mod">
          <ac:chgData name="Michaelsen, Børje" userId="c36523e3-11ed-4011-9a41-1983019c0634" providerId="ADAL" clId="{DB89A0BE-FE9E-49A9-9979-376E30639653}" dt="2023-09-29T13:17:02.647" v="1415"/>
          <ac:spMkLst>
            <pc:docMk/>
            <pc:sldMk cId="340623003" sldId="274"/>
            <ac:spMk id="5" creationId="{18DD75F1-DFFC-17F5-1686-1D6DDF4F18B1}"/>
          </ac:spMkLst>
        </pc:spChg>
        <pc:graphicFrameChg chg="mod">
          <ac:chgData name="Michaelsen, Børje" userId="c36523e3-11ed-4011-9a41-1983019c0634" providerId="ADAL" clId="{DB89A0BE-FE9E-49A9-9979-376E30639653}" dt="2023-09-19T09:42:42.777" v="1020"/>
          <ac:graphicFrameMkLst>
            <pc:docMk/>
            <pc:sldMk cId="340623003" sldId="274"/>
            <ac:graphicFrameMk id="7" creationId="{00000000-0008-0000-0100-000002000000}"/>
          </ac:graphicFrameMkLst>
        </pc:graphicFrameChg>
        <pc:picChg chg="mod ord">
          <ac:chgData name="Michaelsen, Børje" userId="c36523e3-11ed-4011-9a41-1983019c0634" providerId="ADAL" clId="{DB89A0BE-FE9E-49A9-9979-376E30639653}" dt="2023-09-19T09:42:46.913" v="1021"/>
          <ac:picMkLst>
            <pc:docMk/>
            <pc:sldMk cId="340623003" sldId="274"/>
            <ac:picMk id="3" creationId="{00000000-0000-0000-0000-000000000000}"/>
          </ac:picMkLst>
        </pc:picChg>
      </pc:sldChg>
      <pc:sldChg chg="addSp delSp modSp mod modNotesTx">
        <pc:chgData name="Michaelsen, Børje" userId="c36523e3-11ed-4011-9a41-1983019c0634" providerId="ADAL" clId="{DB89A0BE-FE9E-49A9-9979-376E30639653}" dt="2023-09-19T09:46:41.073" v="1071"/>
        <pc:sldMkLst>
          <pc:docMk/>
          <pc:sldMk cId="4110371661" sldId="275"/>
        </pc:sldMkLst>
        <pc:spChg chg="add mod">
          <ac:chgData name="Michaelsen, Børje" userId="c36523e3-11ed-4011-9a41-1983019c0634" providerId="ADAL" clId="{DB89A0BE-FE9E-49A9-9979-376E30639653}" dt="2023-08-29T06:44:34.697" v="128" actId="1076"/>
          <ac:spMkLst>
            <pc:docMk/>
            <pc:sldMk cId="4110371661" sldId="275"/>
            <ac:spMk id="4" creationId="{EBD8A28E-4DA4-A45A-9728-30A203C0A05C}"/>
          </ac:spMkLst>
        </pc:spChg>
        <pc:spChg chg="del">
          <ac:chgData name="Michaelsen, Børje" userId="c36523e3-11ed-4011-9a41-1983019c0634" providerId="ADAL" clId="{DB89A0BE-FE9E-49A9-9979-376E30639653}" dt="2023-08-29T06:44:29.025" v="126" actId="478"/>
          <ac:spMkLst>
            <pc:docMk/>
            <pc:sldMk cId="4110371661" sldId="275"/>
            <ac:spMk id="9" creationId="{00000000-0000-0000-0000-000000000000}"/>
          </ac:spMkLst>
        </pc:spChg>
        <pc:graphicFrameChg chg="add mod">
          <ac:chgData name="Michaelsen, Børje" userId="c36523e3-11ed-4011-9a41-1983019c0634" providerId="ADAL" clId="{DB89A0BE-FE9E-49A9-9979-376E30639653}" dt="2023-09-19T09:46:41.073" v="1071"/>
          <ac:graphicFrameMkLst>
            <pc:docMk/>
            <pc:sldMk cId="4110371661" sldId="275"/>
            <ac:graphicFrameMk id="5" creationId="{A9AB4960-5BA5-6AF9-F3ED-65DFE4591263}"/>
          </ac:graphicFrameMkLst>
        </pc:graphicFrameChg>
        <pc:graphicFrameChg chg="del">
          <ac:chgData name="Michaelsen, Børje" userId="c36523e3-11ed-4011-9a41-1983019c0634" providerId="ADAL" clId="{DB89A0BE-FE9E-49A9-9979-376E30639653}" dt="2023-08-29T06:45:10.219" v="130" actId="478"/>
          <ac:graphicFrameMkLst>
            <pc:docMk/>
            <pc:sldMk cId="4110371661" sldId="275"/>
            <ac:graphicFrameMk id="7" creationId="{00000000-0000-0000-0000-000000000000}"/>
          </ac:graphicFrameMkLst>
        </pc:graphicFrameChg>
      </pc:sldChg>
      <pc:sldChg chg="addSp delSp modSp mod">
        <pc:chgData name="Michaelsen, Børje" userId="c36523e3-11ed-4011-9a41-1983019c0634" providerId="ADAL" clId="{DB89A0BE-FE9E-49A9-9979-376E30639653}" dt="2023-10-10T11:42:25.164" v="1452" actId="1076"/>
        <pc:sldMkLst>
          <pc:docMk/>
          <pc:sldMk cId="768537486" sldId="276"/>
        </pc:sldMkLst>
        <pc:spChg chg="mod ord">
          <ac:chgData name="Michaelsen, Børje" userId="c36523e3-11ed-4011-9a41-1983019c0634" providerId="ADAL" clId="{DB89A0BE-FE9E-49A9-9979-376E30639653}" dt="2023-09-19T09:46:21.313" v="1069"/>
          <ac:spMkLst>
            <pc:docMk/>
            <pc:sldMk cId="768537486" sldId="276"/>
            <ac:spMk id="2" creationId="{00000000-0000-0000-0000-000000000000}"/>
          </ac:spMkLst>
        </pc:spChg>
        <pc:spChg chg="add mod">
          <ac:chgData name="Michaelsen, Børje" userId="c36523e3-11ed-4011-9a41-1983019c0634" providerId="ADAL" clId="{DB89A0BE-FE9E-49A9-9979-376E30639653}" dt="2023-08-28T08:42:57.318" v="92" actId="1038"/>
          <ac:spMkLst>
            <pc:docMk/>
            <pc:sldMk cId="768537486" sldId="276"/>
            <ac:spMk id="5" creationId="{A8E4F37D-9834-8A89-3A2F-75EB1667B049}"/>
          </ac:spMkLst>
        </pc:spChg>
        <pc:spChg chg="del">
          <ac:chgData name="Michaelsen, Børje" userId="c36523e3-11ed-4011-9a41-1983019c0634" providerId="ADAL" clId="{DB89A0BE-FE9E-49A9-9979-376E30639653}" dt="2023-08-28T08:42:49.814" v="88" actId="478"/>
          <ac:spMkLst>
            <pc:docMk/>
            <pc:sldMk cId="768537486" sldId="276"/>
            <ac:spMk id="7" creationId="{00000000-0000-0000-0000-000000000000}"/>
          </ac:spMkLst>
        </pc:spChg>
        <pc:spChg chg="mod ord">
          <ac:chgData name="Michaelsen, Børje" userId="c36523e3-11ed-4011-9a41-1983019c0634" providerId="ADAL" clId="{DB89A0BE-FE9E-49A9-9979-376E30639653}" dt="2023-09-19T09:46:24.130" v="1070"/>
          <ac:spMkLst>
            <pc:docMk/>
            <pc:sldMk cId="768537486" sldId="276"/>
            <ac:spMk id="9" creationId="{00000000-0000-0000-0000-000000000000}"/>
          </ac:spMkLst>
        </pc:spChg>
        <pc:graphicFrameChg chg="mod modGraphic">
          <ac:chgData name="Michaelsen, Børje" userId="c36523e3-11ed-4011-9a41-1983019c0634" providerId="ADAL" clId="{DB89A0BE-FE9E-49A9-9979-376E30639653}" dt="2023-09-19T09:41:54.889" v="1009" actId="12385"/>
          <ac:graphicFrameMkLst>
            <pc:docMk/>
            <pc:sldMk cId="768537486" sldId="276"/>
            <ac:graphicFrameMk id="8" creationId="{00000000-0000-0000-0000-000000000000}"/>
          </ac:graphicFrameMkLst>
        </pc:graphicFrameChg>
        <pc:picChg chg="add mod">
          <ac:chgData name="Michaelsen, Børje" userId="c36523e3-11ed-4011-9a41-1983019c0634" providerId="ADAL" clId="{DB89A0BE-FE9E-49A9-9979-376E30639653}" dt="2023-10-10T11:42:25.164" v="1452" actId="1076"/>
          <ac:picMkLst>
            <pc:docMk/>
            <pc:sldMk cId="768537486" sldId="276"/>
            <ac:picMk id="3" creationId="{B08A014C-DA6B-8673-9E4C-A054D4204BAF}"/>
          </ac:picMkLst>
        </pc:picChg>
        <pc:picChg chg="del">
          <ac:chgData name="Michaelsen, Børje" userId="c36523e3-11ed-4011-9a41-1983019c0634" providerId="ADAL" clId="{DB89A0BE-FE9E-49A9-9979-376E30639653}" dt="2023-08-28T08:42:09.704" v="83" actId="478"/>
          <ac:picMkLst>
            <pc:docMk/>
            <pc:sldMk cId="768537486" sldId="276"/>
            <ac:picMk id="4" creationId="{00000000-0000-0000-0000-000000000000}"/>
          </ac:picMkLst>
        </pc:picChg>
      </pc:sldChg>
      <pc:sldChg chg="addSp delSp modSp mod">
        <pc:chgData name="Michaelsen, Børje" userId="c36523e3-11ed-4011-9a41-1983019c0634" providerId="ADAL" clId="{DB89A0BE-FE9E-49A9-9979-376E30639653}" dt="2023-09-19T09:46:55.362" v="1073"/>
        <pc:sldMkLst>
          <pc:docMk/>
          <pc:sldMk cId="2721633966" sldId="277"/>
        </pc:sldMkLst>
        <pc:spChg chg="ord">
          <ac:chgData name="Michaelsen, Børje" userId="c36523e3-11ed-4011-9a41-1983019c0634" providerId="ADAL" clId="{DB89A0BE-FE9E-49A9-9979-376E30639653}" dt="2023-09-19T09:46:49.682" v="1072"/>
          <ac:spMkLst>
            <pc:docMk/>
            <pc:sldMk cId="2721633966" sldId="277"/>
            <ac:spMk id="3" creationId="{00000000-0000-0000-0000-000000000000}"/>
          </ac:spMkLst>
        </pc:spChg>
        <pc:spChg chg="mod">
          <ac:chgData name="Michaelsen, Børje" userId="c36523e3-11ed-4011-9a41-1983019c0634" providerId="ADAL" clId="{DB89A0BE-FE9E-49A9-9979-376E30639653}" dt="2023-09-01T12:31:56.981" v="437" actId="1035"/>
          <ac:spMkLst>
            <pc:docMk/>
            <pc:sldMk cId="2721633966" sldId="277"/>
            <ac:spMk id="9" creationId="{00000000-0000-0000-0000-000000000000}"/>
          </ac:spMkLst>
        </pc:spChg>
        <pc:graphicFrameChg chg="add mod">
          <ac:chgData name="Michaelsen, Børje" userId="c36523e3-11ed-4011-9a41-1983019c0634" providerId="ADAL" clId="{DB89A0BE-FE9E-49A9-9979-376E30639653}" dt="2023-09-19T09:46:55.362" v="1073"/>
          <ac:graphicFrameMkLst>
            <pc:docMk/>
            <pc:sldMk cId="2721633966" sldId="277"/>
            <ac:graphicFrameMk id="4" creationId="{1E871170-F82D-1EDA-BE6F-558892AFB706}"/>
          </ac:graphicFrameMkLst>
        </pc:graphicFrameChg>
        <pc:graphicFrameChg chg="del">
          <ac:chgData name="Michaelsen, Børje" userId="c36523e3-11ed-4011-9a41-1983019c0634" providerId="ADAL" clId="{DB89A0BE-FE9E-49A9-9979-376E30639653}" dt="2023-09-01T12:29:21.259" v="380" actId="478"/>
          <ac:graphicFrameMkLst>
            <pc:docMk/>
            <pc:sldMk cId="2721633966" sldId="277"/>
            <ac:graphicFrameMk id="7" creationId="{00000000-0000-0000-0000-000000000000}"/>
          </ac:graphicFrameMkLst>
        </pc:graphicFrameChg>
      </pc:sldChg>
      <pc:sldChg chg="del">
        <pc:chgData name="Michaelsen, Børje" userId="c36523e3-11ed-4011-9a41-1983019c0634" providerId="ADAL" clId="{DB89A0BE-FE9E-49A9-9979-376E30639653}" dt="2023-08-30T07:21:52.854" v="161" actId="47"/>
        <pc:sldMkLst>
          <pc:docMk/>
          <pc:sldMk cId="1321071006" sldId="278"/>
        </pc:sldMkLst>
      </pc:sldChg>
      <pc:sldChg chg="addSp delSp modSp mod">
        <pc:chgData name="Michaelsen, Børje" userId="c36523e3-11ed-4011-9a41-1983019c0634" providerId="ADAL" clId="{DB89A0BE-FE9E-49A9-9979-376E30639653}" dt="2023-09-29T13:17:22.003" v="1417"/>
        <pc:sldMkLst>
          <pc:docMk/>
          <pc:sldMk cId="662108869" sldId="279"/>
        </pc:sldMkLst>
        <pc:spChg chg="mod">
          <ac:chgData name="Michaelsen, Børje" userId="c36523e3-11ed-4011-9a41-1983019c0634" providerId="ADAL" clId="{DB89A0BE-FE9E-49A9-9979-376E30639653}" dt="2023-09-19T09:45:22.177" v="1057" actId="1076"/>
          <ac:spMkLst>
            <pc:docMk/>
            <pc:sldMk cId="662108869" sldId="279"/>
            <ac:spMk id="2" creationId="{00000000-0000-0000-0000-000000000000}"/>
          </ac:spMkLst>
        </pc:spChg>
        <pc:spChg chg="add mod">
          <ac:chgData name="Michaelsen, Børje" userId="c36523e3-11ed-4011-9a41-1983019c0634" providerId="ADAL" clId="{DB89A0BE-FE9E-49A9-9979-376E30639653}" dt="2023-09-29T13:17:22.003" v="1417"/>
          <ac:spMkLst>
            <pc:docMk/>
            <pc:sldMk cId="662108869" sldId="279"/>
            <ac:spMk id="5" creationId="{DF0F721A-EAFB-68DD-F537-354D6C585561}"/>
          </ac:spMkLst>
        </pc:spChg>
        <pc:spChg chg="mod">
          <ac:chgData name="Michaelsen, Børje" userId="c36523e3-11ed-4011-9a41-1983019c0634" providerId="ADAL" clId="{DB89A0BE-FE9E-49A9-9979-376E30639653}" dt="2023-09-26T13:16:57.106" v="1414" actId="207"/>
          <ac:spMkLst>
            <pc:docMk/>
            <pc:sldMk cId="662108869" sldId="279"/>
            <ac:spMk id="10" creationId="{00000000-0000-0000-0000-000000000000}"/>
          </ac:spMkLst>
        </pc:spChg>
        <pc:graphicFrameChg chg="add mod ord">
          <ac:chgData name="Michaelsen, Børje" userId="c36523e3-11ed-4011-9a41-1983019c0634" providerId="ADAL" clId="{DB89A0BE-FE9E-49A9-9979-376E30639653}" dt="2023-09-19T09:45:27.681" v="1058"/>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DB89A0BE-FE9E-49A9-9979-376E30639653}" dt="2023-09-19T09:45:30.777" v="1059"/>
          <ac:graphicFrameMkLst>
            <pc:docMk/>
            <pc:sldMk cId="662108869" sldId="279"/>
            <ac:graphicFrameMk id="4" creationId="{24E4A504-A222-3225-2904-7772932E33DE}"/>
          </ac:graphicFrameMkLst>
        </pc:graphicFrameChg>
        <pc:graphicFrameChg chg="del">
          <ac:chgData name="Michaelsen, Børje" userId="c36523e3-11ed-4011-9a41-1983019c0634" providerId="ADAL" clId="{DB89A0BE-FE9E-49A9-9979-376E30639653}" dt="2023-09-13T12:08:53.227" v="692" actId="478"/>
          <ac:graphicFrameMkLst>
            <pc:docMk/>
            <pc:sldMk cId="662108869" sldId="279"/>
            <ac:graphicFrameMk id="7" creationId="{00000000-0008-0000-0600-000005000000}"/>
          </ac:graphicFrameMkLst>
        </pc:graphicFrameChg>
        <pc:graphicFrameChg chg="del">
          <ac:chgData name="Michaelsen, Børje" userId="c36523e3-11ed-4011-9a41-1983019c0634" providerId="ADAL" clId="{DB89A0BE-FE9E-49A9-9979-376E30639653}" dt="2023-09-13T12:09:48.842" v="697" actId="478"/>
          <ac:graphicFrameMkLst>
            <pc:docMk/>
            <pc:sldMk cId="662108869" sldId="279"/>
            <ac:graphicFrameMk id="8" creationId="{00000000-0008-0000-0300-000002000000}"/>
          </ac:graphicFrameMkLst>
        </pc:graphicFrameChg>
      </pc:sldChg>
      <pc:sldChg chg="addSp delSp modSp mod">
        <pc:chgData name="Michaelsen, Børje" userId="c36523e3-11ed-4011-9a41-1983019c0634" providerId="ADAL" clId="{DB89A0BE-FE9E-49A9-9979-376E30639653}" dt="2023-09-19T09:45:41.281" v="1060" actId="1076"/>
        <pc:sldMkLst>
          <pc:docMk/>
          <pc:sldMk cId="835482435" sldId="282"/>
        </pc:sldMkLst>
        <pc:spChg chg="mod">
          <ac:chgData name="Michaelsen, Børje" userId="c36523e3-11ed-4011-9a41-1983019c0634" providerId="ADAL" clId="{DB89A0BE-FE9E-49A9-9979-376E30639653}" dt="2023-09-19T09:45:41.281" v="1060" actId="1076"/>
          <ac:spMkLst>
            <pc:docMk/>
            <pc:sldMk cId="835482435" sldId="282"/>
            <ac:spMk id="2" creationId="{00000000-0000-0000-0000-000000000000}"/>
          </ac:spMkLst>
        </pc:spChg>
        <pc:spChg chg="mod">
          <ac:chgData name="Michaelsen, Børje" userId="c36523e3-11ed-4011-9a41-1983019c0634" providerId="ADAL" clId="{DB89A0BE-FE9E-49A9-9979-376E30639653}" dt="2023-09-07T12:49:29.827" v="531" actId="14100"/>
          <ac:spMkLst>
            <pc:docMk/>
            <pc:sldMk cId="835482435" sldId="282"/>
            <ac:spMk id="3" creationId="{00000000-0000-0000-0000-000000000000}"/>
          </ac:spMkLst>
        </pc:spChg>
        <pc:spChg chg="add mod">
          <ac:chgData name="Michaelsen, Børje" userId="c36523e3-11ed-4011-9a41-1983019c0634" providerId="ADAL" clId="{DB89A0BE-FE9E-49A9-9979-376E30639653}" dt="2023-09-07T12:49:40.703" v="551" actId="1036"/>
          <ac:spMkLst>
            <pc:docMk/>
            <pc:sldMk cId="835482435" sldId="282"/>
            <ac:spMk id="5" creationId="{39D116E5-D34E-94B3-398B-86ADBC5030AA}"/>
          </ac:spMkLst>
        </pc:spChg>
        <pc:graphicFrameChg chg="add mod">
          <ac:chgData name="Michaelsen, Børje" userId="c36523e3-11ed-4011-9a41-1983019c0634" providerId="ADAL" clId="{DB89A0BE-FE9E-49A9-9979-376E30639653}" dt="2023-09-19T07:50:10.507" v="903" actId="962"/>
          <ac:graphicFrameMkLst>
            <pc:docMk/>
            <pc:sldMk cId="835482435" sldId="282"/>
            <ac:graphicFrameMk id="4" creationId="{78039546-200C-51F9-A3B8-CF9627E87368}"/>
          </ac:graphicFrameMkLst>
        </pc:graphicFrameChg>
        <pc:graphicFrameChg chg="del">
          <ac:chgData name="Michaelsen, Børje" userId="c36523e3-11ed-4011-9a41-1983019c0634" providerId="ADAL" clId="{DB89A0BE-FE9E-49A9-9979-376E30639653}" dt="2023-09-07T12:48:01.581" v="438" actId="478"/>
          <ac:graphicFrameMkLst>
            <pc:docMk/>
            <pc:sldMk cId="835482435" sldId="282"/>
            <ac:graphicFrameMk id="6" creationId="{00000000-0000-0000-0000-000000000000}"/>
          </ac:graphicFrameMkLst>
        </pc:graphicFrameChg>
      </pc:sldChg>
      <pc:sldChg chg="addSp delSp modSp mod modNotesTx">
        <pc:chgData name="Michaelsen, Børje" userId="c36523e3-11ed-4011-9a41-1983019c0634" providerId="ADAL" clId="{DB89A0BE-FE9E-49A9-9979-376E30639653}" dt="2023-09-29T13:17:12.733" v="1416"/>
        <pc:sldMkLst>
          <pc:docMk/>
          <pc:sldMk cId="1751997248" sldId="284"/>
        </pc:sldMkLst>
        <pc:spChg chg="mod">
          <ac:chgData name="Michaelsen, Børje" userId="c36523e3-11ed-4011-9a41-1983019c0634" providerId="ADAL" clId="{DB89A0BE-FE9E-49A9-9979-376E30639653}" dt="2023-08-31T12:24:26.893" v="378" actId="6549"/>
          <ac:spMkLst>
            <pc:docMk/>
            <pc:sldMk cId="1751997248" sldId="284"/>
            <ac:spMk id="3" creationId="{00000000-0000-0000-0000-000000000000}"/>
          </ac:spMkLst>
        </pc:spChg>
        <pc:spChg chg="add mod">
          <ac:chgData name="Michaelsen, Børje" userId="c36523e3-11ed-4011-9a41-1983019c0634" providerId="ADAL" clId="{DB89A0BE-FE9E-49A9-9979-376E30639653}" dt="2023-09-29T13:17:12.733" v="1416"/>
          <ac:spMkLst>
            <pc:docMk/>
            <pc:sldMk cId="1751997248" sldId="284"/>
            <ac:spMk id="6" creationId="{7FF44D5A-6EB7-C4FA-3DCB-E0AD0C20C323}"/>
          </ac:spMkLst>
        </pc:spChg>
        <pc:spChg chg="mod ord">
          <ac:chgData name="Michaelsen, Børje" userId="c36523e3-11ed-4011-9a41-1983019c0634" providerId="ADAL" clId="{DB89A0BE-FE9E-49A9-9979-376E30639653}" dt="2023-09-19T09:44:34.443" v="1054"/>
          <ac:spMkLst>
            <pc:docMk/>
            <pc:sldMk cId="1751997248" sldId="284"/>
            <ac:spMk id="29" creationId="{00000000-0000-0000-0000-000000000000}"/>
          </ac:spMkLst>
        </pc:spChg>
        <pc:grpChg chg="mod">
          <ac:chgData name="Michaelsen, Børje" userId="c36523e3-11ed-4011-9a41-1983019c0634" providerId="ADAL" clId="{DB89A0BE-FE9E-49A9-9979-376E30639653}" dt="2023-09-19T09:44:27.843" v="1051"/>
          <ac:grpSpMkLst>
            <pc:docMk/>
            <pc:sldMk cId="1751997248" sldId="284"/>
            <ac:grpSpMk id="2049" creationId="{00000000-0000-0000-0000-000000000000}"/>
          </ac:grpSpMkLst>
        </pc:grpChg>
        <pc:picChg chg="add mod ord">
          <ac:chgData name="Michaelsen, Børje" userId="c36523e3-11ed-4011-9a41-1983019c0634" providerId="ADAL" clId="{DB89A0BE-FE9E-49A9-9979-376E30639653}" dt="2023-09-19T09:44:24.488" v="1050"/>
          <ac:picMkLst>
            <pc:docMk/>
            <pc:sldMk cId="1751997248" sldId="284"/>
            <ac:picMk id="40" creationId="{0C8CFBDF-5BDA-B4A1-1B97-40D7C6EDC0CB}"/>
          </ac:picMkLst>
        </pc:picChg>
        <pc:picChg chg="del">
          <ac:chgData name="Michaelsen, Børje" userId="c36523e3-11ed-4011-9a41-1983019c0634" providerId="ADAL" clId="{DB89A0BE-FE9E-49A9-9979-376E30639653}" dt="2023-08-31T12:20:54.515" v="352" actId="478"/>
          <ac:picMkLst>
            <pc:docMk/>
            <pc:sldMk cId="1751997248" sldId="284"/>
            <ac:picMk id="2053" creationId="{00000000-0000-0000-0000-000000000000}"/>
          </ac:picMkLst>
        </pc:picChg>
      </pc:sldChg>
      <pc:sldChg chg="modSp del mod">
        <pc:chgData name="Michaelsen, Børje" userId="c36523e3-11ed-4011-9a41-1983019c0634" providerId="ADAL" clId="{DB89A0BE-FE9E-49A9-9979-376E30639653}" dt="2023-10-10T11:42:32.142" v="1454" actId="47"/>
        <pc:sldMkLst>
          <pc:docMk/>
          <pc:sldMk cId="1610994730" sldId="285"/>
        </pc:sldMkLst>
        <pc:spChg chg="ord">
          <ac:chgData name="Michaelsen, Børje" userId="c36523e3-11ed-4011-9a41-1983019c0634" providerId="ADAL" clId="{DB89A0BE-FE9E-49A9-9979-376E30639653}" dt="2023-09-19T09:48:39.452" v="1103"/>
          <ac:spMkLst>
            <pc:docMk/>
            <pc:sldMk cId="1610994730" sldId="285"/>
            <ac:spMk id="6" creationId="{00000000-0000-0000-0000-000000000000}"/>
          </ac:spMkLst>
        </pc:spChg>
        <pc:spChg chg="ord">
          <ac:chgData name="Michaelsen, Børje" userId="c36523e3-11ed-4011-9a41-1983019c0634" providerId="ADAL" clId="{DB89A0BE-FE9E-49A9-9979-376E30639653}" dt="2023-09-19T09:48:28.051" v="1100"/>
          <ac:spMkLst>
            <pc:docMk/>
            <pc:sldMk cId="1610994730" sldId="285"/>
            <ac:spMk id="7" creationId="{00000000-0000-0000-0000-000000000000}"/>
          </ac:spMkLst>
        </pc:spChg>
        <pc:graphicFrameChg chg="mod ord">
          <ac:chgData name="Michaelsen, Børje" userId="c36523e3-11ed-4011-9a41-1983019c0634" providerId="ADAL" clId="{DB89A0BE-FE9E-49A9-9979-376E30639653}" dt="2023-09-19T09:48:32.538" v="1102"/>
          <ac:graphicFrameMkLst>
            <pc:docMk/>
            <pc:sldMk cId="1610994730" sldId="285"/>
            <ac:graphicFrameMk id="5" creationId="{00000000-0000-0000-0000-000000000000}"/>
          </ac:graphicFrameMkLst>
        </pc:graphicFrameChg>
        <pc:graphicFrameChg chg="mod">
          <ac:chgData name="Michaelsen, Børje" userId="c36523e3-11ed-4011-9a41-1983019c0634" providerId="ADAL" clId="{DB89A0BE-FE9E-49A9-9979-376E30639653}" dt="2023-09-19T09:48:24.547" v="1099"/>
          <ac:graphicFrameMkLst>
            <pc:docMk/>
            <pc:sldMk cId="1610994730" sldId="285"/>
            <ac:graphicFrameMk id="12" creationId="{00000000-0008-0000-0200-000002000000}"/>
          </ac:graphicFrameMkLst>
        </pc:graphicFrameChg>
        <pc:picChg chg="mod">
          <ac:chgData name="Michaelsen, Børje" userId="c36523e3-11ed-4011-9a41-1983019c0634" providerId="ADAL" clId="{DB89A0BE-FE9E-49A9-9979-376E30639653}" dt="2023-09-19T07:59:10.059" v="996" actId="962"/>
          <ac:picMkLst>
            <pc:docMk/>
            <pc:sldMk cId="1610994730" sldId="285"/>
            <ac:picMk id="3" creationId="{00000000-0000-0000-0000-000000000000}"/>
          </ac:picMkLst>
        </pc:picChg>
      </pc:sldChg>
      <pc:sldChg chg="addSp delSp modSp mod">
        <pc:chgData name="Michaelsen, Børje" userId="c36523e3-11ed-4011-9a41-1983019c0634" providerId="ADAL" clId="{DB89A0BE-FE9E-49A9-9979-376E30639653}" dt="2023-09-22T09:35:04.099" v="1171"/>
        <pc:sldMkLst>
          <pc:docMk/>
          <pc:sldMk cId="2154520298" sldId="287"/>
        </pc:sldMkLst>
        <pc:spChg chg="mod">
          <ac:chgData name="Michaelsen, Børje" userId="c36523e3-11ed-4011-9a41-1983019c0634" providerId="ADAL" clId="{DB89A0BE-FE9E-49A9-9979-376E30639653}" dt="2023-09-22T08:14:36.352" v="1165" actId="20577"/>
          <ac:spMkLst>
            <pc:docMk/>
            <pc:sldMk cId="2154520298" sldId="287"/>
            <ac:spMk id="10" creationId="{00000000-0000-0000-0000-000000000000}"/>
          </ac:spMkLst>
        </pc:spChg>
        <pc:picChg chg="del">
          <ac:chgData name="Michaelsen, Børje" userId="c36523e3-11ed-4011-9a41-1983019c0634" providerId="ADAL" clId="{DB89A0BE-FE9E-49A9-9979-376E30639653}" dt="2023-09-22T08:15:44.855" v="1166" actId="478"/>
          <ac:picMkLst>
            <pc:docMk/>
            <pc:sldMk cId="2154520298" sldId="287"/>
            <ac:picMk id="4" creationId="{0BAFA7FA-889B-C04A-0AC7-74432ADF39FB}"/>
          </ac:picMkLst>
        </pc:picChg>
        <pc:picChg chg="add mod ord">
          <ac:chgData name="Michaelsen, Børje" userId="c36523e3-11ed-4011-9a41-1983019c0634" providerId="ADAL" clId="{DB89A0BE-FE9E-49A9-9979-376E30639653}" dt="2023-09-22T09:35:04.099" v="1171"/>
          <ac:picMkLst>
            <pc:docMk/>
            <pc:sldMk cId="2154520298" sldId="287"/>
            <ac:picMk id="5" creationId="{F91E59C0-8BAB-EAC5-3DC7-1901F1990813}"/>
          </ac:picMkLst>
        </pc:picChg>
      </pc:sldChg>
      <pc:sldChg chg="addSp delSp modSp mod">
        <pc:chgData name="Michaelsen, Børje" userId="c36523e3-11ed-4011-9a41-1983019c0634" providerId="ADAL" clId="{DB89A0BE-FE9E-49A9-9979-376E30639653}" dt="2023-09-19T09:43:49.643" v="1046"/>
        <pc:sldMkLst>
          <pc:docMk/>
          <pc:sldMk cId="2938880870" sldId="288"/>
        </pc:sldMkLst>
        <pc:spChg chg="mod">
          <ac:chgData name="Michaelsen, Børje" userId="c36523e3-11ed-4011-9a41-1983019c0634" providerId="ADAL" clId="{DB89A0BE-FE9E-49A9-9979-376E30639653}" dt="2023-09-19T09:43:20.857" v="1027" actId="14100"/>
          <ac:spMkLst>
            <pc:docMk/>
            <pc:sldMk cId="2938880870" sldId="288"/>
            <ac:spMk id="2" creationId="{00000000-0000-0000-0000-000000000000}"/>
          </ac:spMkLst>
        </pc:spChg>
        <pc:spChg chg="add mod">
          <ac:chgData name="Michaelsen, Børje" userId="c36523e3-11ed-4011-9a41-1983019c0634" providerId="ADAL" clId="{DB89A0BE-FE9E-49A9-9979-376E30639653}" dt="2023-09-08T13:02:44.652" v="603" actId="1037"/>
          <ac:spMkLst>
            <pc:docMk/>
            <pc:sldMk cId="2938880870" sldId="288"/>
            <ac:spMk id="5" creationId="{35B2E505-8B5A-6039-2C92-BD29BAC1BE1F}"/>
          </ac:spMkLst>
        </pc:spChg>
        <pc:spChg chg="add mod ord">
          <ac:chgData name="Michaelsen, Børje" userId="c36523e3-11ed-4011-9a41-1983019c0634" providerId="ADAL" clId="{DB89A0BE-FE9E-49A9-9979-376E30639653}" dt="2023-09-19T09:43:49.643" v="1046"/>
          <ac:spMkLst>
            <pc:docMk/>
            <pc:sldMk cId="2938880870" sldId="288"/>
            <ac:spMk id="6" creationId="{9BC56A95-43C5-45B3-FB8F-54F156F589DA}"/>
          </ac:spMkLst>
        </pc:spChg>
        <pc:spChg chg="mod">
          <ac:chgData name="Michaelsen, Børje" userId="c36523e3-11ed-4011-9a41-1983019c0634" providerId="ADAL" clId="{DB89A0BE-FE9E-49A9-9979-376E30639653}" dt="2023-09-08T13:00:57.913" v="567" actId="20577"/>
          <ac:spMkLst>
            <pc:docMk/>
            <pc:sldMk cId="2938880870" sldId="288"/>
            <ac:spMk id="7" creationId="{00000000-0000-0000-0000-000000000000}"/>
          </ac:spMkLst>
        </pc:spChg>
        <pc:spChg chg="mod">
          <ac:chgData name="Michaelsen, Børje" userId="c36523e3-11ed-4011-9a41-1983019c0634" providerId="ADAL" clId="{DB89A0BE-FE9E-49A9-9979-376E30639653}" dt="2023-09-08T13:01:31.314" v="569" actId="20577"/>
          <ac:spMkLst>
            <pc:docMk/>
            <pc:sldMk cId="2938880870" sldId="288"/>
            <ac:spMk id="18" creationId="{00000000-0000-0000-0000-000000000000}"/>
          </ac:spMkLst>
        </pc:spChg>
        <pc:graphicFrameChg chg="add mod">
          <ac:chgData name="Michaelsen, Børje" userId="c36523e3-11ed-4011-9a41-1983019c0634" providerId="ADAL" clId="{DB89A0BE-FE9E-49A9-9979-376E30639653}" dt="2023-09-19T09:43:46.339" v="1043"/>
          <ac:graphicFrameMkLst>
            <pc:docMk/>
            <pc:sldMk cId="2938880870" sldId="288"/>
            <ac:graphicFrameMk id="3" creationId="{00000000-0008-0000-0100-000002000000}"/>
          </ac:graphicFrameMkLst>
        </pc:graphicFrameChg>
        <pc:graphicFrameChg chg="add mod">
          <ac:chgData name="Michaelsen, Børje" userId="c36523e3-11ed-4011-9a41-1983019c0634" providerId="ADAL" clId="{DB89A0BE-FE9E-49A9-9979-376E30639653}" dt="2023-09-19T07:45:02.158" v="785" actId="962"/>
          <ac:graphicFrameMkLst>
            <pc:docMk/>
            <pc:sldMk cId="2938880870" sldId="288"/>
            <ac:graphicFrameMk id="4" creationId="{00000000-0008-0000-0300-000003000000}"/>
          </ac:graphicFrameMkLst>
        </pc:graphicFrameChg>
        <pc:graphicFrameChg chg="del">
          <ac:chgData name="Michaelsen, Børje" userId="c36523e3-11ed-4011-9a41-1983019c0634" providerId="ADAL" clId="{DB89A0BE-FE9E-49A9-9979-376E30639653}" dt="2023-09-08T13:00:24.069" v="552" actId="478"/>
          <ac:graphicFrameMkLst>
            <pc:docMk/>
            <pc:sldMk cId="2938880870" sldId="288"/>
            <ac:graphicFrameMk id="8" creationId="{00000000-0000-0000-0000-000000000000}"/>
          </ac:graphicFrameMkLst>
        </pc:graphicFrameChg>
        <pc:graphicFrameChg chg="del">
          <ac:chgData name="Michaelsen, Børje" userId="c36523e3-11ed-4011-9a41-1983019c0634" providerId="ADAL" clId="{DB89A0BE-FE9E-49A9-9979-376E30639653}" dt="2023-09-08T13:01:39.741" v="570" actId="478"/>
          <ac:graphicFrameMkLst>
            <pc:docMk/>
            <pc:sldMk cId="2938880870" sldId="288"/>
            <ac:graphicFrameMk id="10" creationId="{00000000-0000-0000-0000-000000000000}"/>
          </ac:graphicFrameMkLst>
        </pc:graphicFrameChg>
      </pc:sldChg>
      <pc:sldChg chg="addSp delSp modSp mod">
        <pc:chgData name="Michaelsen, Børje" userId="c36523e3-11ed-4011-9a41-1983019c0634" providerId="ADAL" clId="{DB89A0BE-FE9E-49A9-9979-376E30639653}" dt="2023-09-29T13:17:39.244" v="1444" actId="1035"/>
        <pc:sldMkLst>
          <pc:docMk/>
          <pc:sldMk cId="990372706" sldId="289"/>
        </pc:sldMkLst>
        <pc:spChg chg="add mod">
          <ac:chgData name="Michaelsen, Børje" userId="c36523e3-11ed-4011-9a41-1983019c0634" providerId="ADAL" clId="{DB89A0BE-FE9E-49A9-9979-376E30639653}" dt="2023-09-29T13:17:39.244" v="1444" actId="1035"/>
          <ac:spMkLst>
            <pc:docMk/>
            <pc:sldMk cId="990372706" sldId="289"/>
            <ac:spMk id="7" creationId="{3BA486D1-08BF-A8AC-9D99-05156863A36C}"/>
          </ac:spMkLst>
        </pc:spChg>
        <pc:graphicFrameChg chg="add mod">
          <ac:chgData name="Michaelsen, Børje" userId="c36523e3-11ed-4011-9a41-1983019c0634" providerId="ADAL" clId="{DB89A0BE-FE9E-49A9-9979-376E30639653}" dt="2023-09-19T07:56:46.255" v="948" actId="962"/>
          <ac:graphicFrameMkLst>
            <pc:docMk/>
            <pc:sldMk cId="990372706" sldId="289"/>
            <ac:graphicFrameMk id="4" creationId="{00000000-0008-0000-0200-000002000000}"/>
          </ac:graphicFrameMkLst>
        </pc:graphicFrameChg>
        <pc:graphicFrameChg chg="add mod">
          <ac:chgData name="Michaelsen, Børje" userId="c36523e3-11ed-4011-9a41-1983019c0634" providerId="ADAL" clId="{DB89A0BE-FE9E-49A9-9979-376E30639653}" dt="2023-09-19T09:47:03.697" v="1074"/>
          <ac:graphicFrameMkLst>
            <pc:docMk/>
            <pc:sldMk cId="990372706" sldId="289"/>
            <ac:graphicFrameMk id="5" creationId="{00000000-0008-0000-0000-000002000000}"/>
          </ac:graphicFrameMkLst>
        </pc:graphicFrameChg>
        <pc:graphicFrameChg chg="add mod">
          <ac:chgData name="Michaelsen, Børje" userId="c36523e3-11ed-4011-9a41-1983019c0634" providerId="ADAL" clId="{DB89A0BE-FE9E-49A9-9979-376E30639653}" dt="2023-09-19T09:47:08.017" v="1075"/>
          <ac:graphicFrameMkLst>
            <pc:docMk/>
            <pc:sldMk cId="990372706" sldId="289"/>
            <ac:graphicFrameMk id="6" creationId="{00000000-0008-0000-0000-000002000000}"/>
          </ac:graphicFrameMkLst>
        </pc:graphicFrameChg>
        <pc:graphicFrameChg chg="del">
          <ac:chgData name="Michaelsen, Børje" userId="c36523e3-11ed-4011-9a41-1983019c0634" providerId="ADAL" clId="{DB89A0BE-FE9E-49A9-9979-376E30639653}" dt="2023-09-11T11:27:46.931" v="609" actId="478"/>
          <ac:graphicFrameMkLst>
            <pc:docMk/>
            <pc:sldMk cId="990372706" sldId="289"/>
            <ac:graphicFrameMk id="8" creationId="{00000000-0000-0000-0000-000000000000}"/>
          </ac:graphicFrameMkLst>
        </pc:graphicFrameChg>
        <pc:graphicFrameChg chg="del">
          <ac:chgData name="Michaelsen, Børje" userId="c36523e3-11ed-4011-9a41-1983019c0634" providerId="ADAL" clId="{DB89A0BE-FE9E-49A9-9979-376E30639653}" dt="2023-09-11T11:38:34.297" v="613" actId="478"/>
          <ac:graphicFrameMkLst>
            <pc:docMk/>
            <pc:sldMk cId="990372706" sldId="289"/>
            <ac:graphicFrameMk id="9" creationId="{00000000-0000-0000-0000-000000000000}"/>
          </ac:graphicFrameMkLst>
        </pc:graphicFrameChg>
        <pc:graphicFrameChg chg="del">
          <ac:chgData name="Michaelsen, Børje" userId="c36523e3-11ed-4011-9a41-1983019c0634" providerId="ADAL" clId="{DB89A0BE-FE9E-49A9-9979-376E30639653}" dt="2023-09-11T11:27:10.675" v="604" actId="478"/>
          <ac:graphicFrameMkLst>
            <pc:docMk/>
            <pc:sldMk cId="990372706" sldId="289"/>
            <ac:graphicFrameMk id="11" creationId="{00000000-0000-0000-0000-000000000000}"/>
          </ac:graphicFrameMkLst>
        </pc:graphicFrameChg>
      </pc:sldChg>
      <pc:sldChg chg="addSp delSp modSp mod modNotesTx">
        <pc:chgData name="Michaelsen, Børje" userId="c36523e3-11ed-4011-9a41-1983019c0634" providerId="ADAL" clId="{DB89A0BE-FE9E-49A9-9979-376E30639653}" dt="2023-09-21T11:14:14.677" v="1117" actId="20577"/>
        <pc:sldMkLst>
          <pc:docMk/>
          <pc:sldMk cId="1557024307" sldId="290"/>
        </pc:sldMkLst>
        <pc:spChg chg="mod">
          <ac:chgData name="Michaelsen, Børje" userId="c36523e3-11ed-4011-9a41-1983019c0634" providerId="ADAL" clId="{DB89A0BE-FE9E-49A9-9979-376E30639653}" dt="2023-09-21T11:14:14.677" v="1117" actId="20577"/>
          <ac:spMkLst>
            <pc:docMk/>
            <pc:sldMk cId="1557024307" sldId="290"/>
            <ac:spMk id="12" creationId="{00000000-0000-0000-0000-000000000000}"/>
          </ac:spMkLst>
        </pc:spChg>
        <pc:graphicFrameChg chg="add mod">
          <ac:chgData name="Michaelsen, Børje" userId="c36523e3-11ed-4011-9a41-1983019c0634" providerId="ADAL" clId="{DB89A0BE-FE9E-49A9-9979-376E30639653}" dt="2023-09-21T11:13:43.845" v="1111"/>
          <ac:graphicFrameMkLst>
            <pc:docMk/>
            <pc:sldMk cId="1557024307" sldId="290"/>
            <ac:graphicFrameMk id="2" creationId="{6BC3F205-4D54-7DB8-2D9A-5D61E72F3512}"/>
          </ac:graphicFrameMkLst>
        </pc:graphicFrameChg>
        <pc:graphicFrameChg chg="add mod">
          <ac:chgData name="Michaelsen, Børje" userId="c36523e3-11ed-4011-9a41-1983019c0634" providerId="ADAL" clId="{DB89A0BE-FE9E-49A9-9979-376E30639653}" dt="2023-09-21T11:13:50.247" v="1112"/>
          <ac:graphicFrameMkLst>
            <pc:docMk/>
            <pc:sldMk cId="1557024307" sldId="290"/>
            <ac:graphicFrameMk id="3" creationId="{CA774974-840C-2955-A463-455B359BA1BF}"/>
          </ac:graphicFrameMkLst>
        </pc:graphicFrameChg>
        <pc:graphicFrameChg chg="del mod">
          <ac:chgData name="Michaelsen, Børje" userId="c36523e3-11ed-4011-9a41-1983019c0634" providerId="ADAL" clId="{DB89A0BE-FE9E-49A9-9979-376E30639653}" dt="2023-09-21T11:12:41.729" v="1107" actId="478"/>
          <ac:graphicFrameMkLst>
            <pc:docMk/>
            <pc:sldMk cId="1557024307" sldId="290"/>
            <ac:graphicFrameMk id="6" creationId="{00000000-0000-0000-0000-000000000000}"/>
          </ac:graphicFrameMkLst>
        </pc:graphicFrameChg>
        <pc:graphicFrameChg chg="del mod">
          <ac:chgData name="Michaelsen, Børje" userId="c36523e3-11ed-4011-9a41-1983019c0634" providerId="ADAL" clId="{DB89A0BE-FE9E-49A9-9979-376E30639653}" dt="2023-09-21T11:12:36.170" v="1105" actId="478"/>
          <ac:graphicFrameMkLst>
            <pc:docMk/>
            <pc:sldMk cId="1557024307" sldId="290"/>
            <ac:graphicFrameMk id="7" creationId="{00000000-0000-0000-0000-000000000000}"/>
          </ac:graphicFrameMkLst>
        </pc:graphicFrameChg>
      </pc:sldChg>
      <pc:sldChg chg="delSp modSp add mod modNotesTx">
        <pc:chgData name="Michaelsen, Børje" userId="c36523e3-11ed-4011-9a41-1983019c0634" providerId="ADAL" clId="{DB89A0BE-FE9E-49A9-9979-376E30639653}" dt="2023-09-19T09:48:12.130" v="1095"/>
        <pc:sldMkLst>
          <pc:docMk/>
          <pc:sldMk cId="559240798" sldId="1093"/>
        </pc:sldMkLst>
        <pc:spChg chg="del">
          <ac:chgData name="Michaelsen, Børje" userId="c36523e3-11ed-4011-9a41-1983019c0634" providerId="ADAL" clId="{DB89A0BE-FE9E-49A9-9979-376E30639653}" dt="2023-09-19T07:59:30.087" v="999" actId="478"/>
          <ac:spMkLst>
            <pc:docMk/>
            <pc:sldMk cId="559240798" sldId="1093"/>
            <ac:spMk id="2" creationId="{A9CA4F69-0A00-457E-97C8-8D999E84DC62}"/>
          </ac:spMkLst>
        </pc:spChg>
        <pc:spChg chg="del">
          <ac:chgData name="Michaelsen, Børje" userId="c36523e3-11ed-4011-9a41-1983019c0634" providerId="ADAL" clId="{DB89A0BE-FE9E-49A9-9979-376E30639653}" dt="2023-09-19T09:47:57.874" v="1089" actId="478"/>
          <ac:spMkLst>
            <pc:docMk/>
            <pc:sldMk cId="559240798" sldId="1093"/>
            <ac:spMk id="3" creationId="{3C75413D-B741-4BCE-8D4A-86EFA4899773}"/>
          </ac:spMkLst>
        </pc:spChg>
        <pc:spChg chg="mod ord">
          <ac:chgData name="Michaelsen, Børje" userId="c36523e3-11ed-4011-9a41-1983019c0634" providerId="ADAL" clId="{DB89A0BE-FE9E-49A9-9979-376E30639653}" dt="2023-09-19T09:47:50.883" v="1085"/>
          <ac:spMkLst>
            <pc:docMk/>
            <pc:sldMk cId="559240798" sldId="1093"/>
            <ac:spMk id="6" creationId="{E6AD9810-77AD-40A7-B695-CF94C0980126}"/>
          </ac:spMkLst>
        </pc:spChg>
        <pc:spChg chg="ord">
          <ac:chgData name="Michaelsen, Børje" userId="c36523e3-11ed-4011-9a41-1983019c0634" providerId="ADAL" clId="{DB89A0BE-FE9E-49A9-9979-376E30639653}" dt="2023-09-19T09:48:08.627" v="1092"/>
          <ac:spMkLst>
            <pc:docMk/>
            <pc:sldMk cId="559240798" sldId="1093"/>
            <ac:spMk id="13" creationId="{0CE86C2E-3F6D-47F7-BCB9-A448CABB2558}"/>
          </ac:spMkLst>
        </pc:spChg>
        <pc:picChg chg="ord">
          <ac:chgData name="Michaelsen, Børje" userId="c36523e3-11ed-4011-9a41-1983019c0634" providerId="ADAL" clId="{DB89A0BE-FE9E-49A9-9979-376E30639653}" dt="2023-09-19T09:47:48.331" v="1084"/>
          <ac:picMkLst>
            <pc:docMk/>
            <pc:sldMk cId="559240798" sldId="1093"/>
            <ac:picMk id="5" creationId="{ED8D46D5-65B2-4C20-A99F-362A277E9657}"/>
          </ac:picMkLst>
        </pc:picChg>
        <pc:picChg chg="mod ord">
          <ac:chgData name="Michaelsen, Børje" userId="c36523e3-11ed-4011-9a41-1983019c0634" providerId="ADAL" clId="{DB89A0BE-FE9E-49A9-9979-376E30639653}" dt="2023-09-19T09:47:54.324" v="1088"/>
          <ac:picMkLst>
            <pc:docMk/>
            <pc:sldMk cId="559240798" sldId="1093"/>
            <ac:picMk id="14" creationId="{8E38BDA3-05D0-C30C-143B-AC70EABD1EA1}"/>
          </ac:picMkLst>
        </pc:picChg>
        <pc:picChg chg="mod ord">
          <ac:chgData name="Michaelsen, Børje" userId="c36523e3-11ed-4011-9a41-1983019c0634" providerId="ADAL" clId="{DB89A0BE-FE9E-49A9-9979-376E30639653}" dt="2023-09-19T09:48:05.546" v="1090"/>
          <ac:picMkLst>
            <pc:docMk/>
            <pc:sldMk cId="559240798" sldId="1093"/>
            <ac:picMk id="15" creationId="{41379865-87C1-1A57-EA44-BAA6A51E18A4}"/>
          </ac:picMkLst>
        </pc:picChg>
        <pc:picChg chg="mod">
          <ac:chgData name="Michaelsen, Børje" userId="c36523e3-11ed-4011-9a41-1983019c0634" providerId="ADAL" clId="{DB89A0BE-FE9E-49A9-9979-376E30639653}" dt="2023-09-19T07:58:45.821" v="992" actId="962"/>
          <ac:picMkLst>
            <pc:docMk/>
            <pc:sldMk cId="559240798" sldId="1093"/>
            <ac:picMk id="16" creationId="{2612BA6D-5797-B8D5-9E6B-9156A7F404EA}"/>
          </ac:picMkLst>
        </pc:picChg>
        <pc:picChg chg="mod ord">
          <ac:chgData name="Michaelsen, Børje" userId="c36523e3-11ed-4011-9a41-1983019c0634" providerId="ADAL" clId="{DB89A0BE-FE9E-49A9-9979-376E30639653}" dt="2023-09-19T09:48:12.130" v="1095"/>
          <ac:picMkLst>
            <pc:docMk/>
            <pc:sldMk cId="559240798" sldId="1093"/>
            <ac:picMk id="17" creationId="{285F3294-BFE8-32DF-E28B-0A9B5C1A40C1}"/>
          </ac:picMkLst>
        </pc:picChg>
      </pc:sldChg>
      <pc:sldChg chg="addSp delSp modSp mod">
        <pc:chgData name="Michaelsen, Børje" userId="c36523e3-11ed-4011-9a41-1983019c0634" providerId="ADAL" clId="{DB89A0BE-FE9E-49A9-9979-376E30639653}" dt="2023-09-29T13:18:32.263" v="1451"/>
        <pc:sldMkLst>
          <pc:docMk/>
          <pc:sldMk cId="2611775227" sldId="1095"/>
        </pc:sldMkLst>
        <pc:spChg chg="mod">
          <ac:chgData name="Michaelsen, Børje" userId="c36523e3-11ed-4011-9a41-1983019c0634" providerId="ADAL" clId="{DB89A0BE-FE9E-49A9-9979-376E30639653}" dt="2023-09-29T13:18:19.875" v="1450" actId="14100"/>
          <ac:spMkLst>
            <pc:docMk/>
            <pc:sldMk cId="2611775227" sldId="1095"/>
            <ac:spMk id="2" creationId="{F435C770-84CE-FE99-7F0F-1CBC0D10658C}"/>
          </ac:spMkLst>
        </pc:spChg>
        <pc:spChg chg="mod">
          <ac:chgData name="Michaelsen, Børje" userId="c36523e3-11ed-4011-9a41-1983019c0634" providerId="ADAL" clId="{DB89A0BE-FE9E-49A9-9979-376E30639653}" dt="2023-09-26T08:27:55.620" v="1281" actId="6549"/>
          <ac:spMkLst>
            <pc:docMk/>
            <pc:sldMk cId="2611775227" sldId="1095"/>
            <ac:spMk id="4" creationId="{5E03F8CB-2FC6-6289-5575-EDBBBBB03428}"/>
          </ac:spMkLst>
        </pc:spChg>
        <pc:spChg chg="add del">
          <ac:chgData name="Michaelsen, Børje" userId="c36523e3-11ed-4011-9a41-1983019c0634" providerId="ADAL" clId="{DB89A0BE-FE9E-49A9-9979-376E30639653}" dt="2023-09-29T13:18:05.953" v="1447" actId="22"/>
          <ac:spMkLst>
            <pc:docMk/>
            <pc:sldMk cId="2611775227" sldId="1095"/>
            <ac:spMk id="5" creationId="{CB0E6F99-4C35-85A2-5B84-4FB5A85254DB}"/>
          </ac:spMkLst>
        </pc:spChg>
        <pc:spChg chg="add mod">
          <ac:chgData name="Michaelsen, Børje" userId="c36523e3-11ed-4011-9a41-1983019c0634" providerId="ADAL" clId="{DB89A0BE-FE9E-49A9-9979-376E30639653}" dt="2023-09-29T13:18:32.263" v="1451"/>
          <ac:spMkLst>
            <pc:docMk/>
            <pc:sldMk cId="2611775227" sldId="1095"/>
            <ac:spMk id="7" creationId="{602A1880-0CED-56BF-67D2-DF541C5918BE}"/>
          </ac:spMkLst>
        </pc:spChg>
        <pc:picChg chg="del">
          <ac:chgData name="Michaelsen, Børje" userId="c36523e3-11ed-4011-9a41-1983019c0634" providerId="ADAL" clId="{DB89A0BE-FE9E-49A9-9979-376E30639653}" dt="2023-09-26T08:26:42.056" v="1228" actId="478"/>
          <ac:picMkLst>
            <pc:docMk/>
            <pc:sldMk cId="2611775227" sldId="1095"/>
            <ac:picMk id="5" creationId="{8FD902E4-DF3C-27ED-02C8-4A3F73E439EC}"/>
          </ac:picMkLst>
        </pc:picChg>
        <pc:picChg chg="add mod">
          <ac:chgData name="Michaelsen, Børje" userId="c36523e3-11ed-4011-9a41-1983019c0634" providerId="ADAL" clId="{DB89A0BE-FE9E-49A9-9979-376E30639653}" dt="2023-09-29T13:18:10.145" v="1449" actId="962"/>
          <ac:picMkLst>
            <pc:docMk/>
            <pc:sldMk cId="2611775227" sldId="1095"/>
            <ac:picMk id="6" creationId="{4EF70343-54B1-D716-1552-1EF76A01406C}"/>
          </ac:picMkLst>
        </pc:picChg>
      </pc:sldChg>
      <pc:sldChg chg="addSp delSp modSp add mod">
        <pc:chgData name="Michaelsen, Børje" userId="c36523e3-11ed-4011-9a41-1983019c0634" providerId="ADAL" clId="{DB89A0BE-FE9E-49A9-9979-376E30639653}" dt="2023-10-10T11:45:53.553" v="1573" actId="13244"/>
        <pc:sldMkLst>
          <pc:docMk/>
          <pc:sldMk cId="4128214156" sldId="1096"/>
        </pc:sldMkLst>
        <pc:spChg chg="mod">
          <ac:chgData name="Michaelsen, Børje" userId="c36523e3-11ed-4011-9a41-1983019c0634" providerId="ADAL" clId="{DB89A0BE-FE9E-49A9-9979-376E30639653}" dt="2023-10-10T11:42:52.322" v="1471" actId="20577"/>
          <ac:spMkLst>
            <pc:docMk/>
            <pc:sldMk cId="4128214156" sldId="1096"/>
            <ac:spMk id="7" creationId="{00000000-0000-0000-0000-000000000000}"/>
          </ac:spMkLst>
        </pc:spChg>
        <pc:spChg chg="mod">
          <ac:chgData name="Michaelsen, Børje" userId="c36523e3-11ed-4011-9a41-1983019c0634" providerId="ADAL" clId="{DB89A0BE-FE9E-49A9-9979-376E30639653}" dt="2023-10-10T11:45:18.367" v="1570" actId="20577"/>
          <ac:spMkLst>
            <pc:docMk/>
            <pc:sldMk cId="4128214156" sldId="1096"/>
            <ac:spMk id="16" creationId="{01B63842-A613-4DE2-23CF-65894B874DE1}"/>
          </ac:spMkLst>
        </pc:spChg>
        <pc:picChg chg="del">
          <ac:chgData name="Michaelsen, Børje" userId="c36523e3-11ed-4011-9a41-1983019c0634" providerId="ADAL" clId="{DB89A0BE-FE9E-49A9-9979-376E30639653}" dt="2023-10-10T11:43:29.975" v="1472" actId="478"/>
          <ac:picMkLst>
            <pc:docMk/>
            <pc:sldMk cId="4128214156" sldId="1096"/>
            <ac:picMk id="4" creationId="{F6835613-0859-555F-1993-ED905A26FCBC}"/>
          </ac:picMkLst>
        </pc:picChg>
        <pc:picChg chg="add mod ord">
          <ac:chgData name="Michaelsen, Børje" userId="c36523e3-11ed-4011-9a41-1983019c0634" providerId="ADAL" clId="{DB89A0BE-FE9E-49A9-9979-376E30639653}" dt="2023-10-10T11:45:53.553" v="1573" actId="13244"/>
          <ac:picMkLst>
            <pc:docMk/>
            <pc:sldMk cId="4128214156" sldId="1096"/>
            <ac:picMk id="5" creationId="{06707ED1-0957-893F-ABB6-CC75E6BCDCE2}"/>
          </ac:picMkLst>
        </pc:pic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docChgLst>
    <pc:chgData name="Lindaas, Gunnar Ogwyn" userId="9f116345-df17-4e62-ba90-3f104129b024" providerId="ADAL" clId="{D0435A9E-592B-4B9A-8BB0-48D0C2CFAD41}"/>
    <pc:docChg chg="modSld">
      <pc:chgData name="Lindaas, Gunnar Ogwyn" userId="9f116345-df17-4e62-ba90-3f104129b024" providerId="ADAL" clId="{D0435A9E-592B-4B9A-8BB0-48D0C2CFAD41}" dt="2023-09-21T10:50:05.826" v="167" actId="20577"/>
      <pc:docMkLst>
        <pc:docMk/>
      </pc:docMkLst>
      <pc:sldChg chg="modSp mod">
        <pc:chgData name="Lindaas, Gunnar Ogwyn" userId="9f116345-df17-4e62-ba90-3f104129b024" providerId="ADAL" clId="{D0435A9E-592B-4B9A-8BB0-48D0C2CFAD41}" dt="2023-09-21T10:50:05.826" v="167" actId="20577"/>
        <pc:sldMkLst>
          <pc:docMk/>
          <pc:sldMk cId="2044844844" sldId="273"/>
        </pc:sldMkLst>
        <pc:spChg chg="mod">
          <ac:chgData name="Lindaas, Gunnar Ogwyn" userId="9f116345-df17-4e62-ba90-3f104129b024" providerId="ADAL" clId="{D0435A9E-592B-4B9A-8BB0-48D0C2CFAD41}" dt="2023-09-21T10:50:05.826" v="167" actId="20577"/>
          <ac:spMkLst>
            <pc:docMk/>
            <pc:sldMk cId="2044844844" sldId="273"/>
            <ac:spMk id="5" creationId="{00000000-0000-0000-0000-000000000000}"/>
          </ac:spMkLst>
        </pc:spChg>
        <pc:picChg chg="mod">
          <ac:chgData name="Lindaas, Gunnar Ogwyn" userId="9f116345-df17-4e62-ba90-3f104129b024" providerId="ADAL" clId="{D0435A9E-592B-4B9A-8BB0-48D0C2CFAD41}" dt="2023-09-21T10:43:08.240" v="1" actId="1076"/>
          <ac:picMkLst>
            <pc:docMk/>
            <pc:sldMk cId="2044844844" sldId="273"/>
            <ac:picMk id="4" creationId="{00000000-0000-0000-0000-000000000000}"/>
          </ac:picMkLst>
        </pc:picChg>
      </pc:sldChg>
    </pc:docChg>
  </pc:docChgLst>
  <pc:docChgLst>
    <pc:chgData name="Lindaas, Gunnar Ogwyn" userId="9f116345-df17-4e62-ba90-3f104129b024" providerId="ADAL" clId="{0E518367-61E3-4277-B87B-273418197CE2}"/>
    <pc:docChg chg="custSel modSld">
      <pc:chgData name="Lindaas, Gunnar Ogwyn" userId="9f116345-df17-4e62-ba90-3f104129b024" providerId="ADAL" clId="{0E518367-61E3-4277-B87B-273418197CE2}" dt="2021-10-18T12:08:50.361" v="201" actId="207"/>
      <pc:docMkLst>
        <pc:docMk/>
      </pc:docMkLst>
      <pc:sldChg chg="modSp mod">
        <pc:chgData name="Lindaas, Gunnar Ogwyn" userId="9f116345-df17-4e62-ba90-3f104129b024" providerId="ADAL" clId="{0E518367-61E3-4277-B87B-273418197CE2}" dt="2021-10-18T12:00:15.575" v="13" actId="20577"/>
        <pc:sldMkLst>
          <pc:docMk/>
          <pc:sldMk cId="2044844844" sldId="273"/>
        </pc:sldMkLst>
        <pc:spChg chg="mod">
          <ac:chgData name="Lindaas, Gunnar Ogwyn" userId="9f116345-df17-4e62-ba90-3f104129b024" providerId="ADAL" clId="{0E518367-61E3-4277-B87B-273418197CE2}" dt="2021-10-18T12:00:15.575" v="13" actId="20577"/>
          <ac:spMkLst>
            <pc:docMk/>
            <pc:sldMk cId="2044844844" sldId="273"/>
            <ac:spMk id="5" creationId="{00000000-0000-0000-0000-000000000000}"/>
          </ac:spMkLst>
        </pc:spChg>
        <pc:picChg chg="mod">
          <ac:chgData name="Lindaas, Gunnar Ogwyn" userId="9f116345-df17-4e62-ba90-3f104129b024" providerId="ADAL" clId="{0E518367-61E3-4277-B87B-273418197CE2}" dt="2021-10-18T11:57:36.314" v="1" actId="1076"/>
          <ac:picMkLst>
            <pc:docMk/>
            <pc:sldMk cId="2044844844" sldId="273"/>
            <ac:picMk id="4" creationId="{00000000-0000-0000-0000-000000000000}"/>
          </ac:picMkLst>
        </pc:picChg>
      </pc:sldChg>
      <pc:sldChg chg="modSp mod">
        <pc:chgData name="Lindaas, Gunnar Ogwyn" userId="9f116345-df17-4e62-ba90-3f104129b024" providerId="ADAL" clId="{0E518367-61E3-4277-B87B-273418197CE2}" dt="2021-10-18T12:08:50.361" v="201" actId="207"/>
        <pc:sldMkLst>
          <pc:docMk/>
          <pc:sldMk cId="662108869" sldId="279"/>
        </pc:sldMkLst>
        <pc:spChg chg="mod">
          <ac:chgData name="Lindaas, Gunnar Ogwyn" userId="9f116345-df17-4e62-ba90-3f104129b024" providerId="ADAL" clId="{0E518367-61E3-4277-B87B-273418197CE2}" dt="2021-10-18T12:08:50.361" v="201" actId="207"/>
          <ac:spMkLst>
            <pc:docMk/>
            <pc:sldMk cId="662108869" sldId="279"/>
            <ac:spMk id="10" creationId="{00000000-0000-0000-0000-000000000000}"/>
          </ac:spMkLst>
        </pc:spChg>
      </pc:sldChg>
      <pc:sldChg chg="addSp delSp modSp mod">
        <pc:chgData name="Lindaas, Gunnar Ogwyn" userId="9f116345-df17-4e62-ba90-3f104129b024" providerId="ADAL" clId="{0E518367-61E3-4277-B87B-273418197CE2}" dt="2021-10-18T12:04:51.083" v="51" actId="207"/>
        <pc:sldMkLst>
          <pc:docMk/>
          <pc:sldMk cId="1610994730" sldId="285"/>
        </pc:sldMkLst>
        <pc:spChg chg="mod">
          <ac:chgData name="Lindaas, Gunnar Ogwyn" userId="9f116345-df17-4e62-ba90-3f104129b024" providerId="ADAL" clId="{0E518367-61E3-4277-B87B-273418197CE2}" dt="2021-10-18T12:01:48.710" v="22" actId="20577"/>
          <ac:spMkLst>
            <pc:docMk/>
            <pc:sldMk cId="1610994730" sldId="285"/>
            <ac:spMk id="7" creationId="{00000000-0000-0000-0000-000000000000}"/>
          </ac:spMkLst>
        </pc:spChg>
        <pc:graphicFrameChg chg="add mod">
          <ac:chgData name="Lindaas, Gunnar Ogwyn" userId="9f116345-df17-4e62-ba90-3f104129b024" providerId="ADAL" clId="{0E518367-61E3-4277-B87B-273418197CE2}" dt="2021-10-18T12:04:51.083" v="51" actId="207"/>
          <ac:graphicFrameMkLst>
            <pc:docMk/>
            <pc:sldMk cId="1610994730" sldId="285"/>
            <ac:graphicFrameMk id="8" creationId="{00000000-0008-0000-0200-000002000000}"/>
          </ac:graphicFrameMkLst>
        </pc:graphicFrameChg>
        <pc:graphicFrameChg chg="del">
          <ac:chgData name="Lindaas, Gunnar Ogwyn" userId="9f116345-df17-4e62-ba90-3f104129b024" providerId="ADAL" clId="{0E518367-61E3-4277-B87B-273418197CE2}" dt="2021-10-18T12:04:04.952" v="40" actId="478"/>
          <ac:graphicFrameMkLst>
            <pc:docMk/>
            <pc:sldMk cId="1610994730" sldId="285"/>
            <ac:graphicFrameMk id="9" creationId="{00000000-0000-0000-0000-000000000000}"/>
          </ac:graphicFrameMkLst>
        </pc:graphicFrameChg>
        <pc:graphicFrameChg chg="modGraphic">
          <ac:chgData name="Lindaas, Gunnar Ogwyn" userId="9f116345-df17-4e62-ba90-3f104129b024" providerId="ADAL" clId="{0E518367-61E3-4277-B87B-273418197CE2}" dt="2021-10-18T12:04:01.287" v="39" actId="20577"/>
          <ac:graphicFrameMkLst>
            <pc:docMk/>
            <pc:sldMk cId="1610994730" sldId="285"/>
            <ac:graphicFrameMk id="10" creationId="{00000000-0000-0000-0000-000000000000}"/>
          </ac:graphicFrameMkLst>
        </pc:graphicFrameChg>
        <pc:picChg chg="mod">
          <ac:chgData name="Lindaas, Gunnar Ogwyn" userId="9f116345-df17-4e62-ba90-3f104129b024" providerId="ADAL" clId="{0E518367-61E3-4277-B87B-273418197CE2}" dt="2021-10-18T12:02:03.379" v="23" actId="14826"/>
          <ac:picMkLst>
            <pc:docMk/>
            <pc:sldMk cId="1610994730" sldId="285"/>
            <ac:picMk id="5"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Vedvarende__lavinntekt.xlsx"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3.xlsx"/></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runnskolepoeng.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L&#230;rekontrakter_180923.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nalyseavdelingen/Shared%20Documents/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pivot'!$AA$30:$AF$30</c:f>
              <c:numCache>
                <c:formatCode>General</c:formatCode>
                <c:ptCount val="6"/>
                <c:pt idx="0">
                  <c:v>12</c:v>
                </c:pt>
                <c:pt idx="1">
                  <c:v>7</c:v>
                </c:pt>
                <c:pt idx="2">
                  <c:v>13</c:v>
                </c:pt>
                <c:pt idx="3">
                  <c:v>2</c:v>
                </c:pt>
                <c:pt idx="4">
                  <c:v>16</c:v>
                </c:pt>
                <c:pt idx="5">
                  <c:v>7</c:v>
                </c:pt>
              </c:numCache>
            </c:numRef>
          </c:val>
          <c:extLst>
            <c:ext xmlns:c16="http://schemas.microsoft.com/office/drawing/2014/chart" uri="{C3380CC4-5D6E-409C-BE32-E72D297353CC}">
              <c16:uniqueId val="{00000000-4799-46CF-8E06-FC238D24E39E}"/>
            </c:ext>
          </c:extLst>
        </c:ser>
        <c:ser>
          <c:idx val="1"/>
          <c:order val="1"/>
          <c:tx>
            <c:strRef>
              <c:f>'[Igangsatt_bolig.xlsx]Bolig pivot'!$R$31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pivot'!$AA$31:$AF$31</c:f>
              <c:numCache>
                <c:formatCode>General</c:formatCode>
                <c:ptCount val="6"/>
                <c:pt idx="0">
                  <c:v>2</c:v>
                </c:pt>
                <c:pt idx="1">
                  <c:v>2</c:v>
                </c:pt>
                <c:pt idx="2">
                  <c:v>7</c:v>
                </c:pt>
                <c:pt idx="3">
                  <c:v>2</c:v>
                </c:pt>
                <c:pt idx="4">
                  <c:v>22</c:v>
                </c:pt>
                <c:pt idx="5">
                  <c:v>22</c:v>
                </c:pt>
              </c:numCache>
            </c:numRef>
          </c:val>
          <c:extLst>
            <c:ext xmlns:c16="http://schemas.microsoft.com/office/drawing/2014/chart" uri="{C3380CC4-5D6E-409C-BE32-E72D297353CC}">
              <c16:uniqueId val="{00000001-4799-46CF-8E06-FC238D24E39E}"/>
            </c:ext>
          </c:extLst>
        </c:ser>
        <c:ser>
          <c:idx val="2"/>
          <c:order val="2"/>
          <c:tx>
            <c:strRef>
              <c:f>'[Igangsatt_bolig.xlsx]Bolig pivot'!$R$32</c:f>
              <c:strCache>
                <c:ptCount val="1"/>
                <c:pt idx="0">
                  <c:v>Leilighetsbygg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pivot'!$AA$32:$AF$32</c:f>
              <c:numCache>
                <c:formatCode>General</c:formatCode>
                <c:ptCount val="6"/>
                <c:pt idx="0">
                  <c:v>26</c:v>
                </c:pt>
                <c:pt idx="1">
                  <c:v>0</c:v>
                </c:pt>
                <c:pt idx="2">
                  <c:v>19</c:v>
                </c:pt>
                <c:pt idx="3">
                  <c:v>0</c:v>
                </c:pt>
                <c:pt idx="4">
                  <c:v>22</c:v>
                </c:pt>
                <c:pt idx="5">
                  <c:v>0</c:v>
                </c:pt>
              </c:numCache>
            </c:numRef>
          </c:val>
          <c:extLst>
            <c:ext xmlns:c16="http://schemas.microsoft.com/office/drawing/2014/chart" uri="{C3380CC4-5D6E-409C-BE32-E72D297353CC}">
              <c16:uniqueId val="{00000002-4799-46CF-8E06-FC238D24E39E}"/>
            </c:ext>
          </c:extLst>
        </c:ser>
        <c:ser>
          <c:idx val="3"/>
          <c:order val="3"/>
          <c:tx>
            <c:strRef>
              <c:f>'[Igangsatt_bolig.xlsx]Bolig pivot'!$R$33</c:f>
              <c:strCache>
                <c:ptCount val="1"/>
                <c:pt idx="0">
                  <c:v>Institusjon, studenthjem, bofellesskap</c:v>
                </c:pt>
              </c:strCache>
            </c:strRef>
          </c:tx>
          <c:spPr>
            <a:solidFill>
              <a:schemeClr val="accent4"/>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99-46CF-8E06-FC238D24E39E}"/>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99-46CF-8E06-FC238D24E3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pivot'!$AA$33:$AF$33</c:f>
              <c:numCache>
                <c:formatCode>General</c:formatCode>
                <c:ptCount val="6"/>
                <c:pt idx="0">
                  <c:v>1</c:v>
                </c:pt>
                <c:pt idx="1">
                  <c:v>0</c:v>
                </c:pt>
                <c:pt idx="2">
                  <c:v>2</c:v>
                </c:pt>
                <c:pt idx="3">
                  <c:v>0</c:v>
                </c:pt>
                <c:pt idx="4">
                  <c:v>23</c:v>
                </c:pt>
                <c:pt idx="5">
                  <c:v>0</c:v>
                </c:pt>
              </c:numCache>
            </c:numRef>
          </c:val>
          <c:extLst>
            <c:ext xmlns:c16="http://schemas.microsoft.com/office/drawing/2014/chart" uri="{C3380CC4-5D6E-409C-BE32-E72D297353CC}">
              <c16:uniqueId val="{00000005-4799-46CF-8E06-FC238D24E39E}"/>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68.3</c:v>
                </c:pt>
                <c:pt idx="1">
                  <c:v>73</c:v>
                </c:pt>
                <c:pt idx="2">
                  <c:v>43.5</c:v>
                </c:pt>
                <c:pt idx="3">
                  <c:v>44.5</c:v>
                </c:pt>
              </c:numCache>
            </c:numRef>
          </c:val>
          <c:extLst>
            <c:ext xmlns:c16="http://schemas.microsoft.com/office/drawing/2014/chart" uri="{C3380CC4-5D6E-409C-BE32-E72D297353CC}">
              <c16:uniqueId val="{00000000-DAE3-40C8-AAA2-0BFFBE1D785E}"/>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70.099999999999994</c:v>
                </c:pt>
                <c:pt idx="1">
                  <c:v>73.400000000000006</c:v>
                </c:pt>
                <c:pt idx="2">
                  <c:v>40</c:v>
                </c:pt>
                <c:pt idx="3">
                  <c:v>49.6</c:v>
                </c:pt>
              </c:numCache>
            </c:numRef>
          </c:val>
          <c:extLst>
            <c:ext xmlns:c16="http://schemas.microsoft.com/office/drawing/2014/chart" uri="{C3380CC4-5D6E-409C-BE32-E72D297353CC}">
              <c16:uniqueId val="{00000001-DAE3-40C8-AAA2-0BFFBE1D785E}"/>
            </c:ext>
          </c:extLst>
        </c:ser>
        <c:ser>
          <c:idx val="2"/>
          <c:order val="2"/>
          <c:tx>
            <c:strRef>
              <c:f>Pivot!$D$3:$D$4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70.2</c:v>
                </c:pt>
                <c:pt idx="1">
                  <c:v>73.400000000000006</c:v>
                </c:pt>
                <c:pt idx="2">
                  <c:v>36.6</c:v>
                </c:pt>
                <c:pt idx="3">
                  <c:v>52.9</c:v>
                </c:pt>
              </c:numCache>
            </c:numRef>
          </c:val>
          <c:extLst>
            <c:ext xmlns:c16="http://schemas.microsoft.com/office/drawing/2014/chart" uri="{C3380CC4-5D6E-409C-BE32-E72D297353CC}">
              <c16:uniqueId val="{00000002-DAE3-40C8-AAA2-0BFFBE1D785E}"/>
            </c:ext>
          </c:extLst>
        </c:ser>
        <c:ser>
          <c:idx val="3"/>
          <c:order val="3"/>
          <c:tx>
            <c:strRef>
              <c:f>Pivot!$E$3:$E$4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70.599999999999994</c:v>
                </c:pt>
                <c:pt idx="1">
                  <c:v>73.7</c:v>
                </c:pt>
                <c:pt idx="2">
                  <c:v>40.299999999999997</c:v>
                </c:pt>
                <c:pt idx="3">
                  <c:v>45.1</c:v>
                </c:pt>
              </c:numCache>
            </c:numRef>
          </c:val>
          <c:extLst>
            <c:ext xmlns:c16="http://schemas.microsoft.com/office/drawing/2014/chart" uri="{C3380CC4-5D6E-409C-BE32-E72D297353CC}">
              <c16:uniqueId val="{00000003-DAE3-40C8-AAA2-0BFFBE1D785E}"/>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3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13A0-43DC-B37E-DD71D7B4A6C2}"/>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13A0-43DC-B37E-DD71D7B4A6C2}"/>
            </c:ext>
          </c:extLst>
        </c:ser>
        <c:ser>
          <c:idx val="2"/>
          <c:order val="2"/>
          <c:tx>
            <c:strRef>
              <c:f>Pivot_2022!$D$3:$D$4</c:f>
              <c:strCache>
                <c:ptCount val="1"/>
                <c:pt idx="0">
                  <c:v>Risør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0.10400000000000001</c:v>
                </c:pt>
                <c:pt idx="1">
                  <c:v>0.11</c:v>
                </c:pt>
                <c:pt idx="2">
                  <c:v>0.115</c:v>
                </c:pt>
                <c:pt idx="3">
                  <c:v>0.12</c:v>
                </c:pt>
                <c:pt idx="4">
                  <c:v>0.114</c:v>
                </c:pt>
                <c:pt idx="5">
                  <c:v>0.11699999999999999</c:v>
                </c:pt>
                <c:pt idx="6">
                  <c:v>0.12</c:v>
                </c:pt>
                <c:pt idx="7">
                  <c:v>0.13</c:v>
                </c:pt>
                <c:pt idx="8">
                  <c:v>0.121</c:v>
                </c:pt>
                <c:pt idx="9">
                  <c:v>0.121</c:v>
                </c:pt>
                <c:pt idx="10">
                  <c:v>0.11700000000000001</c:v>
                </c:pt>
              </c:numCache>
            </c:numRef>
          </c:val>
          <c:extLst>
            <c:ext xmlns:c16="http://schemas.microsoft.com/office/drawing/2014/chart" uri="{C3380CC4-5D6E-409C-BE32-E72D297353CC}">
              <c16:uniqueId val="{00000002-13A0-43DC-B37E-DD71D7B4A6C2}"/>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29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36701960784313725"/>
          <c:y val="9.621982712901250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5-åringer'!$A$5:$A$27</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'Tannhelse, 5-åringer'!$B$5:$B$27</c:f>
              <c:numCache>
                <c:formatCode>0.0</c:formatCode>
                <c:ptCount val="22"/>
                <c:pt idx="0">
                  <c:v>69.400000000000006</c:v>
                </c:pt>
                <c:pt idx="1">
                  <c:v>51.9</c:v>
                </c:pt>
                <c:pt idx="2">
                  <c:v>65.3</c:v>
                </c:pt>
                <c:pt idx="3">
                  <c:v>72.599999999999994</c:v>
                </c:pt>
                <c:pt idx="4">
                  <c:v>72.400000000000006</c:v>
                </c:pt>
                <c:pt idx="5">
                  <c:v>75.7</c:v>
                </c:pt>
                <c:pt idx="6">
                  <c:v>83.7</c:v>
                </c:pt>
                <c:pt idx="7">
                  <c:v>76.2</c:v>
                </c:pt>
                <c:pt idx="8">
                  <c:v>77.599999999999994</c:v>
                </c:pt>
                <c:pt idx="9">
                  <c:v>85.6</c:v>
                </c:pt>
                <c:pt idx="10">
                  <c:v>76.900000000000006</c:v>
                </c:pt>
                <c:pt idx="11">
                  <c:v>87.5</c:v>
                </c:pt>
                <c:pt idx="12">
                  <c:v>73</c:v>
                </c:pt>
                <c:pt idx="13">
                  <c:v>70</c:v>
                </c:pt>
                <c:pt idx="14">
                  <c:v>77</c:v>
                </c:pt>
                <c:pt idx="15">
                  <c:v>74</c:v>
                </c:pt>
                <c:pt idx="16">
                  <c:v>74</c:v>
                </c:pt>
                <c:pt idx="17">
                  <c:v>82.2</c:v>
                </c:pt>
                <c:pt idx="18">
                  <c:v>77.3</c:v>
                </c:pt>
                <c:pt idx="19">
                  <c:v>83</c:v>
                </c:pt>
                <c:pt idx="20">
                  <c:v>79</c:v>
                </c:pt>
                <c:pt idx="21">
                  <c:v>83</c:v>
                </c:pt>
              </c:numCache>
            </c:numRef>
          </c:val>
          <c:extLst>
            <c:ext xmlns:c16="http://schemas.microsoft.com/office/drawing/2014/chart" uri="{C3380CC4-5D6E-409C-BE32-E72D297353CC}">
              <c16:uniqueId val="{00000000-3562-4E66-AC5A-C6F03B2BB2D1}"/>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0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5-åringer'!$A$5:$A$27</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'Tannhelse, 5-åringer'!$B$5:$B$27</c:f>
              <c:numCache>
                <c:formatCode>0.0</c:formatCode>
                <c:ptCount val="22"/>
                <c:pt idx="0">
                  <c:v>1.2</c:v>
                </c:pt>
                <c:pt idx="1">
                  <c:v>2.5</c:v>
                </c:pt>
                <c:pt idx="2">
                  <c:v>1.5</c:v>
                </c:pt>
                <c:pt idx="3">
                  <c:v>1.4</c:v>
                </c:pt>
                <c:pt idx="4">
                  <c:v>1.1000000000000001</c:v>
                </c:pt>
                <c:pt idx="5">
                  <c:v>1.4</c:v>
                </c:pt>
                <c:pt idx="6">
                  <c:v>0.4</c:v>
                </c:pt>
                <c:pt idx="7">
                  <c:v>1.2</c:v>
                </c:pt>
                <c:pt idx="8">
                  <c:v>0.7</c:v>
                </c:pt>
                <c:pt idx="9">
                  <c:v>0.5</c:v>
                </c:pt>
                <c:pt idx="10">
                  <c:v>1</c:v>
                </c:pt>
                <c:pt idx="11">
                  <c:v>0.4</c:v>
                </c:pt>
                <c:pt idx="12">
                  <c:v>0.8</c:v>
                </c:pt>
                <c:pt idx="13">
                  <c:v>0.6</c:v>
                </c:pt>
                <c:pt idx="14">
                  <c:v>0.5</c:v>
                </c:pt>
                <c:pt idx="15">
                  <c:v>0.9</c:v>
                </c:pt>
                <c:pt idx="16">
                  <c:v>0.9</c:v>
                </c:pt>
                <c:pt idx="17">
                  <c:v>0.7</c:v>
                </c:pt>
                <c:pt idx="18">
                  <c:v>1.3</c:v>
                </c:pt>
                <c:pt idx="19">
                  <c:v>1</c:v>
                </c:pt>
                <c:pt idx="20">
                  <c:v>1.8</c:v>
                </c:pt>
                <c:pt idx="21">
                  <c:v>0.6</c:v>
                </c:pt>
              </c:numCache>
            </c:numRef>
          </c:val>
          <c:extLst>
            <c:ext xmlns:c16="http://schemas.microsoft.com/office/drawing/2014/chart" uri="{C3380CC4-5D6E-409C-BE32-E72D297353CC}">
              <c16:uniqueId val="{00000000-B596-474D-B6C4-0B0DD81F4BAE}"/>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14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131</c:v>
                </c:pt>
                <c:pt idx="1">
                  <c:v>110</c:v>
                </c:pt>
                <c:pt idx="2">
                  <c:v>123</c:v>
                </c:pt>
                <c:pt idx="3">
                  <c:v>140</c:v>
                </c:pt>
                <c:pt idx="4">
                  <c:v>130</c:v>
                </c:pt>
                <c:pt idx="5">
                  <c:v>119</c:v>
                </c:pt>
                <c:pt idx="6">
                  <c:v>116</c:v>
                </c:pt>
                <c:pt idx="7">
                  <c:v>97</c:v>
                </c:pt>
                <c:pt idx="8">
                  <c:v>112</c:v>
                </c:pt>
                <c:pt idx="9">
                  <c:v>113</c:v>
                </c:pt>
                <c:pt idx="10">
                  <c:v>154</c:v>
                </c:pt>
                <c:pt idx="11">
                  <c:v>128</c:v>
                </c:pt>
                <c:pt idx="12">
                  <c:v>140</c:v>
                </c:pt>
                <c:pt idx="13">
                  <c:v>156</c:v>
                </c:pt>
                <c:pt idx="14">
                  <c:v>151</c:v>
                </c:pt>
                <c:pt idx="15">
                  <c:v>165</c:v>
                </c:pt>
                <c:pt idx="16">
                  <c:v>152</c:v>
                </c:pt>
                <c:pt idx="17">
                  <c:v>146</c:v>
                </c:pt>
                <c:pt idx="18">
                  <c:v>126</c:v>
                </c:pt>
                <c:pt idx="19">
                  <c:v>147</c:v>
                </c:pt>
                <c:pt idx="20">
                  <c:v>140</c:v>
                </c:pt>
                <c:pt idx="21">
                  <c:v>115</c:v>
                </c:pt>
              </c:numCache>
            </c:numRef>
          </c:val>
          <c:smooth val="0"/>
          <c:extLst>
            <c:ext xmlns:c16="http://schemas.microsoft.com/office/drawing/2014/chart" uri="{C3380CC4-5D6E-409C-BE32-E72D297353CC}">
              <c16:uniqueId val="{00000000-D176-4FF2-BE6E-F853D26156DD}"/>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49"/>
  </c:pivotSource>
  <c:chart>
    <c:title>
      <c:tx>
        <c:strRef>
          <c:f>'4. Pivot'!$B$2</c:f>
          <c:strCache>
            <c:ptCount val="1"/>
            <c:pt idx="0">
              <c:v>Risør</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0">
                  <c:v>23579.372172194897</c:v>
                </c:pt>
                <c:pt idx="1">
                  <c:v>24920.47278769438</c:v>
                </c:pt>
                <c:pt idx="2">
                  <c:v>26261.573403193863</c:v>
                </c:pt>
                <c:pt idx="3">
                  <c:v>25785.880391965075</c:v>
                </c:pt>
                <c:pt idx="4">
                  <c:v>25310.187380736286</c:v>
                </c:pt>
                <c:pt idx="5">
                  <c:v>24765.112738287975</c:v>
                </c:pt>
                <c:pt idx="6">
                  <c:v>24220.03809583966</c:v>
                </c:pt>
                <c:pt idx="7">
                  <c:v>23529.800202841427</c:v>
                </c:pt>
                <c:pt idx="8">
                  <c:v>26061.785079833113</c:v>
                </c:pt>
                <c:pt idx="9">
                  <c:v>22810.692585109562</c:v>
                </c:pt>
                <c:pt idx="10">
                  <c:v>22236.273558983128</c:v>
                </c:pt>
                <c:pt idx="11">
                  <c:v>23802.301653074148</c:v>
                </c:pt>
                <c:pt idx="12">
                  <c:v>22660.418095649886</c:v>
                </c:pt>
                <c:pt idx="13">
                  <c:v>22579.901302444869</c:v>
                </c:pt>
              </c:numCache>
            </c:numRef>
          </c:val>
          <c:smooth val="0"/>
          <c:extLst>
            <c:ext xmlns:c16="http://schemas.microsoft.com/office/drawing/2014/chart" uri="{C3380CC4-5D6E-409C-BE32-E72D297353CC}">
              <c16:uniqueId val="{00000000-4D83-4A1A-A507-938CB173C831}"/>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c:v>22579.901302444869</c:v>
                </c:pt>
                <c:pt idx="14">
                  <c:v>20674.236139459761</c:v>
                </c:pt>
                <c:pt idx="15">
                  <c:v>20061.296543078475</c:v>
                </c:pt>
                <c:pt idx="16">
                  <c:v>19037.031528995714</c:v>
                </c:pt>
                <c:pt idx="17">
                  <c:v>18455.351371873039</c:v>
                </c:pt>
                <c:pt idx="18">
                  <c:v>17842.411775491753</c:v>
                </c:pt>
                <c:pt idx="19">
                  <c:v>17048.060026140738</c:v>
                </c:pt>
                <c:pt idx="20">
                  <c:v>16701.077530797287</c:v>
                </c:pt>
                <c:pt idx="21">
                  <c:v>16088.137934416005</c:v>
                </c:pt>
              </c:numCache>
            </c:numRef>
          </c:val>
          <c:smooth val="0"/>
          <c:extLst>
            <c:ext xmlns:c16="http://schemas.microsoft.com/office/drawing/2014/chart" uri="{C3380CC4-5D6E-409C-BE32-E72D297353CC}">
              <c16:uniqueId val="{00000001-4D83-4A1A-A507-938CB173C831}"/>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8455-41C5-AFE1-8F0B68461CB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3.7785410347592689E-2</c:v>
                </c:pt>
                <c:pt idx="1">
                  <c:v>0</c:v>
                </c:pt>
                <c:pt idx="2" formatCode="###0.000\ %_ ;_*\-###0.000\ %_ ;_*&quot;-&quot;">
                  <c:v>0</c:v>
                </c:pt>
                <c:pt idx="3">
                  <c:v>1</c:v>
                </c:pt>
                <c:pt idx="4">
                  <c:v>0.89994605003097283</c:v>
                </c:pt>
                <c:pt idx="5">
                  <c:v>0.54560054389761059</c:v>
                </c:pt>
              </c:numCache>
            </c:numRef>
          </c:val>
          <c:extLst>
            <c:ext xmlns:c16="http://schemas.microsoft.com/office/drawing/2014/chart" uri="{C3380CC4-5D6E-409C-BE32-E72D297353CC}">
              <c16:uniqueId val="{00000001-8455-41C5-AFE1-8F0B68461CB9}"/>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8455-41C5-AFE1-8F0B68461CB9}"/>
                </c:ext>
              </c:extLst>
            </c:dLbl>
            <c:dLbl>
              <c:idx val="2"/>
              <c:delete val="1"/>
              <c:extLst>
                <c:ext xmlns:c15="http://schemas.microsoft.com/office/drawing/2012/chart" uri="{CE6537A1-D6FC-4f65-9D91-7224C49458BB}"/>
                <c:ext xmlns:c16="http://schemas.microsoft.com/office/drawing/2014/chart" uri="{C3380CC4-5D6E-409C-BE32-E72D297353CC}">
                  <c16:uniqueId val="{00000003-8455-41C5-AFE1-8F0B68461CB9}"/>
                </c:ext>
              </c:extLst>
            </c:dLbl>
            <c:dLbl>
              <c:idx val="3"/>
              <c:delete val="1"/>
              <c:extLst>
                <c:ext xmlns:c15="http://schemas.microsoft.com/office/drawing/2012/chart" uri="{CE6537A1-D6FC-4f65-9D91-7224C49458BB}"/>
                <c:ext xmlns:c16="http://schemas.microsoft.com/office/drawing/2014/chart" uri="{C3380CC4-5D6E-409C-BE32-E72D297353CC}">
                  <c16:uniqueId val="{00000004-8455-41C5-AFE1-8F0B68461CB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0.12691706631933275</c:v>
                </c:pt>
                <c:pt idx="1">
                  <c:v>0</c:v>
                </c:pt>
                <c:pt idx="2">
                  <c:v>0</c:v>
                </c:pt>
                <c:pt idx="3">
                  <c:v>0</c:v>
                </c:pt>
                <c:pt idx="4">
                  <c:v>7.8798271975090442E-2</c:v>
                </c:pt>
                <c:pt idx="5">
                  <c:v>7.8269703574229646E-2</c:v>
                </c:pt>
              </c:numCache>
            </c:numRef>
          </c:val>
          <c:extLst>
            <c:ext xmlns:c16="http://schemas.microsoft.com/office/drawing/2014/chart" uri="{C3380CC4-5D6E-409C-BE32-E72D297353CC}">
              <c16:uniqueId val="{00000005-8455-41C5-AFE1-8F0B68461CB9}"/>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8-8455-41C5-AFE1-8F0B68461CB9}"/>
                </c:ext>
              </c:extLst>
            </c:dLbl>
            <c:dLbl>
              <c:idx val="4"/>
              <c:delete val="1"/>
              <c:extLst>
                <c:ext xmlns:c15="http://schemas.microsoft.com/office/drawing/2012/chart" uri="{CE6537A1-D6FC-4f65-9D91-7224C49458BB}"/>
                <c:ext xmlns:c16="http://schemas.microsoft.com/office/drawing/2014/chart" uri="{C3380CC4-5D6E-409C-BE32-E72D297353CC}">
                  <c16:uniqueId val="{00000007-8455-41C5-AFE1-8F0B68461CB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0.83529752333307461</c:v>
                </c:pt>
                <c:pt idx="1">
                  <c:v>1</c:v>
                </c:pt>
                <c:pt idx="2">
                  <c:v>1</c:v>
                </c:pt>
                <c:pt idx="3">
                  <c:v>0</c:v>
                </c:pt>
                <c:pt idx="4">
                  <c:v>2.1255677993936808E-2</c:v>
                </c:pt>
                <c:pt idx="5">
                  <c:v>0.37612975252815967</c:v>
                </c:pt>
              </c:numCache>
            </c:numRef>
          </c:val>
          <c:extLst>
            <c:ext xmlns:c16="http://schemas.microsoft.com/office/drawing/2014/chart" uri="{C3380CC4-5D6E-409C-BE32-E72D297353CC}">
              <c16:uniqueId val="{00000006-8455-41C5-AFE1-8F0B68461CB9}"/>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5</c:v>
                </c:pt>
                <c:pt idx="1">
                  <c:v>10</c:v>
                </c:pt>
                <c:pt idx="2">
                  <c:v>3</c:v>
                </c:pt>
                <c:pt idx="3">
                  <c:v>68</c:v>
                </c:pt>
                <c:pt idx="4">
                  <c:v>9</c:v>
                </c:pt>
                <c:pt idx="5">
                  <c:v>5</c:v>
                </c:pt>
              </c:numCache>
            </c:numRef>
          </c:val>
          <c:extLst>
            <c:ext xmlns:c16="http://schemas.microsoft.com/office/drawing/2014/chart" uri="{C3380CC4-5D6E-409C-BE32-E72D297353CC}">
              <c16:uniqueId val="{00000000-96B5-422E-86CC-FDFC59D4AF07}"/>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96B5-422E-86CC-FDFC59D4AF07}"/>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70</c:v>
                </c:pt>
                <c:pt idx="1">
                  <c:v>69</c:v>
                </c:pt>
                <c:pt idx="2">
                  <c:v>64</c:v>
                </c:pt>
                <c:pt idx="3">
                  <c:v>58</c:v>
                </c:pt>
                <c:pt idx="4">
                  <c:v>57</c:v>
                </c:pt>
                <c:pt idx="5">
                  <c:v>47</c:v>
                </c:pt>
              </c:numCache>
            </c:numRef>
          </c:val>
          <c:extLst>
            <c:ext xmlns:c16="http://schemas.microsoft.com/office/drawing/2014/chart" uri="{C3380CC4-5D6E-409C-BE32-E72D297353CC}">
              <c16:uniqueId val="{00000000-0398-4D81-8950-812EEF389574}"/>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772</c:v>
                </c:pt>
                <c:pt idx="1">
                  <c:v>746</c:v>
                </c:pt>
                <c:pt idx="2">
                  <c:v>733</c:v>
                </c:pt>
                <c:pt idx="3">
                  <c:v>733</c:v>
                </c:pt>
                <c:pt idx="4">
                  <c:v>759</c:v>
                </c:pt>
                <c:pt idx="5">
                  <c:v>767</c:v>
                </c:pt>
              </c:numCache>
            </c:numRef>
          </c:val>
          <c:extLst>
            <c:ext xmlns:c16="http://schemas.microsoft.com/office/drawing/2014/chart" uri="{C3380CC4-5D6E-409C-BE32-E72D297353CC}">
              <c16:uniqueId val="{00000001-0398-4D81-8950-812EEF389574}"/>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56</c:v>
                </c:pt>
                <c:pt idx="1">
                  <c:v>62</c:v>
                </c:pt>
                <c:pt idx="2">
                  <c:v>61</c:v>
                </c:pt>
                <c:pt idx="3">
                  <c:v>64</c:v>
                </c:pt>
                <c:pt idx="4">
                  <c:v>59</c:v>
                </c:pt>
                <c:pt idx="5">
                  <c:v>58</c:v>
                </c:pt>
              </c:numCache>
            </c:numRef>
          </c:val>
          <c:extLst>
            <c:ext xmlns:c16="http://schemas.microsoft.com/office/drawing/2014/chart" uri="{C3380CC4-5D6E-409C-BE32-E72D297353CC}">
              <c16:uniqueId val="{00000002-0398-4D81-8950-812EEF389574}"/>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1665</c:v>
                </c:pt>
                <c:pt idx="1">
                  <c:v>1637</c:v>
                </c:pt>
                <c:pt idx="2">
                  <c:v>1599</c:v>
                </c:pt>
                <c:pt idx="3">
                  <c:v>1643</c:v>
                </c:pt>
                <c:pt idx="4">
                  <c:v>1618</c:v>
                </c:pt>
                <c:pt idx="5">
                  <c:v>1612</c:v>
                </c:pt>
              </c:numCache>
            </c:numRef>
          </c:val>
          <c:extLst>
            <c:ext xmlns:c16="http://schemas.microsoft.com/office/drawing/2014/chart" uri="{C3380CC4-5D6E-409C-BE32-E72D297353CC}">
              <c16:uniqueId val="{00000003-0398-4D81-8950-812EEF389574}"/>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0398-4D81-8950-812EEF389574}"/>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0398-4D81-8950-812EEF389574}"/>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0398-4D81-8950-812EEF389574}"/>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0398-4D81-8950-812EEF389574}"/>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0398-4D81-8950-812EEF389574}"/>
              </c:ext>
            </c:extLst>
          </c:dPt>
          <c:dPt>
            <c:idx val="5"/>
            <c:invertIfNegative val="0"/>
            <c:bubble3D val="0"/>
            <c:extLst>
              <c:ext xmlns:c16="http://schemas.microsoft.com/office/drawing/2014/chart" uri="{C3380CC4-5D6E-409C-BE32-E72D297353CC}">
                <c16:uniqueId val="{0000000E-0398-4D81-8950-812EEF389574}"/>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98-4D81-8950-812EEF389574}"/>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398-4D81-8950-812EEF389574}"/>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398-4D81-8950-812EEF389574}"/>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398-4D81-8950-812EEF389574}"/>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398-4D81-8950-812EEF38957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62</c:v>
                </c:pt>
                <c:pt idx="1">
                  <c:v>61</c:v>
                </c:pt>
                <c:pt idx="2">
                  <c:v>59</c:v>
                </c:pt>
                <c:pt idx="3">
                  <c:v>58</c:v>
                </c:pt>
                <c:pt idx="4">
                  <c:v>62</c:v>
                </c:pt>
                <c:pt idx="5">
                  <c:v>61</c:v>
                </c:pt>
              </c:numCache>
            </c:numRef>
          </c:val>
          <c:extLst>
            <c:ext xmlns:c16="http://schemas.microsoft.com/office/drawing/2014/chart" uri="{C3380CC4-5D6E-409C-BE32-E72D297353CC}">
              <c16:uniqueId val="{0000000F-0398-4D81-8950-812EEF389574}"/>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DDCA-465F-B2FF-9144E3975CC2}"/>
              </c:ext>
            </c:extLst>
          </c:dPt>
          <c:dPt>
            <c:idx val="1"/>
            <c:bubble3D val="0"/>
            <c:spPr>
              <a:solidFill>
                <a:schemeClr val="accent2"/>
              </a:solidFill>
              <a:ln>
                <a:noFill/>
              </a:ln>
              <a:effectLst/>
            </c:spPr>
            <c:extLst>
              <c:ext xmlns:c16="http://schemas.microsoft.com/office/drawing/2014/chart" uri="{C3380CC4-5D6E-409C-BE32-E72D297353CC}">
                <c16:uniqueId val="{00000003-DDCA-465F-B2FF-9144E3975CC2}"/>
              </c:ext>
            </c:extLst>
          </c:dPt>
          <c:dPt>
            <c:idx val="2"/>
            <c:bubble3D val="0"/>
            <c:spPr>
              <a:solidFill>
                <a:schemeClr val="accent3"/>
              </a:solidFill>
              <a:ln>
                <a:noFill/>
              </a:ln>
              <a:effectLst/>
            </c:spPr>
            <c:extLst>
              <c:ext xmlns:c16="http://schemas.microsoft.com/office/drawing/2014/chart" uri="{C3380CC4-5D6E-409C-BE32-E72D297353CC}">
                <c16:uniqueId val="{00000005-DDCA-465F-B2FF-9144E3975CC2}"/>
              </c:ext>
            </c:extLst>
          </c:dPt>
          <c:dPt>
            <c:idx val="3"/>
            <c:bubble3D val="0"/>
            <c:spPr>
              <a:solidFill>
                <a:schemeClr val="accent4"/>
              </a:solidFill>
              <a:ln>
                <a:noFill/>
              </a:ln>
              <a:effectLst/>
            </c:spPr>
            <c:extLst>
              <c:ext xmlns:c16="http://schemas.microsoft.com/office/drawing/2014/chart" uri="{C3380CC4-5D6E-409C-BE32-E72D297353CC}">
                <c16:uniqueId val="{00000007-DDCA-465F-B2FF-9144E3975CC2}"/>
              </c:ext>
            </c:extLst>
          </c:dPt>
          <c:dPt>
            <c:idx val="4"/>
            <c:bubble3D val="0"/>
            <c:spPr>
              <a:solidFill>
                <a:schemeClr val="accent5"/>
              </a:solidFill>
              <a:ln>
                <a:noFill/>
              </a:ln>
              <a:effectLst/>
            </c:spPr>
            <c:extLst>
              <c:ext xmlns:c16="http://schemas.microsoft.com/office/drawing/2014/chart" uri="{C3380CC4-5D6E-409C-BE32-E72D297353CC}">
                <c16:uniqueId val="{00000009-DDCA-465F-B2FF-9144E3975CC2}"/>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DCA-465F-B2FF-9144E3975CC2}"/>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47</c:v>
                </c:pt>
                <c:pt idx="1">
                  <c:v>767</c:v>
                </c:pt>
                <c:pt idx="2">
                  <c:v>58</c:v>
                </c:pt>
                <c:pt idx="3">
                  <c:v>1612</c:v>
                </c:pt>
                <c:pt idx="4">
                  <c:v>61</c:v>
                </c:pt>
              </c:numCache>
            </c:numRef>
          </c:val>
          <c:extLst>
            <c:ext xmlns:c16="http://schemas.microsoft.com/office/drawing/2014/chart" uri="{C3380CC4-5D6E-409C-BE32-E72D297353CC}">
              <c16:uniqueId val="{0000000A-DDCA-465F-B2FF-9144E3975CC2}"/>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16 Trelast- og trevareindustri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94</c:v>
                </c:pt>
                <c:pt idx="1">
                  <c:v>105</c:v>
                </c:pt>
                <c:pt idx="2">
                  <c:v>109</c:v>
                </c:pt>
                <c:pt idx="3">
                  <c:v>99</c:v>
                </c:pt>
                <c:pt idx="4">
                  <c:v>127</c:v>
                </c:pt>
                <c:pt idx="5">
                  <c:v>78</c:v>
                </c:pt>
              </c:numCache>
            </c:numRef>
          </c:val>
          <c:smooth val="0"/>
          <c:extLst>
            <c:ext xmlns:c16="http://schemas.microsoft.com/office/drawing/2014/chart" uri="{C3380CC4-5D6E-409C-BE32-E72D297353CC}">
              <c16:uniqueId val="{00000000-042F-4FA7-8986-83B9EE186A22}"/>
            </c:ext>
          </c:extLst>
        </c:ser>
        <c:ser>
          <c:idx val="3"/>
          <c:order val="1"/>
          <c:tx>
            <c:strRef>
              <c:f>'pivot 2 siffer'!$C$4:$C$5</c:f>
              <c:strCache>
                <c:ptCount val="1"/>
                <c:pt idx="0">
                  <c:v>25 Metallvareindustri</c:v>
                </c:pt>
              </c:strCache>
            </c:strRef>
          </c:tx>
          <c:spPr>
            <a:ln w="28575" cap="rnd">
              <a:solidFill>
                <a:schemeClr val="accent4"/>
              </a:solidFill>
              <a:round/>
            </a:ln>
            <a:effectLst/>
          </c:spPr>
          <c:marker>
            <c:symbol val="diamond"/>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168</c:v>
                </c:pt>
                <c:pt idx="1">
                  <c:v>164</c:v>
                </c:pt>
                <c:pt idx="2">
                  <c:v>164</c:v>
                </c:pt>
                <c:pt idx="3">
                  <c:v>153</c:v>
                </c:pt>
                <c:pt idx="4">
                  <c:v>167</c:v>
                </c:pt>
                <c:pt idx="5">
                  <c:v>174</c:v>
                </c:pt>
              </c:numCache>
            </c:numRef>
          </c:val>
          <c:smooth val="0"/>
          <c:extLst>
            <c:ext xmlns:c16="http://schemas.microsoft.com/office/drawing/2014/chart" uri="{C3380CC4-5D6E-409C-BE32-E72D297353CC}">
              <c16:uniqueId val="{00000001-042F-4FA7-8986-83B9EE186A22}"/>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149</c:v>
                </c:pt>
                <c:pt idx="1">
                  <c:v>140</c:v>
                </c:pt>
                <c:pt idx="2">
                  <c:v>144</c:v>
                </c:pt>
                <c:pt idx="3">
                  <c:v>157</c:v>
                </c:pt>
                <c:pt idx="4">
                  <c:v>125</c:v>
                </c:pt>
                <c:pt idx="5">
                  <c:v>116</c:v>
                </c:pt>
              </c:numCache>
            </c:numRef>
          </c:val>
          <c:smooth val="0"/>
          <c:extLst>
            <c:ext xmlns:c16="http://schemas.microsoft.com/office/drawing/2014/chart" uri="{C3380CC4-5D6E-409C-BE32-E72D297353CC}">
              <c16:uniqueId val="{00000002-042F-4FA7-8986-83B9EE186A22}"/>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135</c:v>
                </c:pt>
                <c:pt idx="1">
                  <c:v>135</c:v>
                </c:pt>
                <c:pt idx="2">
                  <c:v>114</c:v>
                </c:pt>
                <c:pt idx="3">
                  <c:v>133</c:v>
                </c:pt>
                <c:pt idx="4">
                  <c:v>126</c:v>
                </c:pt>
                <c:pt idx="5">
                  <c:v>126</c:v>
                </c:pt>
              </c:numCache>
            </c:numRef>
          </c:val>
          <c:smooth val="0"/>
          <c:extLst>
            <c:ext xmlns:c16="http://schemas.microsoft.com/office/drawing/2014/chart" uri="{C3380CC4-5D6E-409C-BE32-E72D297353CC}">
              <c16:uniqueId val="{00000003-042F-4FA7-8986-83B9EE186A22}"/>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8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Risør</c:v>
                </c:pt>
              </c:strCache>
            </c:strRef>
          </c:cat>
          <c:val>
            <c:numRef>
              <c:f>Pivot_tom_2023!$B$6:$B$8</c:f>
              <c:numCache>
                <c:formatCode>General</c:formatCode>
                <c:ptCount val="2"/>
                <c:pt idx="0">
                  <c:v>42.3</c:v>
                </c:pt>
                <c:pt idx="1">
                  <c:v>42.7</c:v>
                </c:pt>
              </c:numCache>
            </c:numRef>
          </c:val>
          <c:extLst>
            <c:ext xmlns:c16="http://schemas.microsoft.com/office/drawing/2014/chart" uri="{C3380CC4-5D6E-409C-BE32-E72D297353CC}">
              <c16:uniqueId val="{00000000-8B9C-4B29-A087-168B1513CDBD}"/>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Risør</c:v>
                </c:pt>
              </c:strCache>
            </c:strRef>
          </c:cat>
          <c:val>
            <c:numRef>
              <c:f>Pivot_tom_2023!$C$6:$C$8</c:f>
              <c:numCache>
                <c:formatCode>General</c:formatCode>
                <c:ptCount val="2"/>
                <c:pt idx="0">
                  <c:v>42.6</c:v>
                </c:pt>
                <c:pt idx="1">
                  <c:v>39.1</c:v>
                </c:pt>
              </c:numCache>
            </c:numRef>
          </c:val>
          <c:extLst>
            <c:ext xmlns:c16="http://schemas.microsoft.com/office/drawing/2014/chart" uri="{C3380CC4-5D6E-409C-BE32-E72D297353CC}">
              <c16:uniqueId val="{00000001-8B9C-4B29-A087-168B1513CDBD}"/>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Risør</c:v>
                </c:pt>
              </c:strCache>
            </c:strRef>
          </c:cat>
          <c:val>
            <c:numRef>
              <c:f>Pivot_tom_2023!$D$6:$D$8</c:f>
              <c:numCache>
                <c:formatCode>General</c:formatCode>
                <c:ptCount val="2"/>
                <c:pt idx="0">
                  <c:v>42.8</c:v>
                </c:pt>
                <c:pt idx="1">
                  <c:v>42.9</c:v>
                </c:pt>
              </c:numCache>
            </c:numRef>
          </c:val>
          <c:extLst>
            <c:ext xmlns:c16="http://schemas.microsoft.com/office/drawing/2014/chart" uri="{C3380CC4-5D6E-409C-BE32-E72D297353CC}">
              <c16:uniqueId val="{00000002-8B9C-4B29-A087-168B1513CDBD}"/>
            </c:ext>
          </c:extLst>
        </c:ser>
        <c:ser>
          <c:idx val="3"/>
          <c:order val="3"/>
          <c:tx>
            <c:strRef>
              <c:f>Pivot_tom_2023!$E$4:$E$5</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Risør</c:v>
                </c:pt>
              </c:strCache>
            </c:strRef>
          </c:cat>
          <c:val>
            <c:numRef>
              <c:f>Pivot_tom_2023!$E$6:$E$8</c:f>
              <c:numCache>
                <c:formatCode>General</c:formatCode>
                <c:ptCount val="2"/>
                <c:pt idx="0">
                  <c:v>41.5</c:v>
                </c:pt>
                <c:pt idx="1">
                  <c:v>40.6</c:v>
                </c:pt>
              </c:numCache>
            </c:numRef>
          </c:val>
          <c:extLst>
            <c:ext xmlns:c16="http://schemas.microsoft.com/office/drawing/2014/chart" uri="{C3380CC4-5D6E-409C-BE32-E72D297353CC}">
              <c16:uniqueId val="{00000003-8B9C-4B29-A087-168B1513CDBD}"/>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Risør</c:v>
                </c:pt>
              </c:strCache>
            </c:strRef>
          </c:cat>
          <c:val>
            <c:numRef>
              <c:f>Pivot_tom_2023!$F$6:$F$8</c:f>
              <c:numCache>
                <c:formatCode>General</c:formatCode>
                <c:ptCount val="2"/>
                <c:pt idx="0">
                  <c:v>41.6</c:v>
                </c:pt>
                <c:pt idx="1">
                  <c:v>40.200000000000003</c:v>
                </c:pt>
              </c:numCache>
            </c:numRef>
          </c:val>
          <c:extLst>
            <c:ext xmlns:c16="http://schemas.microsoft.com/office/drawing/2014/chart" uri="{C3380CC4-5D6E-409C-BE32-E72D297353CC}">
              <c16:uniqueId val="{00000004-8B9C-4B29-A087-168B1513CDBD}"/>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Agder, kommune, begge kjønn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B5A4-413D-8CBD-8BEE8FC78A94}"/>
            </c:ext>
          </c:extLst>
        </c:ser>
        <c:ser>
          <c:idx val="1"/>
          <c:order val="1"/>
          <c:tx>
            <c:strRef>
              <c:f>'bruk 2024'!$C$5:$C$6</c:f>
              <c:strCache>
                <c:ptCount val="1"/>
                <c:pt idx="0">
                  <c:v>Risør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78.8</c:v>
                </c:pt>
                <c:pt idx="1">
                  <c:v>83.8</c:v>
                </c:pt>
                <c:pt idx="2">
                  <c:v>78</c:v>
                </c:pt>
                <c:pt idx="3">
                  <c:v>81.3</c:v>
                </c:pt>
                <c:pt idx="4">
                  <c:v>77.2</c:v>
                </c:pt>
              </c:numCache>
            </c:numRef>
          </c:val>
          <c:extLst>
            <c:ext xmlns:c16="http://schemas.microsoft.com/office/drawing/2014/chart" uri="{C3380CC4-5D6E-409C-BE32-E72D297353CC}">
              <c16:uniqueId val="{00000001-B5A4-413D-8CBD-8BEE8FC78A94}"/>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lærekotrakter per 1000 innbyggere, privat sektor, 09.2023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'[Lærekontrakter_180923.xlsx]18.09.23 - privat'!$B$1</c:f>
              <c:strCache>
                <c:ptCount val="1"/>
                <c:pt idx="0">
                  <c:v>Antall lærekotrakter per 1000 innbyggere</c:v>
                </c:pt>
              </c:strCache>
            </c:strRef>
          </c:tx>
          <c:spPr>
            <a:solidFill>
              <a:srgbClr val="002060"/>
            </a:solidFill>
            <a:ln>
              <a:noFill/>
            </a:ln>
            <a:effectLst/>
          </c:spPr>
          <c:invertIfNegative val="0"/>
          <c:dPt>
            <c:idx val="12"/>
            <c:invertIfNegative val="0"/>
            <c:bubble3D val="0"/>
            <c:spPr>
              <a:solidFill>
                <a:srgbClr val="00B0F0"/>
              </a:solidFill>
              <a:ln>
                <a:noFill/>
              </a:ln>
              <a:effectLst/>
            </c:spPr>
            <c:extLst>
              <c:ext xmlns:c16="http://schemas.microsoft.com/office/drawing/2014/chart" uri="{C3380CC4-5D6E-409C-BE32-E72D297353CC}">
                <c16:uniqueId val="{00000003-1435-4010-902E-5A8310875224}"/>
              </c:ext>
            </c:extLst>
          </c:dPt>
          <c:dPt>
            <c:idx val="20"/>
            <c:invertIfNegative val="0"/>
            <c:bubble3D val="0"/>
            <c:spPr>
              <a:solidFill>
                <a:srgbClr val="002060"/>
              </a:solidFill>
              <a:ln>
                <a:noFill/>
              </a:ln>
              <a:effectLst/>
            </c:spPr>
            <c:extLst>
              <c:ext xmlns:c16="http://schemas.microsoft.com/office/drawing/2014/chart" uri="{C3380CC4-5D6E-409C-BE32-E72D297353CC}">
                <c16:uniqueId val="{00000001-1435-4010-902E-5A8310875224}"/>
              </c:ext>
            </c:extLst>
          </c:dPt>
          <c:cat>
            <c:strRef>
              <c:f>'[Lærekontrakter_180923.xlsx]18.09.23 - privat'!$A$2:$A$26</c:f>
              <c:strCache>
                <c:ptCount val="25"/>
                <c:pt idx="0">
                  <c:v>Iveland</c:v>
                </c:pt>
                <c:pt idx="1">
                  <c:v>Vegårshei</c:v>
                </c:pt>
                <c:pt idx="2">
                  <c:v>Hægebostad</c:v>
                </c:pt>
                <c:pt idx="3">
                  <c:v>Gjerstad</c:v>
                </c:pt>
                <c:pt idx="4">
                  <c:v>Sirdal</c:v>
                </c:pt>
                <c:pt idx="5">
                  <c:v>Lillesand</c:v>
                </c:pt>
                <c:pt idx="6">
                  <c:v>Tvedestrand</c:v>
                </c:pt>
                <c:pt idx="7">
                  <c:v>Åseral</c:v>
                </c:pt>
                <c:pt idx="8">
                  <c:v>Valle</c:v>
                </c:pt>
                <c:pt idx="9">
                  <c:v>Froland</c:v>
                </c:pt>
                <c:pt idx="10">
                  <c:v>Vennesla</c:v>
                </c:pt>
                <c:pt idx="11">
                  <c:v>Arendal</c:v>
                </c:pt>
                <c:pt idx="12">
                  <c:v>Risør</c:v>
                </c:pt>
                <c:pt idx="13">
                  <c:v>Kvinesdal</c:v>
                </c:pt>
                <c:pt idx="14">
                  <c:v>Bykle</c:v>
                </c:pt>
                <c:pt idx="15">
                  <c:v>Farsund</c:v>
                </c:pt>
                <c:pt idx="16">
                  <c:v>Lyngdal</c:v>
                </c:pt>
                <c:pt idx="17">
                  <c:v>Grimstad</c:v>
                </c:pt>
                <c:pt idx="18">
                  <c:v>Bygland</c:v>
                </c:pt>
                <c:pt idx="19">
                  <c:v>Åmli</c:v>
                </c:pt>
                <c:pt idx="20">
                  <c:v>Birkenes</c:v>
                </c:pt>
                <c:pt idx="21">
                  <c:v>Kristiansand</c:v>
                </c:pt>
                <c:pt idx="22">
                  <c:v>Evje og Hornnes</c:v>
                </c:pt>
                <c:pt idx="23">
                  <c:v>Lindesnes</c:v>
                </c:pt>
                <c:pt idx="24">
                  <c:v>Flekkefjord</c:v>
                </c:pt>
              </c:strCache>
            </c:strRef>
          </c:cat>
          <c:val>
            <c:numRef>
              <c:f>'[Lærekontrakter_180923.xlsx]18.09.23 - privat'!$B$2:$B$26</c:f>
              <c:numCache>
                <c:formatCode>0.0</c:formatCode>
                <c:ptCount val="25"/>
                <c:pt idx="0">
                  <c:v>1.4880952380952379</c:v>
                </c:pt>
                <c:pt idx="1">
                  <c:v>3.7435657463734211</c:v>
                </c:pt>
                <c:pt idx="2">
                  <c:v>4.5714285714285721</c:v>
                </c:pt>
                <c:pt idx="3">
                  <c:v>4.9566294919454768</c:v>
                </c:pt>
                <c:pt idx="4">
                  <c:v>5.4436581382689164</c:v>
                </c:pt>
                <c:pt idx="5">
                  <c:v>6.3052806725632715</c:v>
                </c:pt>
                <c:pt idx="6">
                  <c:v>6.4683053040103493</c:v>
                </c:pt>
                <c:pt idx="7">
                  <c:v>6.5861690450054882</c:v>
                </c:pt>
                <c:pt idx="8">
                  <c:v>6.7796610169491522</c:v>
                </c:pt>
                <c:pt idx="9">
                  <c:v>6.9646906381600253</c:v>
                </c:pt>
                <c:pt idx="10">
                  <c:v>7.1923630181770628</c:v>
                </c:pt>
                <c:pt idx="11">
                  <c:v>7.2732866026500256</c:v>
                </c:pt>
                <c:pt idx="12">
                  <c:v>7.3464590067587423</c:v>
                </c:pt>
                <c:pt idx="13">
                  <c:v>7.8021248339973441</c:v>
                </c:pt>
                <c:pt idx="14">
                  <c:v>8.0402010050251267</c:v>
                </c:pt>
                <c:pt idx="15">
                  <c:v>8.215010141987829</c:v>
                </c:pt>
                <c:pt idx="16">
                  <c:v>8.6503581062226775</c:v>
                </c:pt>
                <c:pt idx="17">
                  <c:v>8.6631146540854918</c:v>
                </c:pt>
                <c:pt idx="18">
                  <c:v>8.8028169014084519</c:v>
                </c:pt>
                <c:pt idx="19">
                  <c:v>8.9585666293393054</c:v>
                </c:pt>
                <c:pt idx="20">
                  <c:v>9.0909090909090899</c:v>
                </c:pt>
                <c:pt idx="21">
                  <c:v>10.61220183405576</c:v>
                </c:pt>
                <c:pt idx="22">
                  <c:v>11.014344262295083</c:v>
                </c:pt>
                <c:pt idx="23">
                  <c:v>11.371864219089398</c:v>
                </c:pt>
                <c:pt idx="24">
                  <c:v>11.610243055555555</c:v>
                </c:pt>
              </c:numCache>
            </c:numRef>
          </c:val>
          <c:extLst>
            <c:ext xmlns:c16="http://schemas.microsoft.com/office/drawing/2014/chart" uri="{C3380CC4-5D6E-409C-BE32-E72D297353CC}">
              <c16:uniqueId val="{00000002-1435-4010-902E-5A8310875224}"/>
            </c:ext>
          </c:extLst>
        </c:ser>
        <c:dLbls>
          <c:showLegendKey val="0"/>
          <c:showVal val="0"/>
          <c:showCatName val="0"/>
          <c:showSerName val="0"/>
          <c:showPercent val="0"/>
          <c:showBubbleSize val="0"/>
        </c:dLbls>
        <c:gapWidth val="219"/>
        <c:overlap val="-27"/>
        <c:axId val="763938200"/>
        <c:axId val="763933280"/>
      </c:barChart>
      <c:catAx>
        <c:axId val="76393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3280"/>
        <c:crosses val="autoZero"/>
        <c:auto val="1"/>
        <c:lblAlgn val="ctr"/>
        <c:lblOffset val="100"/>
        <c:noMultiLvlLbl val="0"/>
      </c:catAx>
      <c:valAx>
        <c:axId val="76393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82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1F49-4FC5-8AF1-C4C37EB2A336}"/>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4-1F49-4FC5-8AF1-C4C37EB2A336}"/>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2-1F49-4FC5-8AF1-C4C37EB2A336}"/>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1F49-4FC5-8AF1-C4C37EB2A336}"/>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Standard">
          <cx:pt idx="0">54</cx:pt>
          <cx:pt idx="1">3</cx:pt>
          <cx:pt idx="2">372</cx:pt>
          <cx:pt idx="3">36</cx:pt>
          <cx:pt idx="4">262</cx:pt>
          <cx:pt idx="5">279</cx:pt>
          <cx:pt idx="6">78</cx:pt>
          <cx:pt idx="7">98</cx:pt>
          <cx:pt idx="8">30</cx:pt>
          <cx:pt idx="9">17</cx:pt>
          <cx:pt idx="10">160</cx:pt>
          <cx:pt idx="11">148</cx:pt>
          <cx:pt idx="12">94</cx:pt>
          <cx:pt idx="13">208</cx:pt>
          <cx:pt idx="14">610</cx:pt>
          <cx:pt idx="15">67</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11.11.2024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Risør samlet for hele befolkningen: 45,8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40,7</a:t>
            </a:r>
            <a:r>
              <a:rPr lang="nb-NO" sz="1200" baseline="0" dirty="0">
                <a:solidFill>
                  <a:schemeClr val="tx1"/>
                </a:solidFill>
              </a:rPr>
              <a:t> – menn 40,0 – kvinner 41,4 </a:t>
            </a:r>
            <a:r>
              <a:rPr lang="nb-NO" sz="1200" dirty="0">
                <a:solidFill>
                  <a:schemeClr val="tx1"/>
                </a:solidFill>
              </a:rPr>
              <a:t>(SSB – 2024)</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40,8</a:t>
            </a:r>
            <a:r>
              <a:rPr lang="nb-NO" sz="1200" baseline="0" dirty="0">
                <a:solidFill>
                  <a:schemeClr val="tx1"/>
                </a:solidFill>
              </a:rPr>
              <a:t> – menn 40,2 – kvinner 41,5 </a:t>
            </a:r>
            <a:r>
              <a:rPr lang="nb-NO" sz="1200" dirty="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79,9</a:t>
            </a:r>
            <a:r>
              <a:rPr lang="nn-NO" sz="1200" baseline="0" noProof="0" dirty="0">
                <a:solidFill>
                  <a:schemeClr val="tx1"/>
                </a:solidFill>
              </a:rPr>
              <a:t> - kvinner </a:t>
            </a:r>
            <a:r>
              <a:rPr lang="nn-NO" sz="1200" noProof="0" dirty="0">
                <a:solidFill>
                  <a:schemeClr val="tx1"/>
                </a:solidFill>
              </a:rPr>
              <a:t>83,8 (Tall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80,3</a:t>
            </a:r>
            <a:r>
              <a:rPr lang="nb-NO" baseline="0" dirty="0"/>
              <a:t> -</a:t>
            </a:r>
            <a:r>
              <a:rPr lang="nb-NO" dirty="0"/>
              <a:t> kvinner 84,0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Alle areal tall (2024), </a:t>
            </a:r>
            <a:r>
              <a:rPr lang="nn-NO" sz="1200" noProof="0" dirty="0" err="1">
                <a:solidFill>
                  <a:schemeClr val="tx1"/>
                </a:solidFill>
              </a:rPr>
              <a:t>Folketall</a:t>
            </a:r>
            <a:r>
              <a:rPr lang="nn-NO" sz="1200" noProof="0" dirty="0">
                <a:solidFill>
                  <a:schemeClr val="tx1"/>
                </a:solidFill>
              </a:rPr>
              <a:t> (2024), </a:t>
            </a:r>
            <a:r>
              <a:rPr lang="nn-NO" sz="1200" noProof="0" dirty="0" err="1">
                <a:solidFill>
                  <a:schemeClr val="tx1"/>
                </a:solidFill>
              </a:rPr>
              <a:t>Andel</a:t>
            </a:r>
            <a:r>
              <a:rPr lang="nn-NO" sz="1200" baseline="0" noProof="0" dirty="0">
                <a:solidFill>
                  <a:schemeClr val="tx1"/>
                </a:solidFill>
              </a:rPr>
              <a:t> kvinner (2024),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(2023),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(2023), </a:t>
            </a:r>
            <a:r>
              <a:rPr lang="nn-NO" sz="1200" baseline="0" noProof="0" dirty="0" err="1">
                <a:solidFill>
                  <a:schemeClr val="tx1"/>
                </a:solidFill>
              </a:rPr>
              <a:t>Elevtall</a:t>
            </a:r>
            <a:r>
              <a:rPr lang="nn-NO" sz="1200" baseline="0" noProof="0" dirty="0">
                <a:solidFill>
                  <a:schemeClr val="tx1"/>
                </a:solidFill>
              </a:rPr>
              <a:t> (2023-24), Distriktsindeks (2023).</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a:t>
            </a:r>
            <a:r>
              <a:rPr lang="nb-NO" b="0"/>
              <a:t>november – Agder – kommunal sektor 680</a:t>
            </a:r>
          </a:p>
          <a:p>
            <a:r>
              <a:rPr lang="nb-NO" b="0"/>
              <a:t>2023 </a:t>
            </a:r>
            <a:r>
              <a:rPr lang="nb-NO" b="0" dirty="0"/>
              <a:t>–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39813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Alle</a:t>
            </a:r>
            <a:r>
              <a:rPr lang="nb-NO" sz="1200" dirty="0">
                <a:solidFill>
                  <a:schemeClr val="bg2">
                    <a:lumMod val="10000"/>
                  </a:schemeClr>
                </a:solidFill>
              </a:rPr>
              <a:t> kommunene på Agder har høyere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11.11.2024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2 - 2023: </a:t>
            </a:r>
          </a:p>
          <a:p>
            <a:pPr marL="628650" lvl="1" indent="-171450">
              <a:buFont typeface="Arial" panose="020B0604020202020204" pitchFamily="34" charset="0"/>
              <a:buChar char="•"/>
            </a:pPr>
            <a:r>
              <a:rPr lang="nb-NO" baseline="0" dirty="0"/>
              <a:t>Agder - Begge kjønn: 54,9 %, Kvinner: 50,9 %, Menn: 59,6 %.</a:t>
            </a:r>
          </a:p>
          <a:p>
            <a:pPr marL="628650" lvl="1" indent="-171450">
              <a:buFont typeface="Arial" panose="020B0604020202020204" pitchFamily="34" charset="0"/>
              <a:buChar char="•"/>
            </a:pPr>
            <a:r>
              <a:rPr lang="nb-NO" baseline="0" dirty="0"/>
              <a:t>Norge - Begge kjønn: 61,4 %, Kvinner: 57,5 %, Menn: 66,0 %.</a:t>
            </a:r>
          </a:p>
          <a:p>
            <a:endParaRPr lang="nb-NO" dirty="0"/>
          </a:p>
          <a:p>
            <a:r>
              <a:rPr lang="nb-NO" dirty="0"/>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Statistikk for Agder samlet viser en markant nedgang i tenner med karies for 5-åringer.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9113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a:t>- Nasjonal referansebane beregnes med utgangspunkt i vedtatt nasjonal politikk.</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Luftfart og kvotepliktig industri er ikke inkludert i beregningene.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for 2022.</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Transport og annen mobil forbrenning inkl.:</a:t>
            </a:r>
            <a:r>
              <a:rPr lang="nb-NO" baseline="0" dirty="0"/>
              <a:t> veitrafikk, sjøfart og annen mobil forbrenning.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dagens klimagassutslipp er for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1325822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2024,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24</a:t>
            </a:fld>
            <a:endParaRPr lang="nb-NO"/>
          </a:p>
        </p:txBody>
      </p:sp>
    </p:spTree>
    <p:extLst>
      <p:ext uri="{BB962C8B-B14F-4D97-AF65-F5344CB8AC3E}">
        <p14:creationId xmlns:p14="http://schemas.microsoft.com/office/powerpoint/2010/main" val="3266434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dirty="0"/>
              <a:t> rutenettstatistikk. </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Kilde for virksomhetsinfo:</a:t>
            </a:r>
            <a:r>
              <a:rPr lang="nb-NO" baseline="0"/>
              <a:t> Brønnøysundregisteret.</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Standpunktkarakterer og eksamensresultater inngår i elevenes sluttvurdering og skal gi informasjon om elevenes kompetanse ved avslutningen av grunnopplæringen.</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Gjennomføring VGS</a:t>
            </a:r>
          </a:p>
          <a:p>
            <a:r>
              <a:rPr lang="nb-NO" dirty="0"/>
              <a:t>Samlet var gjennomføringsgraden for de som startet i vg1 første gang i 2017 på 83,6 % i Agder,</a:t>
            </a:r>
            <a:r>
              <a:rPr lang="nb-NO" baseline="0" dirty="0"/>
              <a:t> som er høyere enn landsgjennomsnittet på 82,2 %.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7"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3.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3.jpe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hyperlink" Target="https://agdertall.no/klima/klimagassreduksjoner/" TargetMode="External"/><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notesSlide" Target="../notesSlides/notesSlide17.xml"/><Relationship Id="rId16" Type="http://schemas.openxmlformats.org/officeDocument/2006/relationships/chart" Target="../charts/chart16.xml"/><Relationship Id="rId1" Type="http://schemas.openxmlformats.org/officeDocument/2006/relationships/slideLayout" Target="../slideLayouts/slideLayout15.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notesSlide" Target="../notesSlides/notesSlide18.xml"/><Relationship Id="rId7" Type="http://schemas.openxmlformats.org/officeDocument/2006/relationships/image" Target="../media/image53.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agdertall.no/naringsliv/pendling/" TargetMode="Externa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Risør</a:t>
            </a:r>
          </a:p>
        </p:txBody>
      </p:sp>
      <p:sp>
        <p:nvSpPr>
          <p:cNvPr id="3" name="Undertittel 2"/>
          <p:cNvSpPr>
            <a:spLocks noGrp="1"/>
          </p:cNvSpPr>
          <p:nvPr>
            <p:ph type="subTitle" idx="1"/>
          </p:nvPr>
        </p:nvSpPr>
        <p:spPr/>
        <p:txBody>
          <a:bodyPr/>
          <a:lstStyle/>
          <a:p>
            <a:endParaRPr lang="nb-NO" dirty="0"/>
          </a:p>
          <a:p>
            <a:r>
              <a:rPr lang="nb-NO" dirty="0"/>
              <a:t>Utvalgt statistikk for gjennomgående tema i regionplan Agder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7991" y="203960"/>
            <a:ext cx="10153651" cy="685606"/>
          </a:xfrm>
        </p:spPr>
        <p:txBody>
          <a:bodyPr/>
          <a:lstStyle/>
          <a:p>
            <a:r>
              <a:rPr lang="nb-NO" dirty="0"/>
              <a:t>Næringsstruktur – 4. kvartal 2023</a:t>
            </a:r>
          </a:p>
        </p:txBody>
      </p:sp>
      <p:sp>
        <p:nvSpPr>
          <p:cNvPr id="10" name="TekstSylinder 9"/>
          <p:cNvSpPr txBox="1"/>
          <p:nvPr/>
        </p:nvSpPr>
        <p:spPr>
          <a:xfrm>
            <a:off x="186981" y="4932169"/>
            <a:ext cx="11790654" cy="1077218"/>
          </a:xfrm>
          <a:prstGeom prst="rect">
            <a:avLst/>
          </a:prstGeom>
          <a:noFill/>
        </p:spPr>
        <p:txBody>
          <a:bodyPr wrap="square" rtlCol="0">
            <a:spAutoFit/>
          </a:bodyPr>
          <a:lstStyle/>
          <a:p>
            <a:r>
              <a:rPr lang="nb-NO" sz="1600" dirty="0"/>
              <a:t>IMS Technologies AS (produksjon av dører og vinduer av metall) og Lindal treindustri AS (Produksjon av monteringsferdige hus) er de største industribedriftene i Risør. </a:t>
            </a:r>
          </a:p>
          <a:p>
            <a:endParaRPr lang="nb-NO" sz="1600" dirty="0"/>
          </a:p>
          <a:p>
            <a:r>
              <a:rPr lang="nb-NO" sz="1600" dirty="0"/>
              <a:t>Lindal hus AS (oppføring av bygninger) og LM entreprenør AS er de største bygge- og anleggsvirksomhetene.</a:t>
            </a:r>
          </a:p>
        </p:txBody>
      </p:sp>
      <p:sp>
        <p:nvSpPr>
          <p:cNvPr id="5" name="TekstSylinder 4">
            <a:extLst>
              <a:ext uri="{FF2B5EF4-FFF2-40B4-BE49-F238E27FC236}">
                <a16:creationId xmlns:a16="http://schemas.microsoft.com/office/drawing/2014/main" id="{DF0F721A-EAFB-68DD-F537-354D6C585561}"/>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7" name="Diagram 6"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2761277709"/>
                  </p:ext>
                </p:extLst>
              </p:nvPr>
            </p:nvGraphicFramePr>
            <p:xfrm>
              <a:off x="186981" y="1120526"/>
              <a:ext cx="5108919" cy="3580682"/>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7" name="Diagram 6"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6"/>
              <a:stretch>
                <a:fillRect/>
              </a:stretch>
            </p:blipFill>
            <p:spPr>
              <a:xfrm>
                <a:off x="186981" y="1120526"/>
                <a:ext cx="5108919" cy="3580682"/>
              </a:xfrm>
              <a:prstGeom prst="rect">
                <a:avLst/>
              </a:prstGeom>
            </p:spPr>
          </p:pic>
        </mc:Fallback>
      </mc:AlternateContent>
      <p:graphicFrame>
        <p:nvGraphicFramePr>
          <p:cNvPr id="3" name="Diagram 2"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4060313178"/>
              </p:ext>
            </p:extLst>
          </p:nvPr>
        </p:nvGraphicFramePr>
        <p:xfrm>
          <a:off x="5295900" y="1118202"/>
          <a:ext cx="6850624" cy="358068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b-NO" dirty="0"/>
              <a:t>Levekår, likestilling, inkludering og mangfold</a:t>
            </a:r>
          </a:p>
        </p:txBody>
      </p:sp>
      <p:sp>
        <p:nvSpPr>
          <p:cNvPr id="3" name="Undertittel 2"/>
          <p:cNvSpPr>
            <a:spLocks noGrp="1"/>
          </p:cNvSpPr>
          <p:nvPr>
            <p:ph type="subTitle" idx="1"/>
          </p:nvPr>
        </p:nvSpPr>
        <p:spPr>
          <a:xfrm>
            <a:off x="1193800" y="3135253"/>
            <a:ext cx="10171112" cy="1541688"/>
          </a:xfrm>
        </p:spPr>
        <p:txBody>
          <a:bodyPr/>
          <a:lstStyle/>
          <a:p>
            <a:r>
              <a:rPr lang="nb-NO" i="1" dirty="0"/>
              <a:t>Regionplan Agder 2030 tegner et fremtidsbilde der Agder er en attraktiv region å bo i, jobbe i og besøke. Byene, tettstedene og bygdesentrene er trygge og attraktive steder med identitet og innovasjonskraft. Stedene er kompakte, tilrettelagt for alle, uansett funksjonsevne, og ivaretar behovene som både minoritetsgrupper og en stadig økende andel eldre har.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3477" y="331683"/>
            <a:ext cx="10153651" cy="685606"/>
          </a:xfrm>
        </p:spPr>
        <p:txBody>
          <a:bodyPr/>
          <a:lstStyle/>
          <a:p>
            <a:r>
              <a:rPr lang="nb-NO" dirty="0"/>
              <a:t>Grunnskolepoeng</a:t>
            </a:r>
          </a:p>
        </p:txBody>
      </p:sp>
      <p:sp>
        <p:nvSpPr>
          <p:cNvPr id="3" name="Plassholder for innhold 2"/>
          <p:cNvSpPr>
            <a:spLocks noGrp="1"/>
          </p:cNvSpPr>
          <p:nvPr>
            <p:ph idx="1"/>
          </p:nvPr>
        </p:nvSpPr>
        <p:spPr>
          <a:xfrm>
            <a:off x="516862" y="1300163"/>
            <a:ext cx="4124712" cy="3838368"/>
          </a:xfrm>
        </p:spPr>
        <p:txBody>
          <a:bodyPr/>
          <a:lstStyle/>
          <a:p>
            <a:r>
              <a:rPr lang="nb-NO" sz="2000" dirty="0"/>
              <a:t>Risør ligger over fylkessnittet for grunnskolepoeng i årene 2020 og 2022, men under snittet for fylket i 2021, 2023 og 2024.</a:t>
            </a:r>
          </a:p>
          <a:p>
            <a:endParaRPr lang="nb-NO" sz="1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39D116E5-D34E-94B3-398B-86ADBC5030AA}"/>
              </a:ext>
            </a:extLst>
          </p:cNvPr>
          <p:cNvSpPr txBox="1"/>
          <p:nvPr/>
        </p:nvSpPr>
        <p:spPr>
          <a:xfrm>
            <a:off x="693477" y="5305901"/>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6" name="Diagram 5"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1494327215"/>
              </p:ext>
            </p:extLst>
          </p:nvPr>
        </p:nvGraphicFramePr>
        <p:xfrm>
          <a:off x="5391636" y="1338619"/>
          <a:ext cx="6219826" cy="4151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Gjennomføring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1754326"/>
          </a:xfrm>
          <a:prstGeom prst="rect">
            <a:avLst/>
          </a:prstGeom>
          <a:noFill/>
        </p:spPr>
        <p:txBody>
          <a:bodyPr wrap="square" rtlCol="0">
            <a:spAutoFit/>
          </a:bodyPr>
          <a:lstStyle/>
          <a:p>
            <a:pPr marL="285750" indent="-285750">
              <a:buFont typeface="Arial" panose="020B0604020202020204" pitchFamily="34" charset="0"/>
              <a:buChar char="•"/>
            </a:pPr>
            <a:r>
              <a:rPr lang="nb-NO" dirty="0"/>
              <a:t>For 2017-kullet var gjennomførings-graden i kommunen 77,2 %. Dette er lavere enn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2023.</a:t>
            </a:r>
          </a:p>
        </p:txBody>
      </p:sp>
      <p:graphicFrame>
        <p:nvGraphicFramePr>
          <p:cNvPr id="5" name="Tabell 4">
            <a:extLst>
              <a:ext uri="{FF2B5EF4-FFF2-40B4-BE49-F238E27FC236}">
                <a16:creationId xmlns:a16="http://schemas.microsoft.com/office/drawing/2014/main" id="{58B26970-2885-D03B-FC1E-C1C498F76BB6}"/>
              </a:ext>
            </a:extLst>
          </p:cNvPr>
          <p:cNvGraphicFramePr>
            <a:graphicFrameLocks noGrp="1"/>
          </p:cNvGraphicFramePr>
          <p:nvPr>
            <p:extLst>
              <p:ext uri="{D42A27DB-BD31-4B8C-83A1-F6EECF244321}">
                <p14:modId xmlns:p14="http://schemas.microsoft.com/office/powerpoint/2010/main" val="1570703627"/>
              </p:ext>
            </p:extLst>
          </p:nvPr>
        </p:nvGraphicFramePr>
        <p:xfrm>
          <a:off x="695910" y="3429000"/>
          <a:ext cx="4038600" cy="1546860"/>
        </p:xfrm>
        <a:graphic>
          <a:graphicData uri="http://schemas.openxmlformats.org/drawingml/2006/table">
            <a:tbl>
              <a:tblPr firstRow="1"/>
              <a:tblGrid>
                <a:gridCol w="1054100">
                  <a:extLst>
                    <a:ext uri="{9D8B030D-6E8A-4147-A177-3AD203B41FA5}">
                      <a16:colId xmlns:a16="http://schemas.microsoft.com/office/drawing/2014/main" val="604882929"/>
                    </a:ext>
                  </a:extLst>
                </a:gridCol>
                <a:gridCol w="1054100">
                  <a:extLst>
                    <a:ext uri="{9D8B030D-6E8A-4147-A177-3AD203B41FA5}">
                      <a16:colId xmlns:a16="http://schemas.microsoft.com/office/drawing/2014/main" val="479050079"/>
                    </a:ext>
                  </a:extLst>
                </a:gridCol>
                <a:gridCol w="965200">
                  <a:extLst>
                    <a:ext uri="{9D8B030D-6E8A-4147-A177-3AD203B41FA5}">
                      <a16:colId xmlns:a16="http://schemas.microsoft.com/office/drawing/2014/main" val="87625427"/>
                    </a:ext>
                  </a:extLst>
                </a:gridCol>
                <a:gridCol w="965200">
                  <a:extLst>
                    <a:ext uri="{9D8B030D-6E8A-4147-A177-3AD203B41FA5}">
                      <a16:colId xmlns:a16="http://schemas.microsoft.com/office/drawing/2014/main" val="1965158627"/>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3332010891"/>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Risør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dirty="0">
                          <a:solidFill>
                            <a:srgbClr val="000000"/>
                          </a:solidFill>
                          <a:effectLst/>
                          <a:latin typeface="Calibri" panose="020F0502020204030204" pitchFamily="34" charset="0"/>
                        </a:rPr>
                        <a:t>51,1 %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48,9 %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83418318"/>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43,5 %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56,5 %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894464"/>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59,1 %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40,9 %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5496844"/>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947704076"/>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4689049"/>
                  </a:ext>
                </a:extLst>
              </a:tr>
              <a:tr h="220980">
                <a:tc vMerge="1">
                  <a:txBody>
                    <a:bodyPr/>
                    <a:lstStyle/>
                    <a:p>
                      <a:endParaRPr lang="nb-NO"/>
                    </a:p>
                  </a:txBody>
                  <a:tcPr/>
                </a:tc>
                <a:tc>
                  <a:txBody>
                    <a:bodyPr/>
                    <a:lstStyle/>
                    <a:p>
                      <a:pPr algn="l" fontAlgn="b"/>
                      <a:r>
                        <a:rPr lang="nb-NO" sz="1300" b="0" i="0" u="none" strike="noStrike" dirty="0">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1951729"/>
                  </a:ext>
                </a:extLst>
              </a:tr>
            </a:tbl>
          </a:graphicData>
        </a:graphic>
      </p:graphicFrame>
      <p:sp>
        <p:nvSpPr>
          <p:cNvPr id="2" name="TekstSylinder 1"/>
          <p:cNvSpPr txBox="1"/>
          <p:nvPr/>
        </p:nvSpPr>
        <p:spPr>
          <a:xfrm>
            <a:off x="5627077" y="6199833"/>
            <a:ext cx="5345723" cy="276999"/>
          </a:xfrm>
          <a:prstGeom prst="rect">
            <a:avLst/>
          </a:prstGeom>
          <a:noFill/>
        </p:spPr>
        <p:txBody>
          <a:bodyPr wrap="square" rtlCol="0">
            <a:spAutoFit/>
          </a:bodyPr>
          <a:lstStyle/>
          <a:p>
            <a:pPr algn="l"/>
            <a:r>
              <a:rPr lang="nb-NO" sz="1200" dirty="0"/>
              <a:t>Eventuelle 0-verdier skyldes at bakgrunnsdata er undertrykt </a:t>
            </a:r>
            <a:r>
              <a:rPr lang="nb-NO" sz="1200" dirty="0" err="1"/>
              <a:t>pga</a:t>
            </a:r>
            <a:r>
              <a:rPr lang="nb-NO" sz="1200" dirty="0"/>
              <a:t> lite utvalg.</a:t>
            </a:r>
          </a:p>
        </p:txBody>
      </p:sp>
      <p:sp>
        <p:nvSpPr>
          <p:cNvPr id="4" name="TekstSylinder 3">
            <a:extLst>
              <a:ext uri="{FF2B5EF4-FFF2-40B4-BE49-F238E27FC236}">
                <a16:creationId xmlns:a16="http://schemas.microsoft.com/office/drawing/2014/main" id="{694FCE54-E41B-4879-6329-32CA5031E6A5}"/>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3558550443"/>
              </p:ext>
            </p:extLst>
          </p:nvPr>
        </p:nvGraphicFramePr>
        <p:xfrm>
          <a:off x="5086350" y="1174007"/>
          <a:ext cx="6977832" cy="38018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b-NO" dirty="0"/>
              <a:t>Lærekontrakter kommunal og privat sektor</a:t>
            </a:r>
          </a:p>
        </p:txBody>
      </p:sp>
      <p:sp>
        <p:nvSpPr>
          <p:cNvPr id="12" name="TekstSylinder 11"/>
          <p:cNvSpPr txBox="1"/>
          <p:nvPr/>
        </p:nvSpPr>
        <p:spPr>
          <a:xfrm>
            <a:off x="395424" y="1121307"/>
            <a:ext cx="4346591" cy="3139321"/>
          </a:xfrm>
          <a:prstGeom prst="rect">
            <a:avLst/>
          </a:prstGeom>
          <a:noFill/>
        </p:spPr>
        <p:txBody>
          <a:bodyPr wrap="square" rtlCol="0">
            <a:spAutoFit/>
          </a:bodyPr>
          <a:lstStyle/>
          <a:p>
            <a:pPr marL="285750" indent="-285750">
              <a:buFont typeface="Arial" panose="020B0604020202020204" pitchFamily="34" charset="0"/>
              <a:buChar char="•"/>
            </a:pPr>
            <a:r>
              <a:rPr lang="nb-NO" dirty="0"/>
              <a:t>Risør har ikke nådd målsetningen om tre lærekontrakter i kommunal sektor per 1000 innbyggere i 2024.</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Risør har 10 lærekontrakter i kommunal sektor, og mangler 11 for å nå målsetningen.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Risør har 7 lærekontrakter per 1000 innbyggere i privat sektor (2023).</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trakter per 1000 innbyggere, privat sektor. Sammenligner alle kommuner i Agder.">
            <a:extLst>
              <a:ext uri="{FF2B5EF4-FFF2-40B4-BE49-F238E27FC236}">
                <a16:creationId xmlns:a16="http://schemas.microsoft.com/office/drawing/2014/main" id="{CA774974-840C-2955-A463-455B359BA1BF}"/>
              </a:ext>
            </a:extLst>
          </p:cNvPr>
          <p:cNvGraphicFramePr>
            <a:graphicFrameLocks/>
          </p:cNvGraphicFramePr>
          <p:nvPr>
            <p:extLst>
              <p:ext uri="{D42A27DB-BD31-4B8C-83A1-F6EECF244321}">
                <p14:modId xmlns:p14="http://schemas.microsoft.com/office/powerpoint/2010/main" val="2731622903"/>
              </p:ext>
            </p:extLst>
          </p:nvPr>
        </p:nvGraphicFramePr>
        <p:xfrm>
          <a:off x="5063068" y="3618417"/>
          <a:ext cx="6932990" cy="2307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descr="Stolpediagram som viser antall lærekontrakter per 1000 innbyggere, kommunal sektor. Sammenligner alle kommuner i Agder.">
            <a:extLst>
              <a:ext uri="{FF2B5EF4-FFF2-40B4-BE49-F238E27FC236}">
                <a16:creationId xmlns:a16="http://schemas.microsoft.com/office/drawing/2014/main" id="{6B9AFE16-1F99-8C26-2FA0-1D0EAEADCE4D}"/>
              </a:ext>
            </a:extLst>
          </p:cNvPr>
          <p:cNvGraphicFramePr>
            <a:graphicFrameLocks/>
          </p:cNvGraphicFramePr>
          <p:nvPr>
            <p:extLst>
              <p:ext uri="{D42A27DB-BD31-4B8C-83A1-F6EECF244321}">
                <p14:modId xmlns:p14="http://schemas.microsoft.com/office/powerpoint/2010/main" val="2329596580"/>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9753" y="349588"/>
            <a:ext cx="6174393" cy="685606"/>
          </a:xfrm>
        </p:spPr>
        <p:txBody>
          <a:bodyPr/>
          <a:lstStyle/>
          <a:p>
            <a:r>
              <a:rPr lang="nb-NO" sz="4000" dirty="0"/>
              <a:t>Deltid kvinner 20-66 år</a:t>
            </a:r>
          </a:p>
        </p:txBody>
      </p:sp>
      <p:sp>
        <p:nvSpPr>
          <p:cNvPr id="5" name="TekstSylinder 4">
            <a:extLst>
              <a:ext uri="{FF2B5EF4-FFF2-40B4-BE49-F238E27FC236}">
                <a16:creationId xmlns:a16="http://schemas.microsoft.com/office/drawing/2014/main" id="{A8E4F37D-9834-8A89-3A2F-75EB1667B049}"/>
              </a:ext>
            </a:extLst>
          </p:cNvPr>
          <p:cNvSpPr txBox="1"/>
          <p:nvPr/>
        </p:nvSpPr>
        <p:spPr>
          <a:xfrm>
            <a:off x="701185" y="5561496"/>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7" name="Tabell 6">
            <a:extLst>
              <a:ext uri="{FF2B5EF4-FFF2-40B4-BE49-F238E27FC236}">
                <a16:creationId xmlns:a16="http://schemas.microsoft.com/office/drawing/2014/main" id="{1819237C-7AF6-FE00-E20E-99D54E7DCE68}"/>
              </a:ext>
            </a:extLst>
          </p:cNvPr>
          <p:cNvGraphicFramePr>
            <a:graphicFrameLocks noGrp="1"/>
          </p:cNvGraphicFramePr>
          <p:nvPr>
            <p:extLst>
              <p:ext uri="{D42A27DB-BD31-4B8C-83A1-F6EECF244321}">
                <p14:modId xmlns:p14="http://schemas.microsoft.com/office/powerpoint/2010/main" val="3457351436"/>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dirty="0"/>
                        <a:t>20-66 år</a:t>
                      </a:r>
                      <a:endParaRPr lang="nb-NO" sz="1400" b="1" dirty="0"/>
                    </a:p>
                  </a:txBody>
                  <a:tcPr anchor="ctr"/>
                </a:tc>
                <a:tc>
                  <a:txBody>
                    <a:bodyPr/>
                    <a:lstStyle/>
                    <a:p>
                      <a:pPr algn="ctr"/>
                      <a:r>
                        <a:rPr lang="nb-NO" sz="1400" dirty="0"/>
                        <a:t>Begge kjønn</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t>Kvinner</a:t>
                      </a:r>
                      <a:endParaRPr lang="nb-NO" sz="1400" b="1"/>
                    </a:p>
                  </a:txBody>
                  <a:tcPr anchor="ctr"/>
                </a:tc>
                <a:extLst>
                  <a:ext uri="{0D108BD9-81ED-4DB2-BD59-A6C34878D82A}">
                    <a16:rowId xmlns:a16="http://schemas.microsoft.com/office/drawing/2014/main" val="957641228"/>
                  </a:ext>
                </a:extLst>
              </a:tr>
              <a:tr h="275999">
                <a:tc>
                  <a:txBody>
                    <a:bodyPr/>
                    <a:lstStyle/>
                    <a:p>
                      <a:pPr algn="ctr"/>
                      <a:r>
                        <a:rPr lang="nb-NO" sz="1400" b="0" dirty="0"/>
                        <a:t>Risør</a:t>
                      </a:r>
                    </a:p>
                  </a:txBody>
                  <a:tcPr anchor="ctr"/>
                </a:tc>
                <a:tc>
                  <a:txBody>
                    <a:bodyPr/>
                    <a:lstStyle/>
                    <a:p>
                      <a:pPr algn="ctr"/>
                      <a:r>
                        <a:rPr lang="nb-NO" sz="1400" b="0" dirty="0"/>
                        <a:t>33,4</a:t>
                      </a:r>
                    </a:p>
                  </a:txBody>
                  <a:tcPr anchor="ctr"/>
                </a:tc>
                <a:tc>
                  <a:txBody>
                    <a:bodyPr/>
                    <a:lstStyle/>
                    <a:p>
                      <a:pPr algn="ctr"/>
                      <a:r>
                        <a:rPr lang="nb-NO" sz="1400" b="0" dirty="0"/>
                        <a:t>20,2</a:t>
                      </a:r>
                    </a:p>
                  </a:txBody>
                  <a:tcPr anchor="ctr"/>
                </a:tc>
                <a:tc>
                  <a:txBody>
                    <a:bodyPr/>
                    <a:lstStyle/>
                    <a:p>
                      <a:pPr algn="ctr"/>
                      <a:r>
                        <a:rPr lang="nb-NO" sz="1400" b="0" dirty="0"/>
                        <a:t>47,8</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30,9</a:t>
                      </a:r>
                    </a:p>
                  </a:txBody>
                  <a:tcPr anchor="ctr"/>
                </a:tc>
                <a:tc>
                  <a:txBody>
                    <a:bodyPr/>
                    <a:lstStyle/>
                    <a:p>
                      <a:pPr algn="ctr"/>
                      <a:r>
                        <a:rPr lang="nb-NO" sz="1400" b="0" dirty="0"/>
                        <a:t>18,6</a:t>
                      </a:r>
                    </a:p>
                  </a:txBody>
                  <a:tcPr anchor="ctr"/>
                </a:tc>
                <a:tc>
                  <a:txBody>
                    <a:bodyPr/>
                    <a:lstStyle/>
                    <a:p>
                      <a:pPr algn="ctr"/>
                      <a:r>
                        <a:rPr lang="nb-NO" sz="1400" b="0" dirty="0"/>
                        <a:t>44,6</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25,4</a:t>
                      </a:r>
                    </a:p>
                  </a:txBody>
                  <a:tcPr anchor="ctr"/>
                </a:tc>
                <a:tc>
                  <a:txBody>
                    <a:bodyPr/>
                    <a:lstStyle/>
                    <a:p>
                      <a:pPr algn="ctr"/>
                      <a:r>
                        <a:rPr lang="nb-NO" sz="1400" b="0" dirty="0"/>
                        <a:t>16,3</a:t>
                      </a:r>
                    </a:p>
                  </a:txBody>
                  <a:tcPr anchor="ctr"/>
                </a:tc>
                <a:tc>
                  <a:txBody>
                    <a:bodyPr/>
                    <a:lstStyle/>
                    <a:p>
                      <a:pPr algn="ctr"/>
                      <a:r>
                        <a:rPr lang="nb-NO" sz="1400" b="0" dirty="0"/>
                        <a:t>35,4</a:t>
                      </a:r>
                    </a:p>
                  </a:txBody>
                  <a:tcPr anchor="ctr"/>
                </a:tc>
                <a:extLst>
                  <a:ext uri="{0D108BD9-81ED-4DB2-BD59-A6C34878D82A}">
                    <a16:rowId xmlns:a16="http://schemas.microsoft.com/office/drawing/2014/main" val="2028139095"/>
                  </a:ext>
                </a:extLst>
              </a:tr>
            </a:tbl>
          </a:graphicData>
        </a:graphic>
      </p:graphicFrame>
      <p:pic>
        <p:nvPicPr>
          <p:cNvPr id="10" name="Bilde 9" descr="Linjediagram som viser utviklingen i andel kvinner 20-66 år som jobber deltid. Tidsserie for Agder og Norge. ">
            <a:extLst>
              <a:ext uri="{FF2B5EF4-FFF2-40B4-BE49-F238E27FC236}">
                <a16:creationId xmlns:a16="http://schemas.microsoft.com/office/drawing/2014/main" id="{A4C9616B-F222-C912-D771-6AC4907177B4}"/>
              </a:ext>
            </a:extLst>
          </p:cNvPr>
          <p:cNvPicPr>
            <a:picLocks noChangeAspect="1"/>
          </p:cNvPicPr>
          <p:nvPr/>
        </p:nvPicPr>
        <p:blipFill>
          <a:blip r:embed="rId4"/>
          <a:stretch>
            <a:fillRect/>
          </a:stretch>
        </p:blipFill>
        <p:spPr>
          <a:xfrm>
            <a:off x="562104" y="1314370"/>
            <a:ext cx="4733795" cy="2740618"/>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1EF8FF90-CA2D-0699-D990-D7B58F07D89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4" y="1175211"/>
            <a:ext cx="3203286" cy="3693319"/>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EBD8A28E-4DA4-A45A-9728-30A203C0A05C}"/>
              </a:ext>
            </a:extLst>
          </p:cNvPr>
          <p:cNvSpPr txBox="1"/>
          <p:nvPr/>
        </p:nvSpPr>
        <p:spPr>
          <a:xfrm>
            <a:off x="697355" y="5173499"/>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5" name="Diagram 4"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1651997983"/>
              </p:ext>
            </p:extLst>
          </p:nvPr>
        </p:nvGraphicFramePr>
        <p:xfrm>
          <a:off x="4105984" y="1217765"/>
          <a:ext cx="7663452" cy="43250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9" name="TekstSylinder 8"/>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5" name="Diagram 4"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3481635606"/>
              </p:ext>
            </p:extLst>
          </p:nvPr>
        </p:nvGraphicFramePr>
        <p:xfrm>
          <a:off x="3892261" y="1175211"/>
          <a:ext cx="7877175"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4" y="1175210"/>
            <a:ext cx="4712144" cy="3416320"/>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p>
          <a:p>
            <a:pPr marL="285750" indent="-285750">
              <a:buFont typeface="Arial" panose="020B0604020202020204" pitchFamily="34" charset="0"/>
              <a:buChar char="•"/>
            </a:pPr>
            <a:endParaRPr lang="nb-NO" dirty="0">
              <a:solidFill>
                <a:srgbClr val="FF0000"/>
              </a:solidFill>
            </a:endParaRPr>
          </a:p>
        </p:txBody>
      </p:sp>
      <p:sp>
        <p:nvSpPr>
          <p:cNvPr id="7" name="TekstSylinder 6">
            <a:extLst>
              <a:ext uri="{FF2B5EF4-FFF2-40B4-BE49-F238E27FC236}">
                <a16:creationId xmlns:a16="http://schemas.microsoft.com/office/drawing/2014/main" id="{3BA486D1-08BF-A8AC-9D99-05156863A36C}"/>
              </a:ext>
            </a:extLst>
          </p:cNvPr>
          <p:cNvSpPr txBox="1"/>
          <p:nvPr/>
        </p:nvSpPr>
        <p:spPr>
          <a:xfrm>
            <a:off x="731568" y="4612925"/>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12" name="Diagram 11"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3755807026"/>
              </p:ext>
            </p:extLst>
          </p:nvPr>
        </p:nvGraphicFramePr>
        <p:xfrm>
          <a:off x="5692486" y="863947"/>
          <a:ext cx="6076950" cy="16287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iagram 12"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930627177"/>
              </p:ext>
            </p:extLst>
          </p:nvPr>
        </p:nvGraphicFramePr>
        <p:xfrm>
          <a:off x="5692486" y="2619375"/>
          <a:ext cx="6076950" cy="1619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Diagram 14"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086250052"/>
              </p:ext>
            </p:extLst>
          </p:nvPr>
        </p:nvGraphicFramePr>
        <p:xfrm>
          <a:off x="5692486" y="4365276"/>
          <a:ext cx="6076950" cy="1447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037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dirty="0"/>
              <a:t>Klima og miljø</a:t>
            </a:r>
          </a:p>
        </p:txBody>
      </p:sp>
      <p:sp>
        <p:nvSpPr>
          <p:cNvPr id="3" name="Undertittel 2"/>
          <p:cNvSpPr>
            <a:spLocks noGrp="1"/>
          </p:cNvSpPr>
          <p:nvPr>
            <p:ph type="subTitle" idx="1"/>
          </p:nvPr>
        </p:nvSpPr>
        <p:spPr>
          <a:xfrm>
            <a:off x="1193800" y="2618427"/>
            <a:ext cx="10171112" cy="1541688"/>
          </a:xfrm>
        </p:spPr>
        <p:txBody>
          <a:bodyPr/>
          <a:lstStyle/>
          <a:p>
            <a:r>
              <a:rPr lang="nb-NO" i="1" dirty="0"/>
              <a:t>Regionplan Agder 2030 tegner et fremtidsbilde der Agder har redusert klimagassutslipp med minst 45 prosent. Nødvendig infrastruktur for et fullelektrisk samfunn er bygd ut, mens informasjons- og kommunikasjonsteknologi har gjort det enkelt å velge den mest klimavennlige løsningen for innbyggerne og besøkende. Natur- og landbruksområder er ivaretatt for fremtidige generasjoner, og er en del av regionens ressursgrunnlag og identitet.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95" y="308992"/>
            <a:ext cx="608948" cy="745651"/>
          </a:xfrm>
          <a:prstGeom prst="rect">
            <a:avLst/>
          </a:prstGeom>
        </p:spPr>
      </p:pic>
      <p:sp>
        <p:nvSpPr>
          <p:cNvPr id="2" name="Tittel 1"/>
          <p:cNvSpPr>
            <a:spLocks noGrp="1"/>
          </p:cNvSpPr>
          <p:nvPr>
            <p:ph type="title"/>
          </p:nvPr>
        </p:nvSpPr>
        <p:spPr>
          <a:xfrm>
            <a:off x="1508127" y="321212"/>
            <a:ext cx="8064645" cy="685606"/>
          </a:xfrm>
        </p:spPr>
        <p:txBody>
          <a:bodyPr/>
          <a:lstStyle/>
          <a:p>
            <a:r>
              <a:rPr lang="nb-NO" sz="3200" dirty="0"/>
              <a:t>Kjappe fakta om Risør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1915788349"/>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a:t>
                      </a:r>
                      <a:r>
                        <a:rPr lang="nb-NO" sz="1200" baseline="0" dirty="0"/>
                        <a:t> (km2)</a:t>
                      </a:r>
                      <a:endParaRPr lang="nb-NO" sz="1200" dirty="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dirty="0"/>
                        <a:t>192,9 </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177,8</a:t>
                      </a:r>
                    </a:p>
                  </a:txBody>
                  <a:tcPr/>
                </a:tc>
                <a:extLst>
                  <a:ext uri="{0D108BD9-81ED-4DB2-BD59-A6C34878D82A}">
                    <a16:rowId xmlns:a16="http://schemas.microsoft.com/office/drawing/2014/main" val="291333389"/>
                  </a:ext>
                </a:extLst>
              </a:tr>
              <a:tr h="312707">
                <a:tc>
                  <a:txBody>
                    <a:bodyPr/>
                    <a:lstStyle/>
                    <a:p>
                      <a:r>
                        <a:rPr lang="nb-NO" sz="1200"/>
                        <a:t>Bebygd/samferdsel areal</a:t>
                      </a:r>
                      <a:endParaRPr lang="nb-NO" sz="1200" dirty="0"/>
                    </a:p>
                  </a:txBody>
                  <a:tcPr/>
                </a:tc>
                <a:tc>
                  <a:txBody>
                    <a:bodyPr/>
                    <a:lstStyle/>
                    <a:p>
                      <a:pPr algn="ctr"/>
                      <a:r>
                        <a:rPr lang="nb-NO" sz="1200" dirty="0"/>
                        <a:t>10,4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dirty="0"/>
                        <a:t>15,1</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4,6</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dirty="0"/>
                        <a:t>3,4</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1704104217"/>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Barneskoler</a:t>
                      </a:r>
                    </a:p>
                  </a:txBody>
                  <a:tcPr/>
                </a:tc>
                <a:tc>
                  <a:txBody>
                    <a:bodyPr/>
                    <a:lstStyle/>
                    <a:p>
                      <a:pPr algn="ctr"/>
                      <a:r>
                        <a:rPr lang="nb-NO" sz="1200" dirty="0">
                          <a:solidFill>
                            <a:schemeClr val="tx1"/>
                          </a:solidFill>
                        </a:rPr>
                        <a:t>3 (453</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dirty="0"/>
                        <a:t>Ungdomsskoler</a:t>
                      </a:r>
                    </a:p>
                  </a:txBody>
                  <a:tcPr/>
                </a:tc>
                <a:tc>
                  <a:txBody>
                    <a:bodyPr/>
                    <a:lstStyle/>
                    <a:p>
                      <a:pPr algn="ctr"/>
                      <a:r>
                        <a:rPr lang="nb-NO" sz="1200" dirty="0">
                          <a:solidFill>
                            <a:schemeClr val="tx1"/>
                          </a:solidFill>
                        </a:rPr>
                        <a:t>1 (224 elever)</a:t>
                      </a:r>
                    </a:p>
                  </a:txBody>
                  <a:tcPr/>
                </a:tc>
                <a:extLst>
                  <a:ext uri="{0D108BD9-81ED-4DB2-BD59-A6C34878D82A}">
                    <a16:rowId xmlns:a16="http://schemas.microsoft.com/office/drawing/2014/main" val="291333389"/>
                  </a:ext>
                </a:extLst>
              </a:tr>
              <a:tr h="312707">
                <a:tc>
                  <a:txBody>
                    <a:bodyPr/>
                    <a:lstStyle/>
                    <a:p>
                      <a:r>
                        <a:rPr lang="nb-NO" sz="1200" dirty="0"/>
                        <a:t>Videregående skoler</a:t>
                      </a:r>
                    </a:p>
                  </a:txBody>
                  <a:tcPr/>
                </a:tc>
                <a:tc>
                  <a:txBody>
                    <a:bodyPr/>
                    <a:lstStyle/>
                    <a:p>
                      <a:pPr algn="ctr"/>
                      <a:r>
                        <a:rPr lang="nb-NO" sz="1200" dirty="0">
                          <a:solidFill>
                            <a:schemeClr val="tx1"/>
                          </a:solidFill>
                        </a:rPr>
                        <a:t>Risør </a:t>
                      </a:r>
                      <a:r>
                        <a:rPr lang="nb-NO" sz="1200" dirty="0" err="1">
                          <a:solidFill>
                            <a:schemeClr val="tx1"/>
                          </a:solidFill>
                        </a:rPr>
                        <a:t>vgs</a:t>
                      </a:r>
                      <a:endParaRPr lang="nb-NO" sz="1200" dirty="0">
                        <a:solidFill>
                          <a:schemeClr val="tx1"/>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Tannklinikk</a:t>
                      </a:r>
                    </a:p>
                  </a:txBody>
                  <a:tcPr/>
                </a:tc>
                <a:tc>
                  <a:txBody>
                    <a:bodyPr/>
                    <a:lstStyle/>
                    <a:p>
                      <a:pPr algn="ctr"/>
                      <a:r>
                        <a:rPr lang="nb-NO" sz="1200" dirty="0">
                          <a:solidFill>
                            <a:schemeClr val="tx1"/>
                          </a:solidFill>
                        </a:rPr>
                        <a:t>Risør</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Fylkesvei (km)</a:t>
                      </a:r>
                    </a:p>
                  </a:txBody>
                  <a:tcPr/>
                </a:tc>
                <a:tc>
                  <a:txBody>
                    <a:bodyPr/>
                    <a:lstStyle/>
                    <a:p>
                      <a:pPr algn="ctr"/>
                      <a:r>
                        <a:rPr lang="nb-NO" sz="1200" dirty="0"/>
                        <a:t>93</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3503552710"/>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6</a:t>
                      </a:r>
                      <a:r>
                        <a:rPr lang="nb-NO" sz="1200" baseline="0" dirty="0"/>
                        <a:t> 825</a:t>
                      </a:r>
                      <a:endParaRPr lang="nb-NO" sz="1200" dirty="0"/>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49,7 (Agder:</a:t>
                      </a:r>
                      <a:r>
                        <a:rPr lang="nb-NO" sz="1200" baseline="0" dirty="0"/>
                        <a:t> </a:t>
                      </a:r>
                      <a:r>
                        <a:rPr lang="nb-NO" sz="1200" dirty="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68 %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dirty="0"/>
                        <a:t>menn 45,0 - kvinner</a:t>
                      </a:r>
                      <a:r>
                        <a:rPr lang="nb-NO" sz="1200" dirty="0"/>
                        <a:t> 46,6 </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dirty="0">
                          <a:solidFill>
                            <a:schemeClr val="tx1"/>
                          </a:solidFill>
                        </a:rPr>
                        <a:t>menn 78,4 - kvinner 83,4</a:t>
                      </a: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dirty="0">
                          <a:solidFill>
                            <a:schemeClr val="tx1"/>
                          </a:solidFill>
                        </a:rPr>
                        <a:t>Personer per husholdning</a:t>
                      </a:r>
                      <a:endParaRPr lang="nb-NO" dirty="0">
                        <a:solidFill>
                          <a:schemeClr val="tx1"/>
                        </a:solidFill>
                      </a:endParaRPr>
                    </a:p>
                  </a:txBody>
                  <a:tcPr/>
                </a:tc>
                <a:tc>
                  <a:txBody>
                    <a:bodyPr/>
                    <a:lstStyle/>
                    <a:p>
                      <a:pPr lvl="0" algn="ctr">
                        <a:buNone/>
                      </a:pPr>
                      <a:r>
                        <a:rPr lang="nb-NO" sz="1200" b="0" u="none" strike="noStrike" noProof="0" dirty="0">
                          <a:solidFill>
                            <a:schemeClr val="tx1"/>
                          </a:solidFill>
                        </a:rPr>
                        <a:t>2,01 (Agder: 2,15)</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2469443222"/>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067703">
                  <a:extLst>
                    <a:ext uri="{9D8B030D-6E8A-4147-A177-3AD203B41FA5}">
                      <a16:colId xmlns:a16="http://schemas.microsoft.com/office/drawing/2014/main" val="1134397318"/>
                    </a:ext>
                  </a:extLst>
                </a:gridCol>
                <a:gridCol w="1918455">
                  <a:extLst>
                    <a:ext uri="{9D8B030D-6E8A-4147-A177-3AD203B41FA5}">
                      <a16:colId xmlns:a16="http://schemas.microsoft.com/office/drawing/2014/main" val="4088212826"/>
                    </a:ext>
                  </a:extLst>
                </a:gridCol>
              </a:tblGrid>
              <a:tr h="312707">
                <a:tc gridSpan="2">
                  <a:txBody>
                    <a:bodyPr/>
                    <a:lstStyle/>
                    <a:p>
                      <a:pPr algn="ctr"/>
                      <a:r>
                        <a:rPr lang="nb-NO" sz="1200" dirty="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Administrasjonssenter</a:t>
                      </a:r>
                    </a:p>
                  </a:txBody>
                  <a:tcPr/>
                </a:tc>
                <a:tc>
                  <a:txBody>
                    <a:bodyPr/>
                    <a:lstStyle/>
                    <a:p>
                      <a:pPr algn="ctr"/>
                      <a:r>
                        <a:rPr lang="nb-NO" sz="1200" dirty="0">
                          <a:solidFill>
                            <a:schemeClr val="tx1"/>
                          </a:solidFill>
                        </a:rPr>
                        <a:t>Risør</a:t>
                      </a:r>
                    </a:p>
                  </a:txBody>
                  <a:tcPr/>
                </a:tc>
                <a:extLst>
                  <a:ext uri="{0D108BD9-81ED-4DB2-BD59-A6C34878D82A}">
                    <a16:rowId xmlns:a16="http://schemas.microsoft.com/office/drawing/2014/main" val="3696038960"/>
                  </a:ext>
                </a:extLst>
              </a:tr>
              <a:tr h="312707">
                <a:tc>
                  <a:txBody>
                    <a:bodyPr/>
                    <a:lstStyle/>
                    <a:p>
                      <a:r>
                        <a:rPr lang="nb-NO" sz="1200" dirty="0"/>
                        <a:t>Interkommunalt politisk</a:t>
                      </a:r>
                      <a:r>
                        <a:rPr lang="nb-NO" sz="1200" baseline="0" dirty="0"/>
                        <a:t> råd</a:t>
                      </a:r>
                      <a:endParaRPr lang="nb-NO" sz="1200" dirty="0"/>
                    </a:p>
                  </a:txBody>
                  <a:tcPr/>
                </a:tc>
                <a:tc>
                  <a:txBody>
                    <a:bodyPr/>
                    <a:lstStyle/>
                    <a:p>
                      <a:pPr algn="ctr"/>
                      <a:r>
                        <a:rPr lang="nb-NO" sz="1200" dirty="0"/>
                        <a:t>Østre</a:t>
                      </a:r>
                      <a:r>
                        <a:rPr lang="nb-NO" sz="1200" baseline="0" dirty="0"/>
                        <a:t> Agder</a:t>
                      </a:r>
                      <a:endParaRPr lang="nb-NO" sz="1200" dirty="0"/>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dirty="0"/>
                        <a:t>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52,1</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BA39 Risør</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871" y="167951"/>
            <a:ext cx="2899608" cy="5794310"/>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 – referansebaner</a:t>
            </a:r>
          </a:p>
        </p:txBody>
      </p:sp>
      <p:sp>
        <p:nvSpPr>
          <p:cNvPr id="3" name="Plassholder for innhold 2"/>
          <p:cNvSpPr>
            <a:spLocks noGrp="1"/>
          </p:cNvSpPr>
          <p:nvPr>
            <p:ph idx="1"/>
          </p:nvPr>
        </p:nvSpPr>
        <p:spPr>
          <a:xfrm>
            <a:off x="472273" y="1348079"/>
            <a:ext cx="3883970" cy="4498817"/>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a:t>, inkl. </a:t>
            </a:r>
            <a:r>
              <a:rPr lang="nb-NO" sz="1400" dirty="0"/>
              <a:t>kvotepliktige utslipp, referanseår 2017</a:t>
            </a:r>
          </a:p>
        </p:txBody>
      </p:sp>
      <p:sp>
        <p:nvSpPr>
          <p:cNvPr id="6" name="TekstSylinder 5">
            <a:extLst>
              <a:ext uri="{FF2B5EF4-FFF2-40B4-BE49-F238E27FC236}">
                <a16:creationId xmlns:a16="http://schemas.microsoft.com/office/drawing/2014/main" id="{95C5B3DF-4376-7EAE-2DF0-DE28A807BEF8}"/>
              </a:ext>
            </a:extLst>
          </p:cNvPr>
          <p:cNvSpPr txBox="1"/>
          <p:nvPr/>
        </p:nvSpPr>
        <p:spPr>
          <a:xfrm>
            <a:off x="4279196" y="6295844"/>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2795426930"/>
              </p:ext>
            </p:extLst>
          </p:nvPr>
        </p:nvGraphicFramePr>
        <p:xfrm>
          <a:off x="4898133" y="1444423"/>
          <a:ext cx="6821594" cy="4092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dirty="0"/>
              <a:t>Elektrifiseringsgrad per sektor</a:t>
            </a:r>
          </a:p>
        </p:txBody>
      </p:sp>
      <p:sp>
        <p:nvSpPr>
          <p:cNvPr id="3" name="Plassholder for innhold 2"/>
          <p:cNvSpPr>
            <a:spLocks noGrp="1"/>
          </p:cNvSpPr>
          <p:nvPr>
            <p:ph idx="1"/>
          </p:nvPr>
        </p:nvSpPr>
        <p:spPr>
          <a:xfrm>
            <a:off x="384224" y="1293305"/>
            <a:ext cx="2891636" cy="4077685"/>
          </a:xfrm>
        </p:spPr>
        <p:txBody>
          <a:bodyPr/>
          <a:lstStyle/>
          <a:p>
            <a:r>
              <a:rPr lang="nb-NO" sz="1800" dirty="0"/>
              <a:t>Målbildet Electric Region Agder 2030</a:t>
            </a:r>
            <a:r>
              <a:rPr lang="nb-NO" sz="1800" b="1" dirty="0"/>
              <a:t> </a:t>
            </a:r>
            <a:r>
              <a:rPr lang="nb-NO" sz="1800" dirty="0"/>
              <a:t>handler om å utnytte ett av regionens globale fortrinn for å realisere en visjon om et Agder hvor alt er elektrisk, alt er fornybart.</a:t>
            </a:r>
          </a:p>
          <a:p>
            <a:endParaRPr lang="nb-NO" sz="1800" dirty="0"/>
          </a:p>
          <a:p>
            <a:r>
              <a:rPr lang="nb-NO" sz="1800" dirty="0"/>
              <a:t>Dette skjer gjennom å elektrifisere samfunnet ved å erstatte fossil energi med fornybar elektrisitet.</a:t>
            </a:r>
            <a:r>
              <a:rPr lang="nb-NO" dirty="0"/>
              <a:t> </a:t>
            </a:r>
            <a:endParaRPr lang="nb-NO" sz="1800" dirty="0"/>
          </a:p>
        </p:txBody>
      </p:sp>
      <p:sp>
        <p:nvSpPr>
          <p:cNvPr id="5" name="TekstSylinder 4">
            <a:extLst>
              <a:ext uri="{FF2B5EF4-FFF2-40B4-BE49-F238E27FC236}">
                <a16:creationId xmlns:a16="http://schemas.microsoft.com/office/drawing/2014/main" id="{6D571E70-57B1-8C0D-A005-86099ACA65A6}"/>
              </a:ext>
            </a:extLst>
          </p:cNvPr>
          <p:cNvSpPr txBox="1"/>
          <p:nvPr/>
        </p:nvSpPr>
        <p:spPr>
          <a:xfrm>
            <a:off x="504365" y="5452155"/>
            <a:ext cx="2423432" cy="369332"/>
          </a:xfrm>
          <a:prstGeom prst="rect">
            <a:avLst/>
          </a:prstGeom>
          <a:noFill/>
        </p:spPr>
        <p:txBody>
          <a:bodyPr wrap="square" rtlCol="0">
            <a:spAutoFit/>
          </a:bodyPr>
          <a:lstStyle/>
          <a:p>
            <a:pPr algn="l"/>
            <a:r>
              <a:rPr lang="nb-NO" dirty="0">
                <a:hlinkClick r:id="rId3"/>
              </a:rPr>
              <a:t>Rapport elektrifisering</a:t>
            </a:r>
            <a:endParaRPr lang="nb-NO" dirty="0"/>
          </a:p>
        </p:txBody>
      </p:sp>
      <p:pic>
        <p:nvPicPr>
          <p:cNvPr id="7" name="Graphic 7">
            <a:extLst>
              <a:ext uri="{FF2B5EF4-FFF2-40B4-BE49-F238E27FC236}">
                <a16:creationId xmlns:a16="http://schemas.microsoft.com/office/drawing/2014/main" id="{0F4BC5FA-A1C4-B3B8-739B-8BAD6F7DDE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21828" y="1689120"/>
            <a:ext cx="372796" cy="372796"/>
          </a:xfrm>
          <a:prstGeom prst="rect">
            <a:avLst/>
          </a:prstGeom>
        </p:spPr>
      </p:pic>
      <p:pic>
        <p:nvPicPr>
          <p:cNvPr id="8" name="Graphic 8">
            <a:extLst>
              <a:ext uri="{FF2B5EF4-FFF2-40B4-BE49-F238E27FC236}">
                <a16:creationId xmlns:a16="http://schemas.microsoft.com/office/drawing/2014/main" id="{4015A137-AB16-F752-5F9D-79FB0777974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62319" y="1651884"/>
            <a:ext cx="372796" cy="372796"/>
          </a:xfrm>
          <a:prstGeom prst="rect">
            <a:avLst/>
          </a:prstGeom>
        </p:spPr>
      </p:pic>
      <p:pic>
        <p:nvPicPr>
          <p:cNvPr id="9" name="Content Placeholder 5">
            <a:extLst>
              <a:ext uri="{FF2B5EF4-FFF2-40B4-BE49-F238E27FC236}">
                <a16:creationId xmlns:a16="http://schemas.microsoft.com/office/drawing/2014/main" id="{F2C10983-FF46-80F2-D2B2-B99169E71A4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49313" y="1657056"/>
            <a:ext cx="405419" cy="405419"/>
          </a:xfrm>
          <a:prstGeom prst="rect">
            <a:avLst/>
          </a:prstGeom>
        </p:spPr>
      </p:pic>
      <p:pic>
        <p:nvPicPr>
          <p:cNvPr id="10" name="Graphic 10">
            <a:extLst>
              <a:ext uri="{FF2B5EF4-FFF2-40B4-BE49-F238E27FC236}">
                <a16:creationId xmlns:a16="http://schemas.microsoft.com/office/drawing/2014/main" id="{D5576A09-F952-CD15-B94B-DD45C33BCAF0}"/>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43705" y="1683948"/>
            <a:ext cx="372796" cy="372796"/>
          </a:xfrm>
          <a:prstGeom prst="rect">
            <a:avLst/>
          </a:prstGeom>
        </p:spPr>
      </p:pic>
      <p:pic>
        <p:nvPicPr>
          <p:cNvPr id="11" name="Graphic 12">
            <a:extLst>
              <a:ext uri="{FF2B5EF4-FFF2-40B4-BE49-F238E27FC236}">
                <a16:creationId xmlns:a16="http://schemas.microsoft.com/office/drawing/2014/main" id="{FBA72211-5010-8D47-E37B-9A6BFAFC8686}"/>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624544" y="1657056"/>
            <a:ext cx="366290" cy="366290"/>
          </a:xfrm>
          <a:prstGeom prst="rect">
            <a:avLst/>
          </a:prstGeom>
        </p:spPr>
      </p:pic>
      <p:pic>
        <p:nvPicPr>
          <p:cNvPr id="12" name="Graphic 13">
            <a:extLst>
              <a:ext uri="{FF2B5EF4-FFF2-40B4-BE49-F238E27FC236}">
                <a16:creationId xmlns:a16="http://schemas.microsoft.com/office/drawing/2014/main" id="{DC7D8A8C-09BA-EBB1-AA54-97C1EBA1E4A2}"/>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841171" y="1573786"/>
            <a:ext cx="423388" cy="423388"/>
          </a:xfrm>
          <a:prstGeom prst="rect">
            <a:avLst/>
          </a:prstGeom>
        </p:spPr>
      </p:pic>
      <p:graphicFrame>
        <p:nvGraphicFramePr>
          <p:cNvPr id="4" name="Chart 17" descr="Stolpediagram som viser elektrifiseringsgrad per sektor.">
            <a:extLst>
              <a:ext uri="{FF2B5EF4-FFF2-40B4-BE49-F238E27FC236}">
                <a16:creationId xmlns:a16="http://schemas.microsoft.com/office/drawing/2014/main" id="{D76C08E5-F3B3-AB1C-A8D0-006A8E18F28A}"/>
              </a:ext>
            </a:extLst>
          </p:cNvPr>
          <p:cNvGraphicFramePr>
            <a:graphicFrameLocks/>
          </p:cNvGraphicFramePr>
          <p:nvPr>
            <p:extLst>
              <p:ext uri="{D42A27DB-BD31-4B8C-83A1-F6EECF244321}">
                <p14:modId xmlns:p14="http://schemas.microsoft.com/office/powerpoint/2010/main" val="1241088217"/>
              </p:ext>
            </p:extLst>
          </p:nvPr>
        </p:nvGraphicFramePr>
        <p:xfrm>
          <a:off x="3528025" y="1870346"/>
          <a:ext cx="8663975" cy="3951141"/>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dirty="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8E38BDA3-05D0-C30C-143B-AC70EABD1EA1}"/>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2" name="Bilde 1" descr="Dagens klimagassutslipp (tonn CO2-ekv).">
            <a:extLst>
              <a:ext uri="{FF2B5EF4-FFF2-40B4-BE49-F238E27FC236}">
                <a16:creationId xmlns:a16="http://schemas.microsoft.com/office/drawing/2014/main" id="{4FD0F672-05B6-5A42-C4C7-288118DFA3BD}"/>
              </a:ext>
            </a:extLst>
          </p:cNvPr>
          <p:cNvPicPr/>
          <p:nvPr/>
        </p:nvPicPr>
        <p:blipFill>
          <a:blip r:embed="rId6"/>
          <a:stretch>
            <a:fillRect/>
          </a:stretch>
        </p:blipFill>
        <p:spPr>
          <a:xfrm>
            <a:off x="-1388393" y="3217863"/>
            <a:ext cx="4229101" cy="784225"/>
          </a:xfrm>
          <a:prstGeom prst="rect">
            <a:avLst/>
          </a:prstGeom>
        </p:spPr>
      </p:pic>
      <p:pic>
        <p:nvPicPr>
          <p:cNvPr id="3" name="Bilde 2" descr="Redusert klimagassutslipp etter elektrifisering.">
            <a:extLst>
              <a:ext uri="{FF2B5EF4-FFF2-40B4-BE49-F238E27FC236}">
                <a16:creationId xmlns:a16="http://schemas.microsoft.com/office/drawing/2014/main" id="{B29A9473-962E-1F81-3FB8-4D3772CA1766}"/>
              </a:ext>
            </a:extLst>
          </p:cNvPr>
          <p:cNvPicPr/>
          <p:nvPr/>
        </p:nvPicPr>
        <p:blipFill>
          <a:blip r:embed="rId7"/>
          <a:stretch>
            <a:fillRect/>
          </a:stretch>
        </p:blipFill>
        <p:spPr>
          <a:xfrm>
            <a:off x="6567654" y="3222625"/>
            <a:ext cx="8313738" cy="784225"/>
          </a:xfrm>
          <a:prstGeom prst="rect">
            <a:avLst/>
          </a:prstGeom>
        </p:spPr>
      </p:pic>
      <p:pic>
        <p:nvPicPr>
          <p:cNvPr id="4" name="Bilde 3" descr="Klimagassutslipp ved fullelektrifisering* (tonn CO2-ekv). *Elektrisifisering av Transport og annen mobil forbrenning.">
            <a:extLst>
              <a:ext uri="{FF2B5EF4-FFF2-40B4-BE49-F238E27FC236}">
                <a16:creationId xmlns:a16="http://schemas.microsoft.com/office/drawing/2014/main" id="{323CD2F0-50C0-D7C8-A355-BAAA9B4827D6}"/>
              </a:ext>
            </a:extLst>
          </p:cNvPr>
          <p:cNvPicPr/>
          <p:nvPr/>
        </p:nvPicPr>
        <p:blipFill>
          <a:blip r:embed="rId8"/>
          <a:stretch>
            <a:fillRect/>
          </a:stretch>
        </p:blipFill>
        <p:spPr>
          <a:xfrm>
            <a:off x="2387195"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50</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 av Risør kommune sitt areal dekket av skog, 37 % hav, 5 % ferskvann</a:t>
            </a:r>
            <a:r>
              <a:rPr lang="nb-NO" dirty="0">
                <a:solidFill>
                  <a:srgbClr val="000000"/>
                </a:solidFill>
                <a:latin typeface="Arial" panose="020B0604020202020204" pitchFamily="34" charset="0"/>
              </a:rPr>
              <a:t>,            1 % myr</a:t>
            </a:r>
            <a:r>
              <a:rPr lang="nb-NO" b="0" i="0" dirty="0">
                <a:solidFill>
                  <a:srgbClr val="000000"/>
                </a:solidFill>
                <a:effectLst/>
                <a:latin typeface="Arial" panose="020B0604020202020204" pitchFamily="34" charset="0"/>
              </a:rPr>
              <a:t>, mens fulldyrka jord utgjør 1,3 %. Bebygd areal og samferdsel utgjør til sammen 3,3 %. </a:t>
            </a:r>
            <a:endParaRPr lang="nb-NO" dirty="0"/>
          </a:p>
        </p:txBody>
      </p:sp>
      <p:pic>
        <p:nvPicPr>
          <p:cNvPr id="5" name="Bilde 4" descr="Stolpediagram som viser antall dekar per arealtype i kommunen.">
            <a:extLst>
              <a:ext uri="{FF2B5EF4-FFF2-40B4-BE49-F238E27FC236}">
                <a16:creationId xmlns:a16="http://schemas.microsoft.com/office/drawing/2014/main" id="{06707ED1-0957-893F-ABB6-CC75E6BCDCE2}"/>
              </a:ext>
            </a:extLst>
          </p:cNvPr>
          <p:cNvPicPr>
            <a:picLocks noChangeAspect="1"/>
          </p:cNvPicPr>
          <p:nvPr/>
        </p:nvPicPr>
        <p:blipFill>
          <a:blip r:embed="rId3"/>
          <a:stretch>
            <a:fillRect/>
          </a:stretch>
        </p:blipFill>
        <p:spPr>
          <a:xfrm>
            <a:off x="446522" y="2752165"/>
            <a:ext cx="5048250" cy="3038475"/>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1 % av arealet i Risør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nvGraphicFramePr>
        <p:xfrm>
          <a:off x="5978284" y="2752165"/>
          <a:ext cx="6040247" cy="32035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821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67705"/>
            <a:ext cx="4699774"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Risør har satt av store areal, og da mest til </a:t>
            </a:r>
            <a:r>
              <a:rPr lang="nn-NO" sz="2000" dirty="0" err="1"/>
              <a:t>fritidsbebyggelse</a:t>
            </a:r>
            <a:r>
              <a:rPr lang="nn-NO" sz="2000" dirty="0"/>
              <a:t>. </a:t>
            </a:r>
          </a:p>
          <a:p>
            <a:r>
              <a:rPr lang="nn-NO" sz="2000" dirty="0"/>
              <a:t>Samla er det satt av byggeområde i natur </a:t>
            </a:r>
            <a:r>
              <a:rPr lang="nn-NO" sz="2000" dirty="0" err="1"/>
              <a:t>tilsvarende</a:t>
            </a:r>
            <a:r>
              <a:rPr lang="nn-NO" sz="2000" dirty="0"/>
              <a:t> 0,7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4 000 dekar skog.</a:t>
            </a:r>
          </a:p>
          <a:p>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4EF70343-54B1-D716-1552-1EF76A01406C}"/>
              </a:ext>
            </a:extLst>
          </p:cNvPr>
          <p:cNvPicPr>
            <a:picLocks noChangeAspect="1"/>
          </p:cNvPicPr>
          <p:nvPr/>
        </p:nvPicPr>
        <p:blipFill>
          <a:blip r:embed="rId4"/>
          <a:stretch>
            <a:fillRect/>
          </a:stretch>
        </p:blipFill>
        <p:spPr>
          <a:xfrm>
            <a:off x="5430109" y="659492"/>
            <a:ext cx="6636706" cy="5243285"/>
          </a:xfrm>
          <a:prstGeom prst="rect">
            <a:avLst/>
          </a:prstGeom>
        </p:spPr>
      </p:pic>
      <p:sp>
        <p:nvSpPr>
          <p:cNvPr id="7" name="TekstSylinder 6">
            <a:extLst>
              <a:ext uri="{FF2B5EF4-FFF2-40B4-BE49-F238E27FC236}">
                <a16:creationId xmlns:a16="http://schemas.microsoft.com/office/drawing/2014/main" id="{602A1880-0CED-56BF-67D2-DF541C5918BE}"/>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1 900 bruksenheter til fritid i Risør, og nesten 3 900 eiere (alle eierandeler inkludert).</a:t>
            </a:r>
          </a:p>
          <a:p>
            <a:endParaRPr lang="nb-NO" sz="2000" dirty="0"/>
          </a:p>
          <a:p>
            <a:r>
              <a:rPr lang="nb-NO" sz="2000" dirty="0"/>
              <a:t>Figur gir en oversikt på antall hytteeiere fordelt på kommuner.</a:t>
            </a:r>
          </a:p>
          <a:p>
            <a:endParaRPr lang="nb-NO" sz="2000" dirty="0"/>
          </a:p>
          <a:p>
            <a:r>
              <a:rPr lang="nb-NO" sz="2000" dirty="0"/>
              <a:t>Oslo er største «hytteeierkommune».</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F91E59C0-8BAB-EAC5-3DC7-1901F1990813}"/>
              </a:ext>
            </a:extLst>
          </p:cNvPr>
          <p:cNvPicPr>
            <a:picLocks noChangeAspect="1"/>
          </p:cNvPicPr>
          <p:nvPr/>
        </p:nvPicPr>
        <p:blipFill>
          <a:blip r:embed="rId3"/>
          <a:stretch>
            <a:fillRect/>
          </a:stretch>
        </p:blipFill>
        <p:spPr>
          <a:xfrm>
            <a:off x="5819775" y="1221114"/>
            <a:ext cx="6038850" cy="427672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7355" y="378376"/>
            <a:ext cx="10153651" cy="685606"/>
          </a:xfrm>
        </p:spPr>
        <p:txBody>
          <a:bodyPr/>
          <a:lstStyle/>
          <a:p>
            <a:r>
              <a:rPr lang="nb-NO" dirty="0"/>
              <a:t>Befolkning og demografi</a:t>
            </a:r>
          </a:p>
        </p:txBody>
      </p:sp>
      <p:sp>
        <p:nvSpPr>
          <p:cNvPr id="4" name="TekstSylinder 3"/>
          <p:cNvSpPr txBox="1"/>
          <p:nvPr/>
        </p:nvSpPr>
        <p:spPr>
          <a:xfrm>
            <a:off x="518480" y="4963021"/>
            <a:ext cx="4811390" cy="584775"/>
          </a:xfrm>
          <a:prstGeom prst="rect">
            <a:avLst/>
          </a:prstGeom>
          <a:noFill/>
        </p:spPr>
        <p:txBody>
          <a:bodyPr wrap="square" rtlCol="0">
            <a:spAutoFit/>
          </a:bodyPr>
          <a:lstStyle/>
          <a:p>
            <a:pPr algn="l"/>
            <a:r>
              <a:rPr lang="nb-NO" sz="1600" dirty="0"/>
              <a:t>SSB spår en svak befolkningsøkning i Risør frem til 2030.</a:t>
            </a:r>
          </a:p>
        </p:txBody>
      </p:sp>
      <p:sp>
        <p:nvSpPr>
          <p:cNvPr id="8" name="TekstSylinder 7"/>
          <p:cNvSpPr txBox="1"/>
          <p:nvPr/>
        </p:nvSpPr>
        <p:spPr>
          <a:xfrm>
            <a:off x="5850002" y="4963021"/>
            <a:ext cx="6113398"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2,4 til 1,7 i 2040. Aldringen er sterkere i Risør enn snittet for Agder. </a:t>
            </a:r>
          </a:p>
        </p:txBody>
      </p:sp>
      <p:sp>
        <p:nvSpPr>
          <p:cNvPr id="5" name="TekstSylinder 4">
            <a:extLst>
              <a:ext uri="{FF2B5EF4-FFF2-40B4-BE49-F238E27FC236}">
                <a16:creationId xmlns:a16="http://schemas.microsoft.com/office/drawing/2014/main" id="{18DD75F1-DFFC-17F5-1686-1D6DDF4F18B1}"/>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7" name="Bilde 6"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277365B2-A7F8-5C69-B44B-D0298ACE49CD}"/>
              </a:ext>
            </a:extLst>
          </p:cNvPr>
          <p:cNvPicPr>
            <a:picLocks noChangeAspect="1"/>
          </p:cNvPicPr>
          <p:nvPr/>
        </p:nvPicPr>
        <p:blipFill>
          <a:blip r:embed="rId4"/>
          <a:stretch>
            <a:fillRect/>
          </a:stretch>
        </p:blipFill>
        <p:spPr>
          <a:xfrm>
            <a:off x="519113" y="1557338"/>
            <a:ext cx="4810125" cy="3295650"/>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83E15347-CC05-B655-9184-AF1AD993332E}"/>
              </a:ext>
            </a:extLst>
          </p:cNvPr>
          <p:cNvPicPr>
            <a:picLocks noChangeAspect="1"/>
          </p:cNvPicPr>
          <p:nvPr/>
        </p:nvPicPr>
        <p:blipFill>
          <a:blip r:embed="rId5"/>
          <a:stretch>
            <a:fillRect/>
          </a:stretch>
        </p:blipFill>
        <p:spPr>
          <a:xfrm>
            <a:off x="5850002" y="1540190"/>
            <a:ext cx="6129199" cy="3295650"/>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r>
              <a:rPr lang="nb-NO" dirty="0"/>
              <a:t>Befolkningsutvikling</a:t>
            </a:r>
          </a:p>
        </p:txBody>
      </p:sp>
      <p:sp>
        <p:nvSpPr>
          <p:cNvPr id="5" name="TekstSylinder 4"/>
          <p:cNvSpPr txBox="1"/>
          <p:nvPr/>
        </p:nvSpPr>
        <p:spPr>
          <a:xfrm>
            <a:off x="496763" y="1476245"/>
            <a:ext cx="5873892" cy="4524315"/>
          </a:xfrm>
          <a:prstGeom prst="rect">
            <a:avLst/>
          </a:prstGeom>
          <a:noFill/>
        </p:spPr>
        <p:txBody>
          <a:bodyPr wrap="square" rtlCol="0">
            <a:spAutoFit/>
          </a:bodyPr>
          <a:lstStyle/>
          <a:p>
            <a:r>
              <a:rPr lang="nb-NO" dirty="0"/>
              <a:t>På tross av en kraftig folkevekst i 2022 på 71 personer, primært som følge av Ukraina, falt folketallet i Risør i perioden 2018 til 2023 med 76 personer (-1,1 %). </a:t>
            </a:r>
          </a:p>
          <a:p>
            <a:pPr algn="l"/>
            <a:endParaRPr lang="nb-NO" dirty="0"/>
          </a:p>
          <a:p>
            <a:r>
              <a:rPr lang="nb-NO" dirty="0"/>
              <a:t>Nedgangen har vært størst i de mindre sentrale delene av kommunen, og en del av sentrumskretsene har hatt vekst, blant annet Tangen (44), Buvika (13) og Risørhuset (12). Vestlandsstykket (16), og </a:t>
            </a:r>
            <a:r>
              <a:rPr lang="nb-NO" dirty="0" err="1"/>
              <a:t>Randvik</a:t>
            </a:r>
            <a:r>
              <a:rPr lang="nb-NO" dirty="0"/>
              <a:t> (28) er sentrumsnære grunnkretser som også har vokst. </a:t>
            </a:r>
          </a:p>
          <a:p>
            <a:pPr algn="l"/>
            <a:endParaRPr lang="nb-NO" dirty="0"/>
          </a:p>
          <a:p>
            <a:r>
              <a:rPr lang="nb-NO" dirty="0"/>
              <a:t>Innvandring til byene, aldring, og søken etter nærhet til service/tjenester​ og arbeidsmarked​ gjør at mange kommuner opplever sterkere vekst i kommunesenter og tettsteder enn i mindre sentrale områder. </a:t>
            </a:r>
          </a:p>
          <a:p>
            <a:endParaRPr lang="nb-NO" dirty="0"/>
          </a:p>
          <a:p>
            <a:endParaRPr lang="nb-NO" dirty="0"/>
          </a:p>
        </p:txBody>
      </p:sp>
      <p:pic>
        <p:nvPicPr>
          <p:cNvPr id="4" name="Bilde 3" descr="Et bilde som inneholder tekst og kart. SSB's rutenettstatistikk som viser befolkningsutvikling i kommunen."/>
          <p:cNvPicPr>
            <a:picLocks noChangeAspect="1"/>
          </p:cNvPicPr>
          <p:nvPr/>
        </p:nvPicPr>
        <p:blipFill>
          <a:blip r:embed="rId3">
            <a:extLst>
              <a:ext uri="{28A0092B-C50C-407E-A947-70E740481C1C}">
                <a14:useLocalDpi xmlns:a14="http://schemas.microsoft.com/office/drawing/2010/main" val="0"/>
              </a:ext>
            </a:extLst>
          </a:blip>
          <a:srcRect/>
          <a:stretch/>
        </p:blipFill>
        <p:spPr>
          <a:xfrm>
            <a:off x="6703695" y="191858"/>
            <a:ext cx="5281644" cy="5281644"/>
          </a:xfrm>
          <a:prstGeom prst="rect">
            <a:avLst/>
          </a:prstGeom>
        </p:spPr>
      </p:pic>
      <p:sp>
        <p:nvSpPr>
          <p:cNvPr id="6" name="TekstSylinder 5"/>
          <p:cNvSpPr txBox="1"/>
          <p:nvPr/>
        </p:nvSpPr>
        <p:spPr>
          <a:xfrm>
            <a:off x="4511040" y="6235255"/>
            <a:ext cx="7114903" cy="430887"/>
          </a:xfrm>
          <a:prstGeom prst="rect">
            <a:avLst/>
          </a:prstGeom>
          <a:noFill/>
        </p:spPr>
        <p:txBody>
          <a:bodyPr wrap="square" rtlCol="0">
            <a:spAutoFit/>
          </a:bodyPr>
          <a:lstStyle/>
          <a:p>
            <a:r>
              <a:rPr lang="nb-NO" sz="1100" dirty="0"/>
              <a:t>Kart over befolkningsutvikling i kommuner og grunnkretser: </a:t>
            </a:r>
            <a:r>
              <a:rPr lang="nb-NO" sz="1100" dirty="0">
                <a:hlinkClick r:id="rId4"/>
              </a:rPr>
              <a:t>https://agderfk.maps.arcgis.com/apps/instant/media/index.html?appid=df4d1214bd3941d19d7a0b68de9145b1</a:t>
            </a:r>
            <a:r>
              <a:rPr lang="nb-NO" sz="1100" dirty="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7633" y="321026"/>
            <a:ext cx="4981575" cy="685606"/>
          </a:xfrm>
        </p:spPr>
        <p:txBody>
          <a:bodyPr/>
          <a:lstStyle/>
          <a:p>
            <a:r>
              <a:rPr lang="nb-NO" dirty="0"/>
              <a:t>Boligbygging 	</a:t>
            </a:r>
          </a:p>
        </p:txBody>
      </p:sp>
      <p:sp>
        <p:nvSpPr>
          <p:cNvPr id="7" name="Plassholder for innhold 2"/>
          <p:cNvSpPr txBox="1">
            <a:spLocks/>
          </p:cNvSpPr>
          <p:nvPr/>
        </p:nvSpPr>
        <p:spPr>
          <a:xfrm>
            <a:off x="447990" y="1221114"/>
            <a:ext cx="5480862" cy="97837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2018-2023 ble det i gjennomsnitt igangsatt 35 boliger i året, hvorav ca. 28 % var eneboliger.</a:t>
            </a:r>
          </a:p>
        </p:txBody>
      </p:sp>
      <p:sp>
        <p:nvSpPr>
          <p:cNvPr id="6" name="Tittel 1">
            <a:extLst>
              <a:ext uri="{FF2B5EF4-FFF2-40B4-BE49-F238E27FC236}">
                <a16:creationId xmlns:a16="http://schemas.microsoft.com/office/drawing/2014/main" id="{9BC56A95-43C5-45B3-FB8F-54F156F589DA}"/>
              </a:ext>
            </a:extLst>
          </p:cNvPr>
          <p:cNvSpPr txBox="1">
            <a:spLocks/>
          </p:cNvSpPr>
          <p:nvPr/>
        </p:nvSpPr>
        <p:spPr>
          <a:xfrm>
            <a:off x="6567800" y="321026"/>
            <a:ext cx="4981575"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4 003 boliger i kommunen (bebodde og ubebodde).</a:t>
            </a:r>
          </a:p>
        </p:txBody>
      </p:sp>
      <p:sp>
        <p:nvSpPr>
          <p:cNvPr id="5" name="TekstSylinder 4">
            <a:extLst>
              <a:ext uri="{FF2B5EF4-FFF2-40B4-BE49-F238E27FC236}">
                <a16:creationId xmlns:a16="http://schemas.microsoft.com/office/drawing/2014/main" id="{35B2E505-8B5A-6039-2C92-BD29BAC1BE1F}"/>
              </a:ext>
            </a:extLst>
          </p:cNvPr>
          <p:cNvSpPr txBox="1"/>
          <p:nvPr/>
        </p:nvSpPr>
        <p:spPr>
          <a:xfrm>
            <a:off x="9545718" y="6240794"/>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97948520"/>
              </p:ext>
            </p:extLst>
          </p:nvPr>
        </p:nvGraphicFramePr>
        <p:xfrm>
          <a:off x="567950" y="2504532"/>
          <a:ext cx="5005493" cy="3249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071661760"/>
              </p:ext>
            </p:extLst>
          </p:nvPr>
        </p:nvGraphicFramePr>
        <p:xfrm>
          <a:off x="6377459" y="2504531"/>
          <a:ext cx="5747385" cy="32497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dirty="0"/>
              <a:t>Næringsutvikling og samarbeid om nye arbeidsplasser</a:t>
            </a:r>
          </a:p>
        </p:txBody>
      </p:sp>
      <p:sp>
        <p:nvSpPr>
          <p:cNvPr id="3" name="Undertittel 2"/>
          <p:cNvSpPr>
            <a:spLocks noGrp="1"/>
          </p:cNvSpPr>
          <p:nvPr>
            <p:ph type="subTitle" idx="1"/>
          </p:nvPr>
        </p:nvSpPr>
        <p:spPr>
          <a:xfrm>
            <a:off x="1193800" y="2866319"/>
            <a:ext cx="10171112" cy="1541688"/>
          </a:xfrm>
        </p:spPr>
        <p:txBody>
          <a:bodyPr/>
          <a:lstStyle/>
          <a:p>
            <a:r>
              <a:rPr lang="nb-NO" i="1" dirty="0"/>
              <a:t>I Regionplan Agder 2030 tegnes et fremtidsbilde der Agder i 2030 lykkes med å bruke det grønne skiftet til innovasjon og verdiskaping i privat og offentlig sektor. Utvikling og bruk av ny teknologi har bidratt til å løse store miljø- og klimautfordringer. Agder har utnyttet mulighetene innen digitalisering, automatisering og kunstig intelligens. Sirkulær økonomi, der ressurser og produkter gjenbrukes er et hovedprinsipp for næringsutvikling og vekst.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197900"/>
            <a:ext cx="5277911" cy="685606"/>
          </a:xfrm>
        </p:spPr>
        <p:txBody>
          <a:bodyPr/>
          <a:lstStyle/>
          <a:p>
            <a:r>
              <a:rPr lang="nb-NO" dirty="0"/>
              <a:t>Sysselsetting</a:t>
            </a:r>
          </a:p>
        </p:txBody>
      </p:sp>
      <p:sp>
        <p:nvSpPr>
          <p:cNvPr id="5" name="Plassholder for innhold 3"/>
          <p:cNvSpPr>
            <a:spLocks noGrp="1"/>
          </p:cNvSpPr>
          <p:nvPr>
            <p:ph sz="half" idx="1"/>
          </p:nvPr>
        </p:nvSpPr>
        <p:spPr>
          <a:xfrm>
            <a:off x="573578" y="1079110"/>
            <a:ext cx="5277911" cy="2617819"/>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r>
              <a:rPr lang="nb-NO" sz="2000" i="1" dirty="0"/>
              <a:t>Risør:</a:t>
            </a:r>
          </a:p>
          <a:p>
            <a:r>
              <a:rPr lang="nb-NO" sz="2000" dirty="0"/>
              <a:t>Lavere sysselsettingsandel enn gjennomsnittet for fylket. </a:t>
            </a:r>
          </a:p>
        </p:txBody>
      </p:sp>
      <p:graphicFrame>
        <p:nvGraphicFramePr>
          <p:cNvPr id="6" name="Tabell 5"/>
          <p:cNvGraphicFramePr>
            <a:graphicFrameLocks noGrp="1"/>
          </p:cNvGraphicFramePr>
          <p:nvPr>
            <p:extLst>
              <p:ext uri="{D42A27DB-BD31-4B8C-83A1-F6EECF244321}">
                <p14:modId xmlns:p14="http://schemas.microsoft.com/office/powerpoint/2010/main" val="3782082743"/>
              </p:ext>
            </p:extLst>
          </p:nvPr>
        </p:nvGraphicFramePr>
        <p:xfrm>
          <a:off x="573578" y="3782797"/>
          <a:ext cx="4929736" cy="1493520"/>
        </p:xfrm>
        <a:graphic>
          <a:graphicData uri="http://schemas.openxmlformats.org/drawingml/2006/table">
            <a:tbl>
              <a:tblPr firstRow="1" bandRow="1">
                <a:tableStyleId>{7DF18680-E054-41AD-8BC1-D1AEF772440D}</a:tableStyleId>
              </a:tblPr>
              <a:tblGrid>
                <a:gridCol w="1232434">
                  <a:extLst>
                    <a:ext uri="{9D8B030D-6E8A-4147-A177-3AD203B41FA5}">
                      <a16:colId xmlns:a16="http://schemas.microsoft.com/office/drawing/2014/main" val="458187021"/>
                    </a:ext>
                  </a:extLst>
                </a:gridCol>
                <a:gridCol w="1232434">
                  <a:extLst>
                    <a:ext uri="{9D8B030D-6E8A-4147-A177-3AD203B41FA5}">
                      <a16:colId xmlns:a16="http://schemas.microsoft.com/office/drawing/2014/main" val="221583423"/>
                    </a:ext>
                  </a:extLst>
                </a:gridCol>
                <a:gridCol w="1232434">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a:t>20-66</a:t>
                      </a:r>
                      <a:endParaRPr lang="nb-NO" sz="1600" b="1"/>
                    </a:p>
                  </a:txBody>
                  <a:tcPr anchor="ctr"/>
                </a:tc>
                <a:tc>
                  <a:txBody>
                    <a:bodyPr/>
                    <a:lstStyle/>
                    <a:p>
                      <a:pPr algn="ctr"/>
                      <a:r>
                        <a:rPr lang="nb-NO" sz="1600" dirty="0"/>
                        <a:t>Begge kjønn</a:t>
                      </a:r>
                      <a:endParaRPr lang="nb-NO" sz="1600" b="1" dirty="0"/>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a:t>Kvinner</a:t>
                      </a:r>
                      <a:endParaRPr lang="nb-NO" sz="1600" b="1"/>
                    </a:p>
                  </a:txBody>
                  <a:tcPr anchor="ctr"/>
                </a:tc>
                <a:extLst>
                  <a:ext uri="{0D108BD9-81ED-4DB2-BD59-A6C34878D82A}">
                    <a16:rowId xmlns:a16="http://schemas.microsoft.com/office/drawing/2014/main" val="957641228"/>
                  </a:ext>
                </a:extLst>
              </a:tr>
              <a:tr h="269427">
                <a:tc>
                  <a:txBody>
                    <a:bodyPr/>
                    <a:lstStyle/>
                    <a:p>
                      <a:pPr algn="ctr"/>
                      <a:r>
                        <a:rPr lang="nb-NO" sz="1400" dirty="0"/>
                        <a:t>Risør</a:t>
                      </a:r>
                      <a:endParaRPr lang="nb-NO" sz="1400" b="1" dirty="0"/>
                    </a:p>
                  </a:txBody>
                  <a:tcPr anchor="ctr"/>
                </a:tc>
                <a:tc>
                  <a:txBody>
                    <a:bodyPr/>
                    <a:lstStyle/>
                    <a:p>
                      <a:pPr algn="ctr"/>
                      <a:r>
                        <a:rPr lang="nb-NO" sz="1400" dirty="0"/>
                        <a:t>69,5</a:t>
                      </a:r>
                      <a:endParaRPr lang="nb-NO" sz="1400" b="1" dirty="0"/>
                    </a:p>
                  </a:txBody>
                  <a:tcPr anchor="ctr"/>
                </a:tc>
                <a:tc>
                  <a:txBody>
                    <a:bodyPr/>
                    <a:lstStyle/>
                    <a:p>
                      <a:pPr algn="ctr"/>
                      <a:r>
                        <a:rPr lang="nb-NO" sz="1400" dirty="0"/>
                        <a:t>71,3</a:t>
                      </a:r>
                      <a:endParaRPr lang="nb-NO" sz="1400" b="1" dirty="0"/>
                    </a:p>
                  </a:txBody>
                  <a:tcPr anchor="ctr"/>
                </a:tc>
                <a:tc>
                  <a:txBody>
                    <a:bodyPr/>
                    <a:lstStyle/>
                    <a:p>
                      <a:pPr algn="ctr"/>
                      <a:r>
                        <a:rPr lang="nb-NO" sz="1400" dirty="0"/>
                        <a:t>67,7</a:t>
                      </a:r>
                      <a:endParaRPr lang="nb-NO" sz="1400" b="1" dirty="0"/>
                    </a:p>
                  </a:txBody>
                  <a:tcPr anchor="ctr"/>
                </a:tc>
                <a:extLst>
                  <a:ext uri="{0D108BD9-81ED-4DB2-BD59-A6C34878D82A}">
                    <a16:rowId xmlns:a16="http://schemas.microsoft.com/office/drawing/2014/main" val="4145178818"/>
                  </a:ext>
                </a:extLst>
              </a:tr>
              <a:tr h="269427">
                <a:tc>
                  <a:txBody>
                    <a:bodyPr/>
                    <a:lstStyle/>
                    <a:p>
                      <a:pPr algn="ctr"/>
                      <a:r>
                        <a:rPr lang="nb-NO" sz="1400" dirty="0"/>
                        <a:t>Agder</a:t>
                      </a:r>
                      <a:endParaRPr lang="nb-NO" sz="1400" b="1" dirty="0"/>
                    </a:p>
                  </a:txBody>
                  <a:tcPr anchor="ctr"/>
                </a:tc>
                <a:tc>
                  <a:txBody>
                    <a:bodyPr/>
                    <a:lstStyle/>
                    <a:p>
                      <a:pPr algn="ctr"/>
                      <a:r>
                        <a:rPr lang="nb-NO" sz="1400" dirty="0"/>
                        <a:t>73,6</a:t>
                      </a:r>
                      <a:endParaRPr lang="nb-NO" sz="1400" b="1" dirty="0"/>
                    </a:p>
                  </a:txBody>
                  <a:tcPr anchor="ctr"/>
                </a:tc>
                <a:tc>
                  <a:txBody>
                    <a:bodyPr/>
                    <a:lstStyle/>
                    <a:p>
                      <a:pPr algn="ctr"/>
                      <a:r>
                        <a:rPr lang="nb-NO" sz="1400" dirty="0"/>
                        <a:t>76,6</a:t>
                      </a:r>
                      <a:endParaRPr lang="nb-NO" sz="1400" b="1" dirty="0"/>
                    </a:p>
                  </a:txBody>
                  <a:tcPr anchor="ctr"/>
                </a:tc>
                <a:tc>
                  <a:txBody>
                    <a:bodyPr/>
                    <a:lstStyle/>
                    <a:p>
                      <a:pPr algn="ctr"/>
                      <a:r>
                        <a:rPr lang="nb-NO" sz="1400" dirty="0"/>
                        <a:t>70,6</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79,5</a:t>
                      </a:r>
                      <a:endParaRPr lang="nb-NO" sz="1400" b="1" dirty="0"/>
                    </a:p>
                  </a:txBody>
                  <a:tcPr anchor="ctr"/>
                </a:tc>
                <a:tc>
                  <a:txBody>
                    <a:bodyPr/>
                    <a:lstStyle/>
                    <a:p>
                      <a:pPr algn="ctr"/>
                      <a:r>
                        <a:rPr lang="nb-NO" sz="1400" dirty="0"/>
                        <a:t>74,8</a:t>
                      </a:r>
                      <a:endParaRPr lang="nb-NO" sz="1400" b="1" dirty="0"/>
                    </a:p>
                  </a:txBody>
                  <a:tcPr anchor="ctr"/>
                </a:tc>
                <a:extLst>
                  <a:ext uri="{0D108BD9-81ED-4DB2-BD59-A6C34878D82A}">
                    <a16:rowId xmlns:a16="http://schemas.microsoft.com/office/drawing/2014/main" val="768833302"/>
                  </a:ext>
                </a:extLst>
              </a:tr>
            </a:tbl>
          </a:graphicData>
        </a:graphic>
      </p:graphicFrame>
      <p:sp>
        <p:nvSpPr>
          <p:cNvPr id="7" name="TekstSylinder 6">
            <a:extLst>
              <a:ext uri="{FF2B5EF4-FFF2-40B4-BE49-F238E27FC236}">
                <a16:creationId xmlns:a16="http://schemas.microsoft.com/office/drawing/2014/main" id="{7FFAEA98-BA5A-C38F-8019-B3339FD3D4FA}"/>
              </a:ext>
            </a:extLst>
          </p:cNvPr>
          <p:cNvSpPr txBox="1"/>
          <p:nvPr/>
        </p:nvSpPr>
        <p:spPr>
          <a:xfrm>
            <a:off x="498572" y="5471672"/>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3" name="Bilde 2" descr="Et bilde som inneholder tekst, tall og kart. Kartet viser sysselsettingsandel i 2023 for alle Agder kommunene. Aldersgruppe 20-66 år.">
            <a:extLst>
              <a:ext uri="{FF2B5EF4-FFF2-40B4-BE49-F238E27FC236}">
                <a16:creationId xmlns:a16="http://schemas.microsoft.com/office/drawing/2014/main" id="{82A31C12-826B-D05F-219A-A53BF5810AB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Bilde 41" descr="Et bilde som viser de viktigste pendlingsrelasjonene for kommunen.">
            <a:extLst>
              <a:ext uri="{FF2B5EF4-FFF2-40B4-BE49-F238E27FC236}">
                <a16:creationId xmlns:a16="http://schemas.microsoft.com/office/drawing/2014/main" id="{33AE465D-BCDF-AB42-E9E5-9D5A86AF89FA}"/>
              </a:ext>
            </a:extLst>
          </p:cNvPr>
          <p:cNvPicPr>
            <a:picLocks noChangeAspect="1"/>
          </p:cNvPicPr>
          <p:nvPr/>
        </p:nvPicPr>
        <p:blipFill>
          <a:blip r:embed="rId3"/>
          <a:stretch>
            <a:fillRect/>
          </a:stretch>
        </p:blipFill>
        <p:spPr>
          <a:xfrm>
            <a:off x="136524" y="2729844"/>
            <a:ext cx="4669488" cy="2951890"/>
          </a:xfrm>
          <a:prstGeom prst="rect">
            <a:avLst/>
          </a:prstGeom>
        </p:spPr>
      </p:pic>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7" y="1189554"/>
            <a:ext cx="6492297" cy="1619154"/>
          </a:xfrm>
        </p:spPr>
        <p:txBody>
          <a:bodyPr>
            <a:noAutofit/>
          </a:bodyPr>
          <a:lstStyle/>
          <a:p>
            <a:r>
              <a:rPr lang="nb-NO" sz="2000" dirty="0"/>
              <a:t>Risør er senterkommune for Gjerstad. 60 % av sysselsatte med bosted i Risør jobber i hjemkommunen. 8 % jobber i Arendal, 8 % i Tvedestrand og 5 % i Gjerstad. </a:t>
            </a:r>
          </a:p>
          <a:p>
            <a:endParaRPr lang="nb-NO" sz="2000" i="1" dirty="0"/>
          </a:p>
        </p:txBody>
      </p:sp>
      <p:sp>
        <p:nvSpPr>
          <p:cNvPr id="29" name="TekstSylinder 28"/>
          <p:cNvSpPr txBox="1"/>
          <p:nvPr/>
        </p:nvSpPr>
        <p:spPr>
          <a:xfrm>
            <a:off x="4581687" y="5298107"/>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2023 (SSB)</a:t>
            </a:r>
          </a:p>
        </p:txBody>
      </p:sp>
      <p:grpSp>
        <p:nvGrpSpPr>
          <p:cNvPr id="2049" name="Gruppe 2048" descr="Kart som viser bo- og arbeidsmarkedsregioner i Agder."/>
          <p:cNvGrpSpPr/>
          <p:nvPr/>
        </p:nvGrpSpPr>
        <p:grpSpPr>
          <a:xfrm>
            <a:off x="6581670" y="2295"/>
            <a:ext cx="5594730" cy="6047941"/>
            <a:chOff x="6581670" y="2295"/>
            <a:chExt cx="5594730" cy="6047941"/>
          </a:xfrm>
        </p:grpSpPr>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uppe 30"/>
            <p:cNvGrpSpPr/>
            <p:nvPr/>
          </p:nvGrpSpPr>
          <p:grpSpPr>
            <a:xfrm>
              <a:off x="6922167" y="1071612"/>
              <a:ext cx="4781411"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3"/>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grpSp>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6" name="TekstSylinder 5">
            <a:extLst>
              <a:ext uri="{FF2B5EF4-FFF2-40B4-BE49-F238E27FC236}">
                <a16:creationId xmlns:a16="http://schemas.microsoft.com/office/drawing/2014/main" id="{7FF44D5A-6EB7-C4FA-3DCB-E0AD0C20C323}"/>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5"/>
              </a:rPr>
              <a:t>Rapport pendling</a:t>
            </a:r>
            <a:endParaRPr lang="nb-NO" dirty="0"/>
          </a:p>
        </p:txBody>
      </p:sp>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6026" y="312383"/>
            <a:ext cx="10153651" cy="685606"/>
          </a:xfrm>
        </p:spPr>
        <p:txBody>
          <a:bodyPr/>
          <a:lstStyle/>
          <a:p>
            <a:r>
              <a:rPr lang="nb-NO" dirty="0"/>
              <a:t>Sektorfordeling og ansattutvikling</a:t>
            </a:r>
          </a:p>
        </p:txBody>
      </p:sp>
      <p:sp>
        <p:nvSpPr>
          <p:cNvPr id="10" name="TekstSylinder 9"/>
          <p:cNvSpPr txBox="1"/>
          <p:nvPr/>
        </p:nvSpPr>
        <p:spPr>
          <a:xfrm>
            <a:off x="676026" y="4767137"/>
            <a:ext cx="5865341" cy="584775"/>
          </a:xfrm>
          <a:prstGeom prst="rect">
            <a:avLst/>
          </a:prstGeom>
          <a:noFill/>
        </p:spPr>
        <p:txBody>
          <a:bodyPr wrap="square" rtlCol="0">
            <a:spAutoFit/>
          </a:bodyPr>
          <a:lstStyle/>
          <a:p>
            <a:pPr algn="l"/>
            <a:r>
              <a:rPr lang="nb-NO" sz="1600" dirty="0"/>
              <a:t>Risør har tilnærmet lik andel ansatte i privat sektor som snittet for Agder og litt under snittet for Norge. </a:t>
            </a:r>
          </a:p>
        </p:txBody>
      </p:sp>
      <p:graphicFrame>
        <p:nvGraphicFramePr>
          <p:cNvPr id="15" name="Tabell 14">
            <a:extLst>
              <a:ext uri="{FF2B5EF4-FFF2-40B4-BE49-F238E27FC236}">
                <a16:creationId xmlns:a16="http://schemas.microsoft.com/office/drawing/2014/main" id="{A212B3B4-2820-BDA3-A89D-0981F8166336}"/>
              </a:ext>
            </a:extLst>
          </p:cNvPr>
          <p:cNvGraphicFramePr>
            <a:graphicFrameLocks noGrp="1"/>
          </p:cNvGraphicFramePr>
          <p:nvPr>
            <p:extLst>
              <p:ext uri="{D42A27DB-BD31-4B8C-83A1-F6EECF244321}">
                <p14:modId xmlns:p14="http://schemas.microsoft.com/office/powerpoint/2010/main" val="581371073"/>
              </p:ext>
            </p:extLst>
          </p:nvPr>
        </p:nvGraphicFramePr>
        <p:xfrm>
          <a:off x="7490231" y="4398264"/>
          <a:ext cx="4025743" cy="1432404"/>
        </p:xfrm>
        <a:graphic>
          <a:graphicData uri="http://schemas.openxmlformats.org/drawingml/2006/table">
            <a:tbl>
              <a:tblPr firstRow="1"/>
              <a:tblGrid>
                <a:gridCol w="1670363">
                  <a:extLst>
                    <a:ext uri="{9D8B030D-6E8A-4147-A177-3AD203B41FA5}">
                      <a16:colId xmlns:a16="http://schemas.microsoft.com/office/drawing/2014/main" val="3974367023"/>
                    </a:ext>
                  </a:extLst>
                </a:gridCol>
                <a:gridCol w="485924">
                  <a:extLst>
                    <a:ext uri="{9D8B030D-6E8A-4147-A177-3AD203B41FA5}">
                      <a16:colId xmlns:a16="http://schemas.microsoft.com/office/drawing/2014/main" val="4176052866"/>
                    </a:ext>
                  </a:extLst>
                </a:gridCol>
                <a:gridCol w="546664">
                  <a:extLst>
                    <a:ext uri="{9D8B030D-6E8A-4147-A177-3AD203B41FA5}">
                      <a16:colId xmlns:a16="http://schemas.microsoft.com/office/drawing/2014/main" val="447597479"/>
                    </a:ext>
                  </a:extLst>
                </a:gridCol>
                <a:gridCol w="566911">
                  <a:extLst>
                    <a:ext uri="{9D8B030D-6E8A-4147-A177-3AD203B41FA5}">
                      <a16:colId xmlns:a16="http://schemas.microsoft.com/office/drawing/2014/main" val="2072452827"/>
                    </a:ext>
                  </a:extLst>
                </a:gridCol>
                <a:gridCol w="755881">
                  <a:extLst>
                    <a:ext uri="{9D8B030D-6E8A-4147-A177-3AD203B41FA5}">
                      <a16:colId xmlns:a16="http://schemas.microsoft.com/office/drawing/2014/main" val="586809854"/>
                    </a:ext>
                  </a:extLst>
                </a:gridCol>
              </a:tblGrid>
              <a:tr h="186466">
                <a:tc gridSpan="3">
                  <a:txBody>
                    <a:bodyPr/>
                    <a:lstStyle/>
                    <a:p>
                      <a:pPr algn="ctr" fontAlgn="b"/>
                      <a:r>
                        <a:rPr lang="nb-NO" sz="1200" b="1" i="0" u="none" strike="noStrike" dirty="0">
                          <a:solidFill>
                            <a:srgbClr val="FFFFFF"/>
                          </a:solidFill>
                          <a:effectLst/>
                          <a:highlight>
                            <a:srgbClr val="39575B"/>
                          </a:highlight>
                          <a:latin typeface="Arial" panose="020B0604020202020204" pitchFamily="34" charset="0"/>
                        </a:rPr>
                        <a:t>Risør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dirty="0">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4002289082"/>
                  </a:ext>
                </a:extLst>
              </a:tr>
              <a:tr h="186466">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nb-NO" sz="1000" b="1" i="0" u="none" strike="noStrike" dirty="0">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3380553"/>
                  </a:ext>
                </a:extLst>
              </a:tr>
              <a:tr h="186466">
                <a:tc>
                  <a:txBody>
                    <a:bodyPr/>
                    <a:lstStyle/>
                    <a:p>
                      <a:pPr algn="l" fontAlgn="b"/>
                      <a:r>
                        <a:rPr lang="nb-NO" sz="1000" b="0" i="0" u="none" strike="noStrike">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234968"/>
                  </a:ext>
                </a:extLst>
              </a:tr>
              <a:tr h="307669">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0175584"/>
                  </a:ext>
                </a:extLst>
              </a:tr>
              <a:tr h="186466">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9798019"/>
                  </a:ext>
                </a:extLst>
              </a:tr>
              <a:tr h="186466">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767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30,1 %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9855701"/>
                  </a:ext>
                </a:extLst>
              </a:tr>
              <a:tr h="186466">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1612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dirty="0">
                          <a:solidFill>
                            <a:srgbClr val="000000"/>
                          </a:solidFill>
                          <a:effectLst/>
                          <a:latin typeface="Arial" panose="020B0604020202020204" pitchFamily="34" charset="0"/>
                        </a:rPr>
                        <a:t>63,3 %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3793"/>
                  </a:ext>
                </a:extLst>
              </a:tr>
            </a:tbl>
          </a:graphicData>
        </a:graphic>
      </p:graphicFrame>
      <p:graphicFrame>
        <p:nvGraphicFramePr>
          <p:cNvPr id="4" name="Diagram 3"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2713617931"/>
              </p:ext>
            </p:extLst>
          </p:nvPr>
        </p:nvGraphicFramePr>
        <p:xfrm>
          <a:off x="676026" y="1274826"/>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1121413618"/>
              </p:ext>
            </p:extLst>
          </p:nvPr>
        </p:nvGraphicFramePr>
        <p:xfrm>
          <a:off x="6791076" y="1274826"/>
          <a:ext cx="5229225" cy="3123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2.xml><?xml version="1.0" encoding="utf-8"?>
<ds:datastoreItem xmlns:ds="http://schemas.openxmlformats.org/officeDocument/2006/customXml" ds:itemID="{D2E84CB8-E3BC-4ED1-9892-48BFB2DA6766}">
  <ds:schemaRefs>
    <ds:schemaRef ds:uri="549b603a-3c19-46c1-8987-e792084663ae"/>
    <ds:schemaRef ds:uri="dbde4e59-9b61-48a0-a4d9-cce2922754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6D85C72-FCC7-430F-9925-E25BA986EE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12484</TotalTime>
  <Words>2690</Words>
  <Application>Microsoft Office PowerPoint</Application>
  <PresentationFormat>Widescreen</PresentationFormat>
  <Paragraphs>358</Paragraphs>
  <Slides>25</Slides>
  <Notes>21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Arial Black</vt:lpstr>
      <vt:lpstr>Calibri</vt:lpstr>
      <vt:lpstr>Wingdings</vt:lpstr>
      <vt:lpstr>Agder fylkeskommune PowerPointmal 16:9</vt:lpstr>
      <vt:lpstr>Risør</vt:lpstr>
      <vt:lpstr>Kjappe fakta om Risør kommune</vt:lpstr>
      <vt:lpstr>Befolkning og demografi</vt:lpstr>
      <vt:lpstr>Befolkningsutvikling</vt:lpstr>
      <vt:lpstr>Boligbygging  </vt:lpstr>
      <vt:lpstr>Næringsutvikling og samarbeid om nye arbeidsplasser</vt:lpstr>
      <vt:lpstr>Sysselsetting</vt:lpstr>
      <vt:lpstr>Bo- og arbeidsmarkeder</vt:lpstr>
      <vt:lpstr>Sektorfordeling og ansattutvikling</vt:lpstr>
      <vt:lpstr>Næringsstruktur – 4. kvartal 2023</vt:lpstr>
      <vt:lpstr>Levekår, likestilling, inkludering og mangfold</vt:lpstr>
      <vt:lpstr>Grunnskolepoeng</vt:lpstr>
      <vt:lpstr>Gjennomføring videregående opplæring</vt:lpstr>
      <vt:lpstr>Lærekontrakter kommunal og privat sektor</vt:lpstr>
      <vt:lpstr>Deltid kvinner 20-66 år</vt:lpstr>
      <vt:lpstr>Sysselsetting etter landbakgrunn</vt:lpstr>
      <vt:lpstr>Vedvarende lavinntekt</vt:lpstr>
      <vt:lpstr>Tannhelse</vt:lpstr>
      <vt:lpstr>Klima og miljø</vt:lpstr>
      <vt:lpstr>Klimagassutslipp – referansebaner</vt:lpstr>
      <vt:lpstr>Elektrifiseringsgrad per sektor</vt:lpstr>
      <vt:lpstr>Klimagassreduksjon i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392</cp:revision>
  <dcterms:created xsi:type="dcterms:W3CDTF">2021-09-13T19:20:02Z</dcterms:created>
  <dcterms:modified xsi:type="dcterms:W3CDTF">2024-11-11T09:10:31Z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