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2" r:id="rId9"/>
    <p:sldId id="267" r:id="rId10"/>
    <p:sldId id="272" r:id="rId11"/>
    <p:sldId id="284" r:id="rId12"/>
    <p:sldId id="263" r:id="rId13"/>
    <p:sldId id="279" r:id="rId14"/>
    <p:sldId id="262" r:id="rId15"/>
    <p:sldId id="282" r:id="rId16"/>
    <p:sldId id="285" r:id="rId17"/>
    <p:sldId id="283" r:id="rId18"/>
    <p:sldId id="276" r:id="rId19"/>
    <p:sldId id="275" r:id="rId20"/>
    <p:sldId id="277" r:id="rId21"/>
    <p:sldId id="289" r:id="rId22"/>
    <p:sldId id="264" r:id="rId23"/>
    <p:sldId id="268" r:id="rId24"/>
    <p:sldId id="269" r:id="rId25"/>
    <p:sldId id="1093" r:id="rId26"/>
    <p:sldId id="1096" r:id="rId27"/>
    <p:sldId id="1095"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352D8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89701" autoAdjust="0"/>
  </p:normalViewPr>
  <p:slideViewPr>
    <p:cSldViewPr snapToGrid="0">
      <p:cViewPr varScale="1">
        <p:scale>
          <a:sx n="74" d="100"/>
          <a:sy n="74" d="100"/>
        </p:scale>
        <p:origin x="902" y="62"/>
      </p:cViewPr>
      <p:guideLst/>
    </p:cSldViewPr>
  </p:slideViewPr>
  <p:outlineViewPr>
    <p:cViewPr>
      <p:scale>
        <a:sx n="33" d="100"/>
        <a:sy n="33" d="100"/>
      </p:scale>
      <p:origin x="0" y="-186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5A255DFE-C7BD-459E-BCAC-2F1E657FB216}"/>
    <pc:docChg chg="custSel modSld">
      <pc:chgData name="Michaelsen, Børje" userId="c36523e3-11ed-4011-9a41-1983019c0634" providerId="ADAL" clId="{5A255DFE-C7BD-459E-BCAC-2F1E657FB216}" dt="2024-08-28T11:19:31.101" v="923" actId="1076"/>
      <pc:docMkLst>
        <pc:docMk/>
      </pc:docMkLst>
      <pc:sldChg chg="modSp mod modNotesTx">
        <pc:chgData name="Michaelsen, Børje" userId="c36523e3-11ed-4011-9a41-1983019c0634" providerId="ADAL" clId="{5A255DFE-C7BD-459E-BCAC-2F1E657FB216}" dt="2024-08-06T09:20:15.686" v="290" actId="20577"/>
        <pc:sldMkLst>
          <pc:docMk/>
          <pc:sldMk cId="1380386693" sldId="260"/>
        </pc:sldMkLst>
        <pc:graphicFrameChg chg="modGraphic">
          <ac:chgData name="Michaelsen, Børje" userId="c36523e3-11ed-4011-9a41-1983019c0634" providerId="ADAL" clId="{5A255DFE-C7BD-459E-BCAC-2F1E657FB216}" dt="2024-08-06T09:17:37.421" v="256"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5A255DFE-C7BD-459E-BCAC-2F1E657FB216}" dt="2024-08-06T09:20:15.686" v="290"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5A255DFE-C7BD-459E-BCAC-2F1E657FB216}" dt="2024-08-06T09:19:13.372" v="276"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5A255DFE-C7BD-459E-BCAC-2F1E657FB216}" dt="2024-08-06T09:19:59.057" v="286" actId="20577"/>
          <ac:graphicFrameMkLst>
            <pc:docMk/>
            <pc:sldMk cId="1380386693" sldId="260"/>
            <ac:graphicFrameMk id="10" creationId="{00000000-0000-0000-0000-000000000000}"/>
          </ac:graphicFrameMkLst>
        </pc:graphicFrameChg>
      </pc:sldChg>
      <pc:sldChg chg="addSp delSp modSp mod">
        <pc:chgData name="Michaelsen, Børje" userId="c36523e3-11ed-4011-9a41-1983019c0634" providerId="ADAL" clId="{5A255DFE-C7BD-459E-BCAC-2F1E657FB216}" dt="2024-08-07T14:17:04.793" v="610" actId="27918"/>
        <pc:sldMkLst>
          <pc:docMk/>
          <pc:sldMk cId="3237931907" sldId="263"/>
        </pc:sldMkLst>
        <pc:spChg chg="mod">
          <ac:chgData name="Michaelsen, Børje" userId="c36523e3-11ed-4011-9a41-1983019c0634" providerId="ADAL" clId="{5A255DFE-C7BD-459E-BCAC-2F1E657FB216}" dt="2024-08-07T12:21:50.350" v="546" actId="6549"/>
          <ac:spMkLst>
            <pc:docMk/>
            <pc:sldMk cId="3237931907" sldId="263"/>
            <ac:spMk id="10" creationId="{00000000-0000-0000-0000-000000000000}"/>
          </ac:spMkLst>
        </pc:spChg>
        <pc:graphicFrameChg chg="add mod">
          <ac:chgData name="Michaelsen, Børje" userId="c36523e3-11ed-4011-9a41-1983019c0634" providerId="ADAL" clId="{5A255DFE-C7BD-459E-BCAC-2F1E657FB216}" dt="2024-08-07T12:19:06.481" v="436" actId="14100"/>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5A255DFE-C7BD-459E-BCAC-2F1E657FB216}" dt="2024-08-07T12:20:11.955" v="445"/>
          <ac:graphicFrameMkLst>
            <pc:docMk/>
            <pc:sldMk cId="3237931907" sldId="263"/>
            <ac:graphicFrameMk id="4" creationId="{E5C71C2E-AF53-CAD5-0770-CF80592B48C1}"/>
          </ac:graphicFrameMkLst>
        </pc:graphicFrameChg>
        <pc:graphicFrameChg chg="del">
          <ac:chgData name="Michaelsen, Børje" userId="c36523e3-11ed-4011-9a41-1983019c0634" providerId="ADAL" clId="{5A255DFE-C7BD-459E-BCAC-2F1E657FB216}" dt="2024-08-07T12:18:54.681" v="432" actId="478"/>
          <ac:graphicFrameMkLst>
            <pc:docMk/>
            <pc:sldMk cId="3237931907" sldId="263"/>
            <ac:graphicFrameMk id="5" creationId="{900796C7-9568-AA7D-48B1-D162673FAB3E}"/>
          </ac:graphicFrameMkLst>
        </pc:graphicFrameChg>
        <pc:graphicFrameChg chg="del">
          <ac:chgData name="Michaelsen, Børje" userId="c36523e3-11ed-4011-9a41-1983019c0634" providerId="ADAL" clId="{5A255DFE-C7BD-459E-BCAC-2F1E657FB216}" dt="2024-08-07T12:19:39.047" v="437" actId="478"/>
          <ac:graphicFrameMkLst>
            <pc:docMk/>
            <pc:sldMk cId="3237931907" sldId="263"/>
            <ac:graphicFrameMk id="6" creationId="{E5C71C2E-AF53-CAD5-0770-CF80592B48C1}"/>
          </ac:graphicFrameMkLst>
        </pc:graphicFrameChg>
        <pc:graphicFrameChg chg="del">
          <ac:chgData name="Michaelsen, Børje" userId="c36523e3-11ed-4011-9a41-1983019c0634" providerId="ADAL" clId="{5A255DFE-C7BD-459E-BCAC-2F1E657FB216}" dt="2024-08-07T12:20:02.470" v="443" actId="478"/>
          <ac:graphicFrameMkLst>
            <pc:docMk/>
            <pc:sldMk cId="3237931907" sldId="263"/>
            <ac:graphicFrameMk id="7" creationId="{7ECEF3A2-74B9-417B-03AB-12C6B3F66D7A}"/>
          </ac:graphicFrameMkLst>
        </pc:graphicFrameChg>
        <pc:graphicFrameChg chg="add mod modGraphic">
          <ac:chgData name="Michaelsen, Børje" userId="c36523e3-11ed-4011-9a41-1983019c0634" providerId="ADAL" clId="{5A255DFE-C7BD-459E-BCAC-2F1E657FB216}" dt="2024-08-07T12:20:58.846" v="451" actId="13926"/>
          <ac:graphicFrameMkLst>
            <pc:docMk/>
            <pc:sldMk cId="3237931907" sldId="263"/>
            <ac:graphicFrameMk id="8" creationId="{A2EA6BEA-40CE-FEB6-297B-67375B9B5C12}"/>
          </ac:graphicFrameMkLst>
        </pc:graphicFrameChg>
      </pc:sldChg>
      <pc:sldChg chg="addSp delSp modSp mod modNotesTx">
        <pc:chgData name="Michaelsen, Børje" userId="c36523e3-11ed-4011-9a41-1983019c0634" providerId="ADAL" clId="{5A255DFE-C7BD-459E-BCAC-2F1E657FB216}" dt="2024-08-28T11:19:31.101" v="923" actId="1076"/>
        <pc:sldMkLst>
          <pc:docMk/>
          <pc:sldMk cId="394652420" sldId="268"/>
        </pc:sldMkLst>
        <pc:spChg chg="mod">
          <ac:chgData name="Michaelsen, Børje" userId="c36523e3-11ed-4011-9a41-1983019c0634" providerId="ADAL" clId="{5A255DFE-C7BD-459E-BCAC-2F1E657FB216}" dt="2024-08-28T11:19:06.543" v="919" actId="14100"/>
          <ac:spMkLst>
            <pc:docMk/>
            <pc:sldMk cId="394652420" sldId="268"/>
            <ac:spMk id="3" creationId="{00000000-0000-0000-0000-000000000000}"/>
          </ac:spMkLst>
        </pc:spChg>
        <pc:spChg chg="mod">
          <ac:chgData name="Michaelsen, Børje" userId="c36523e3-11ed-4011-9a41-1983019c0634" providerId="ADAL" clId="{5A255DFE-C7BD-459E-BCAC-2F1E657FB216}" dt="2024-08-28T11:18:38.875" v="916" actId="20577"/>
          <ac:spMkLst>
            <pc:docMk/>
            <pc:sldMk cId="394652420" sldId="268"/>
            <ac:spMk id="5" creationId="{00000000-0000-0000-0000-000000000000}"/>
          </ac:spMkLst>
        </pc:spChg>
        <pc:graphicFrameChg chg="add mod">
          <ac:chgData name="Michaelsen, Børje" userId="c36523e3-11ed-4011-9a41-1983019c0634" providerId="ADAL" clId="{5A255DFE-C7BD-459E-BCAC-2F1E657FB216}" dt="2024-08-28T11:19:31.101" v="923" actId="1076"/>
          <ac:graphicFrameMkLst>
            <pc:docMk/>
            <pc:sldMk cId="394652420" sldId="268"/>
            <ac:graphicFrameMk id="7" creationId="{D005A174-951D-5523-A50A-72D519C22056}"/>
          </ac:graphicFrameMkLst>
        </pc:graphicFrameChg>
        <pc:picChg chg="del">
          <ac:chgData name="Michaelsen, Børje" userId="c36523e3-11ed-4011-9a41-1983019c0634" providerId="ADAL" clId="{5A255DFE-C7BD-459E-BCAC-2F1E657FB216}" dt="2024-08-28T11:19:08.748" v="920" actId="478"/>
          <ac:picMkLst>
            <pc:docMk/>
            <pc:sldMk cId="394652420" sldId="268"/>
            <ac:picMk id="4" creationId="{00000000-0000-0000-0000-000000000000}"/>
          </ac:picMkLst>
        </pc:picChg>
      </pc:sldChg>
      <pc:sldChg chg="addSp delSp modSp mod modNotesTx">
        <pc:chgData name="Michaelsen, Børje" userId="c36523e3-11ed-4011-9a41-1983019c0634" providerId="ADAL" clId="{5A255DFE-C7BD-459E-BCAC-2F1E657FB216}" dt="2024-08-05T09:26:59.413" v="81" actId="1038"/>
        <pc:sldMkLst>
          <pc:docMk/>
          <pc:sldMk cId="1763573476" sldId="269"/>
        </pc:sldMkLst>
        <pc:graphicFrameChg chg="add mod">
          <ac:chgData name="Michaelsen, Børje" userId="c36523e3-11ed-4011-9a41-1983019c0634" providerId="ADAL" clId="{5A255DFE-C7BD-459E-BCAC-2F1E657FB216}" dt="2024-08-05T09:26:39.461" v="59" actId="207"/>
          <ac:graphicFrameMkLst>
            <pc:docMk/>
            <pc:sldMk cId="1763573476" sldId="269"/>
            <ac:graphicFrameMk id="5" creationId="{2F5FB7D3-232A-E4BD-5BFD-37DF36511B5E}"/>
          </ac:graphicFrameMkLst>
        </pc:graphicFrameChg>
        <pc:graphicFrameChg chg="del">
          <ac:chgData name="Michaelsen, Børje" userId="c36523e3-11ed-4011-9a41-1983019c0634" providerId="ADAL" clId="{5A255DFE-C7BD-459E-BCAC-2F1E657FB216}" dt="2024-08-05T09:26:06.697" v="52" actId="478"/>
          <ac:graphicFrameMkLst>
            <pc:docMk/>
            <pc:sldMk cId="1763573476" sldId="269"/>
            <ac:graphicFrameMk id="6" creationId="{CF391B4A-2247-2CEB-22F0-CBC397031A32}"/>
          </ac:graphicFrameMkLst>
        </pc:graphicFrameChg>
        <pc:picChg chg="mod">
          <ac:chgData name="Michaelsen, Børje" userId="c36523e3-11ed-4011-9a41-1983019c0634" providerId="ADAL" clId="{5A255DFE-C7BD-459E-BCAC-2F1E657FB216}" dt="2024-08-05T09:26:59.413" v="81" actId="1038"/>
          <ac:picMkLst>
            <pc:docMk/>
            <pc:sldMk cId="1763573476" sldId="269"/>
            <ac:picMk id="8" creationId="{A9BE8DBC-C505-451F-F43A-332B9314D642}"/>
          </ac:picMkLst>
        </pc:picChg>
        <pc:picChg chg="mod">
          <ac:chgData name="Michaelsen, Børje" userId="c36523e3-11ed-4011-9a41-1983019c0634" providerId="ADAL" clId="{5A255DFE-C7BD-459E-BCAC-2F1E657FB216}" dt="2024-08-05T09:26:56.595" v="77" actId="1038"/>
          <ac:picMkLst>
            <pc:docMk/>
            <pc:sldMk cId="1763573476" sldId="269"/>
            <ac:picMk id="9" creationId="{B587BB7E-8572-1A80-5302-2687D1490CF2}"/>
          </ac:picMkLst>
        </pc:picChg>
        <pc:picChg chg="mod">
          <ac:chgData name="Michaelsen, Børje" userId="c36523e3-11ed-4011-9a41-1983019c0634" providerId="ADAL" clId="{5A255DFE-C7BD-459E-BCAC-2F1E657FB216}" dt="2024-08-05T09:26:49.410" v="66" actId="1038"/>
          <ac:picMkLst>
            <pc:docMk/>
            <pc:sldMk cId="1763573476" sldId="269"/>
            <ac:picMk id="11" creationId="{4D3B195F-375E-CDE7-7A31-20B4DB96B2A9}"/>
          </ac:picMkLst>
        </pc:picChg>
        <pc:picChg chg="mod">
          <ac:chgData name="Michaelsen, Børje" userId="c36523e3-11ed-4011-9a41-1983019c0634" providerId="ADAL" clId="{5A255DFE-C7BD-459E-BCAC-2F1E657FB216}" dt="2024-08-05T09:26:52.162" v="72" actId="1038"/>
          <ac:picMkLst>
            <pc:docMk/>
            <pc:sldMk cId="1763573476" sldId="269"/>
            <ac:picMk id="12" creationId="{2A2F51B5-E6E1-0E28-053D-158BAD143F90}"/>
          </ac:picMkLst>
        </pc:picChg>
      </pc:sldChg>
      <pc:sldChg chg="addSp delSp modSp mod modNotesTx">
        <pc:chgData name="Michaelsen, Børje" userId="c36523e3-11ed-4011-9a41-1983019c0634" providerId="ADAL" clId="{5A255DFE-C7BD-459E-BCAC-2F1E657FB216}" dt="2024-08-08T11:40:16.577" v="719" actId="20577"/>
        <pc:sldMkLst>
          <pc:docMk/>
          <pc:sldMk cId="1348694183" sldId="272"/>
        </pc:sldMkLst>
        <pc:graphicFrameChg chg="mod modGraphic">
          <ac:chgData name="Michaelsen, Børje" userId="c36523e3-11ed-4011-9a41-1983019c0634" providerId="ADAL" clId="{5A255DFE-C7BD-459E-BCAC-2F1E657FB216}" dt="2024-08-08T11:40:16.577" v="719" actId="20577"/>
          <ac:graphicFrameMkLst>
            <pc:docMk/>
            <pc:sldMk cId="1348694183" sldId="272"/>
            <ac:graphicFrameMk id="6" creationId="{00000000-0000-0000-0000-000000000000}"/>
          </ac:graphicFrameMkLst>
        </pc:graphicFrameChg>
        <pc:picChg chg="add mod">
          <ac:chgData name="Michaelsen, Børje" userId="c36523e3-11ed-4011-9a41-1983019c0634" providerId="ADAL" clId="{5A255DFE-C7BD-459E-BCAC-2F1E657FB216}" dt="2024-08-08T11:38:59.503" v="709"/>
          <ac:picMkLst>
            <pc:docMk/>
            <pc:sldMk cId="1348694183" sldId="272"/>
            <ac:picMk id="3" creationId="{824151AD-A93E-657A-ED7E-0BCAA84C26E8}"/>
          </ac:picMkLst>
        </pc:picChg>
        <pc:picChg chg="del">
          <ac:chgData name="Michaelsen, Børje" userId="c36523e3-11ed-4011-9a41-1983019c0634" providerId="ADAL" clId="{5A255DFE-C7BD-459E-BCAC-2F1E657FB216}" dt="2024-08-08T11:38:58.271" v="708" actId="478"/>
          <ac:picMkLst>
            <pc:docMk/>
            <pc:sldMk cId="1348694183" sldId="272"/>
            <ac:picMk id="4" creationId="{FB2F211E-5457-441C-7209-D181DAD915EF}"/>
          </ac:picMkLst>
        </pc:picChg>
      </pc:sldChg>
      <pc:sldChg chg="addSp delSp modSp mod modNotesTx">
        <pc:chgData name="Michaelsen, Børje" userId="c36523e3-11ed-4011-9a41-1983019c0634" providerId="ADAL" clId="{5A255DFE-C7BD-459E-BCAC-2F1E657FB216}" dt="2024-08-05T13:02:31.504" v="178" actId="27918"/>
        <pc:sldMkLst>
          <pc:docMk/>
          <pc:sldMk cId="4110371661" sldId="275"/>
        </pc:sldMkLst>
        <pc:graphicFrameChg chg="del">
          <ac:chgData name="Michaelsen, Børje" userId="c36523e3-11ed-4011-9a41-1983019c0634" providerId="ADAL" clId="{5A255DFE-C7BD-459E-BCAC-2F1E657FB216}" dt="2024-08-05T12:30:00.911" v="140" actId="478"/>
          <ac:graphicFrameMkLst>
            <pc:docMk/>
            <pc:sldMk cId="4110371661" sldId="275"/>
            <ac:graphicFrameMk id="5" creationId="{A9AB4960-5BA5-6AF9-F3ED-65DFE4591263}"/>
          </ac:graphicFrameMkLst>
        </pc:graphicFrameChg>
        <pc:graphicFrameChg chg="add mod">
          <ac:chgData name="Michaelsen, Børje" userId="c36523e3-11ed-4011-9a41-1983019c0634" providerId="ADAL" clId="{5A255DFE-C7BD-459E-BCAC-2F1E657FB216}" dt="2024-08-05T12:30:12.922" v="144"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5A255DFE-C7BD-459E-BCAC-2F1E657FB216}" dt="2024-08-05T11:29:38.024" v="138" actId="20577"/>
        <pc:sldMkLst>
          <pc:docMk/>
          <pc:sldMk cId="768537486" sldId="276"/>
        </pc:sldMkLst>
        <pc:spChg chg="mod">
          <ac:chgData name="Michaelsen, Børje" userId="c36523e3-11ed-4011-9a41-1983019c0634" providerId="ADAL" clId="{5A255DFE-C7BD-459E-BCAC-2F1E657FB216}" dt="2024-08-05T11:29:07.128" v="107" actId="1035"/>
          <ac:spMkLst>
            <pc:docMk/>
            <pc:sldMk cId="768537486" sldId="276"/>
            <ac:spMk id="5" creationId="{B21E2FD4-D9C7-8BE3-335D-DD3F9D2AE41F}"/>
          </ac:spMkLst>
        </pc:spChg>
        <pc:spChg chg="add del mod">
          <ac:chgData name="Michaelsen, Børje" userId="c36523e3-11ed-4011-9a41-1983019c0634" providerId="ADAL" clId="{5A255DFE-C7BD-459E-BCAC-2F1E657FB216}" dt="2024-08-05T11:28:22.164" v="83" actId="478"/>
          <ac:spMkLst>
            <pc:docMk/>
            <pc:sldMk cId="768537486" sldId="276"/>
            <ac:spMk id="6" creationId="{72ACD1A0-E43B-141E-12E5-415586AD3B34}"/>
          </ac:spMkLst>
        </pc:spChg>
        <pc:spChg chg="del">
          <ac:chgData name="Michaelsen, Børje" userId="c36523e3-11ed-4011-9a41-1983019c0634" providerId="ADAL" clId="{5A255DFE-C7BD-459E-BCAC-2F1E657FB216}" dt="2024-08-05T11:28:18.295" v="82" actId="478"/>
          <ac:spMkLst>
            <pc:docMk/>
            <pc:sldMk cId="768537486" sldId="276"/>
            <ac:spMk id="9" creationId="{00000000-0000-0000-0000-000000000000}"/>
          </ac:spMkLst>
        </pc:spChg>
        <pc:graphicFrameChg chg="add mod modGraphic">
          <ac:chgData name="Michaelsen, Børje" userId="c36523e3-11ed-4011-9a41-1983019c0634" providerId="ADAL" clId="{5A255DFE-C7BD-459E-BCAC-2F1E657FB216}" dt="2024-08-05T11:29:38.024" v="138" actId="20577"/>
          <ac:graphicFrameMkLst>
            <pc:docMk/>
            <pc:sldMk cId="768537486" sldId="276"/>
            <ac:graphicFrameMk id="7" creationId="{4C597273-0264-90B8-E414-2B75B5E01408}"/>
          </ac:graphicFrameMkLst>
        </pc:graphicFrameChg>
        <pc:graphicFrameChg chg="del">
          <ac:chgData name="Michaelsen, Børje" userId="c36523e3-11ed-4011-9a41-1983019c0634" providerId="ADAL" clId="{5A255DFE-C7BD-459E-BCAC-2F1E657FB216}" dt="2024-08-05T11:28:26.221" v="84" actId="478"/>
          <ac:graphicFrameMkLst>
            <pc:docMk/>
            <pc:sldMk cId="768537486" sldId="276"/>
            <ac:graphicFrameMk id="8" creationId="{00000000-0000-0000-0000-000000000000}"/>
          </ac:graphicFrameMkLst>
        </pc:graphicFrameChg>
        <pc:picChg chg="del">
          <ac:chgData name="Michaelsen, Børje" userId="c36523e3-11ed-4011-9a41-1983019c0634" providerId="ADAL" clId="{5A255DFE-C7BD-459E-BCAC-2F1E657FB216}" dt="2024-08-05T11:28:28.188" v="85" actId="478"/>
          <ac:picMkLst>
            <pc:docMk/>
            <pc:sldMk cId="768537486" sldId="276"/>
            <ac:picMk id="3" creationId="{9B70D058-85F1-23E5-0932-E3431DDCD26A}"/>
          </ac:picMkLst>
        </pc:picChg>
        <pc:picChg chg="add mod">
          <ac:chgData name="Michaelsen, Børje" userId="c36523e3-11ed-4011-9a41-1983019c0634" providerId="ADAL" clId="{5A255DFE-C7BD-459E-BCAC-2F1E657FB216}" dt="2024-08-05T11:28:53.856" v="88"/>
          <ac:picMkLst>
            <pc:docMk/>
            <pc:sldMk cId="768537486" sldId="276"/>
            <ac:picMk id="10" creationId="{CF93E000-86EF-9BA8-8A4D-AEE473996585}"/>
          </ac:picMkLst>
        </pc:picChg>
        <pc:picChg chg="add mod">
          <ac:chgData name="Michaelsen, Børje" userId="c36523e3-11ed-4011-9a41-1983019c0634" providerId="ADAL" clId="{5A255DFE-C7BD-459E-BCAC-2F1E657FB216}" dt="2024-08-05T11:28:53.856" v="88"/>
          <ac:picMkLst>
            <pc:docMk/>
            <pc:sldMk cId="768537486" sldId="276"/>
            <ac:picMk id="11" creationId="{24F75D29-6AB4-DD32-D9DD-BC2E3562AE48}"/>
          </ac:picMkLst>
        </pc:picChg>
      </pc:sldChg>
      <pc:sldChg chg="addSp delSp modSp mod">
        <pc:chgData name="Michaelsen, Børje" userId="c36523e3-11ed-4011-9a41-1983019c0634" providerId="ADAL" clId="{5A255DFE-C7BD-459E-BCAC-2F1E657FB216}" dt="2024-08-05T13:46:23.579" v="213" actId="27918"/>
        <pc:sldMkLst>
          <pc:docMk/>
          <pc:sldMk cId="2721633966" sldId="277"/>
        </pc:sldMkLst>
        <pc:graphicFrameChg chg="del">
          <ac:chgData name="Michaelsen, Børje" userId="c36523e3-11ed-4011-9a41-1983019c0634" providerId="ADAL" clId="{5A255DFE-C7BD-459E-BCAC-2F1E657FB216}" dt="2024-08-05T13:23:34.215" v="179"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5A255DFE-C7BD-459E-BCAC-2F1E657FB216}" dt="2024-08-05T13:24:04.153" v="183"/>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5A255DFE-C7BD-459E-BCAC-2F1E657FB216}" dt="2024-08-26T13:18:11.323" v="907" actId="13926"/>
        <pc:sldMkLst>
          <pc:docMk/>
          <pc:sldMk cId="662108869" sldId="279"/>
        </pc:sldMkLst>
        <pc:spChg chg="mod">
          <ac:chgData name="Michaelsen, Børje" userId="c36523e3-11ed-4011-9a41-1983019c0634" providerId="ADAL" clId="{5A255DFE-C7BD-459E-BCAC-2F1E657FB216}" dt="2024-08-08T07:39:11.768" v="612" actId="20577"/>
          <ac:spMkLst>
            <pc:docMk/>
            <pc:sldMk cId="662108869" sldId="279"/>
            <ac:spMk id="2" creationId="{00000000-0000-0000-0000-000000000000}"/>
          </ac:spMkLst>
        </pc:spChg>
        <pc:spChg chg="mod">
          <ac:chgData name="Michaelsen, Børje" userId="c36523e3-11ed-4011-9a41-1983019c0634" providerId="ADAL" clId="{5A255DFE-C7BD-459E-BCAC-2F1E657FB216}" dt="2024-08-26T13:18:11.323" v="907" actId="13926"/>
          <ac:spMkLst>
            <pc:docMk/>
            <pc:sldMk cId="662108869" sldId="279"/>
            <ac:spMk id="10" creationId="{00000000-0000-0000-0000-000000000000}"/>
          </ac:spMkLst>
        </pc:spChg>
        <pc:graphicFrameChg chg="del">
          <ac:chgData name="Michaelsen, Børje" userId="c36523e3-11ed-4011-9a41-1983019c0634" providerId="ADAL" clId="{5A255DFE-C7BD-459E-BCAC-2F1E657FB216}" dt="2024-08-08T07:39:37.345" v="614"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5A255DFE-C7BD-459E-BCAC-2F1E657FB216}" dt="2024-08-08T07:40:55.150" v="618" actId="478"/>
          <ac:graphicFrameMkLst>
            <pc:docMk/>
            <pc:sldMk cId="662108869" sldId="279"/>
            <ac:graphicFrameMk id="4" creationId="{24E4A504-A222-3225-2904-7772932E33DE}"/>
          </ac:graphicFrameMkLst>
        </pc:graphicFrameChg>
        <pc:graphicFrameChg chg="add mod">
          <ac:chgData name="Michaelsen, Børje" userId="c36523e3-11ed-4011-9a41-1983019c0634" providerId="ADAL" clId="{5A255DFE-C7BD-459E-BCAC-2F1E657FB216}" dt="2024-08-08T07:39:51.612" v="617" actId="14100"/>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5A255DFE-C7BD-459E-BCAC-2F1E657FB216}" dt="2024-08-08T07:41:53.590" v="628" actId="692"/>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5A255DFE-C7BD-459E-BCAC-2F1E657FB216}" dt="2024-08-26T11:43:53.514" v="795" actId="20577"/>
        <pc:sldMkLst>
          <pc:docMk/>
          <pc:sldMk cId="835482435" sldId="282"/>
        </pc:sldMkLst>
        <pc:spChg chg="mod">
          <ac:chgData name="Michaelsen, Børje" userId="c36523e3-11ed-4011-9a41-1983019c0634" providerId="ADAL" clId="{5A255DFE-C7BD-459E-BCAC-2F1E657FB216}" dt="2024-08-26T11:43:53.514" v="795" actId="20577"/>
          <ac:spMkLst>
            <pc:docMk/>
            <pc:sldMk cId="835482435" sldId="282"/>
            <ac:spMk id="3" creationId="{00000000-0000-0000-0000-000000000000}"/>
          </ac:spMkLst>
        </pc:spChg>
        <pc:graphicFrameChg chg="del">
          <ac:chgData name="Michaelsen, Børje" userId="c36523e3-11ed-4011-9a41-1983019c0634" providerId="ADAL" clId="{5A255DFE-C7BD-459E-BCAC-2F1E657FB216}" dt="2024-08-26T11:43:38.431" v="784" actId="478"/>
          <ac:graphicFrameMkLst>
            <pc:docMk/>
            <pc:sldMk cId="835482435" sldId="282"/>
            <ac:graphicFrameMk id="4" creationId="{78039546-200C-51F9-A3B8-CF9627E87368}"/>
          </ac:graphicFrameMkLst>
        </pc:graphicFrameChg>
        <pc:graphicFrameChg chg="add mod">
          <ac:chgData name="Michaelsen, Børje" userId="c36523e3-11ed-4011-9a41-1983019c0634" providerId="ADAL" clId="{5A255DFE-C7BD-459E-BCAC-2F1E657FB216}" dt="2024-08-26T11:43:44.387" v="787" actId="1076"/>
          <ac:graphicFrameMkLst>
            <pc:docMk/>
            <pc:sldMk cId="835482435" sldId="282"/>
            <ac:graphicFrameMk id="5" creationId="{78039546-200C-51F9-A3B8-CF9627E87368}"/>
          </ac:graphicFrameMkLst>
        </pc:graphicFrameChg>
      </pc:sldChg>
      <pc:sldChg chg="addSp delSp modSp mod modNotesTx">
        <pc:chgData name="Michaelsen, Børje" userId="c36523e3-11ed-4011-9a41-1983019c0634" providerId="ADAL" clId="{5A255DFE-C7BD-459E-BCAC-2F1E657FB216}" dt="2024-08-12T09:46:53.624" v="744" actId="962"/>
        <pc:sldMkLst>
          <pc:docMk/>
          <pc:sldMk cId="3156779651" sldId="284"/>
        </pc:sldMkLst>
        <pc:spChg chg="mod">
          <ac:chgData name="Michaelsen, Børje" userId="c36523e3-11ed-4011-9a41-1983019c0634" providerId="ADAL" clId="{5A255DFE-C7BD-459E-BCAC-2F1E657FB216}" dt="2024-08-12T09:42:47.487" v="736" actId="20577"/>
          <ac:spMkLst>
            <pc:docMk/>
            <pc:sldMk cId="3156779651" sldId="284"/>
            <ac:spMk id="3" creationId="{00000000-0000-0000-0000-000000000000}"/>
          </ac:spMkLst>
        </pc:spChg>
        <pc:spChg chg="mod">
          <ac:chgData name="Michaelsen, Børje" userId="c36523e3-11ed-4011-9a41-1983019c0634" providerId="ADAL" clId="{5A255DFE-C7BD-459E-BCAC-2F1E657FB216}" dt="2024-08-12T09:46:26.378" v="742" actId="1076"/>
          <ac:spMkLst>
            <pc:docMk/>
            <pc:sldMk cId="3156779651" sldId="284"/>
            <ac:spMk id="29" creationId="{00000000-0000-0000-0000-000000000000}"/>
          </ac:spMkLst>
        </pc:spChg>
        <pc:picChg chg="del">
          <ac:chgData name="Michaelsen, Børje" userId="c36523e3-11ed-4011-9a41-1983019c0634" providerId="ADAL" clId="{5A255DFE-C7BD-459E-BCAC-2F1E657FB216}" dt="2024-08-12T09:46:06.234" v="737" actId="478"/>
          <ac:picMkLst>
            <pc:docMk/>
            <pc:sldMk cId="3156779651" sldId="284"/>
            <ac:picMk id="41" creationId="{C722A189-6382-CE15-C893-3C19B89C6E93}"/>
          </ac:picMkLst>
        </pc:picChg>
        <pc:picChg chg="add mod ord">
          <ac:chgData name="Michaelsen, Børje" userId="c36523e3-11ed-4011-9a41-1983019c0634" providerId="ADAL" clId="{5A255DFE-C7BD-459E-BCAC-2F1E657FB216}" dt="2024-08-12T09:46:53.624" v="744" actId="962"/>
          <ac:picMkLst>
            <pc:docMk/>
            <pc:sldMk cId="3156779651" sldId="284"/>
            <ac:picMk id="42" creationId="{E81CF973-47C5-81CD-469C-3CD4D46B2F43}"/>
          </ac:picMkLst>
        </pc:picChg>
      </pc:sldChg>
      <pc:sldChg chg="addSp delSp modSp mod modNotesTx">
        <pc:chgData name="Michaelsen, Børje" userId="c36523e3-11ed-4011-9a41-1983019c0634" providerId="ADAL" clId="{5A255DFE-C7BD-459E-BCAC-2F1E657FB216}" dt="2024-08-13T07:37:59.158" v="783" actId="20577"/>
        <pc:sldMkLst>
          <pc:docMk/>
          <pc:sldMk cId="4268334138" sldId="285"/>
        </pc:sldMkLst>
        <pc:spChg chg="mod">
          <ac:chgData name="Michaelsen, Børje" userId="c36523e3-11ed-4011-9a41-1983019c0634" providerId="ADAL" clId="{5A255DFE-C7BD-459E-BCAC-2F1E657FB216}" dt="2024-08-13T07:37:59.158" v="783" actId="20577"/>
          <ac:spMkLst>
            <pc:docMk/>
            <pc:sldMk cId="4268334138" sldId="285"/>
            <ac:spMk id="3" creationId="{0E208661-40B4-4483-9A05-FE473BED7235}"/>
          </ac:spMkLst>
        </pc:spChg>
        <pc:graphicFrameChg chg="del">
          <ac:chgData name="Michaelsen, Børje" userId="c36523e3-11ed-4011-9a41-1983019c0634" providerId="ADAL" clId="{5A255DFE-C7BD-459E-BCAC-2F1E657FB216}" dt="2024-08-13T07:37:24.863" v="748"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5A255DFE-C7BD-459E-BCAC-2F1E657FB216}" dt="2024-08-13T07:37:32.690" v="752" actId="14100"/>
          <ac:graphicFrameMkLst>
            <pc:docMk/>
            <pc:sldMk cId="4268334138" sldId="285"/>
            <ac:graphicFrameMk id="7" creationId="{20743EAD-2704-49A5-4317-249C8750BC66}"/>
          </ac:graphicFrameMkLst>
        </pc:graphicFrameChg>
      </pc:sldChg>
      <pc:sldChg chg="addSp delSp modSp mod">
        <pc:chgData name="Michaelsen, Børje" userId="c36523e3-11ed-4011-9a41-1983019c0634" providerId="ADAL" clId="{5A255DFE-C7BD-459E-BCAC-2F1E657FB216}" dt="2024-08-06T06:56:19.767" v="230" actId="14100"/>
        <pc:sldMkLst>
          <pc:docMk/>
          <pc:sldMk cId="1736272724" sldId="289"/>
        </pc:sldMkLst>
        <pc:graphicFrameChg chg="del">
          <ac:chgData name="Michaelsen, Børje" userId="c36523e3-11ed-4011-9a41-1983019c0634" providerId="ADAL" clId="{5A255DFE-C7BD-459E-BCAC-2F1E657FB216}" dt="2024-08-06T06:54:47.152" v="214" actId="478"/>
          <ac:graphicFrameMkLst>
            <pc:docMk/>
            <pc:sldMk cId="1736272724" sldId="289"/>
            <ac:graphicFrameMk id="4" creationId="{00000000-0008-0000-0200-000002000000}"/>
          </ac:graphicFrameMkLst>
        </pc:graphicFrameChg>
        <pc:graphicFrameChg chg="del">
          <ac:chgData name="Michaelsen, Børje" userId="c36523e3-11ed-4011-9a41-1983019c0634" providerId="ADAL" clId="{5A255DFE-C7BD-459E-BCAC-2F1E657FB216}" dt="2024-08-06T06:56:04.079" v="225" actId="478"/>
          <ac:graphicFrameMkLst>
            <pc:docMk/>
            <pc:sldMk cId="1736272724" sldId="289"/>
            <ac:graphicFrameMk id="5" creationId="{00000000-0008-0000-0000-000002000000}"/>
          </ac:graphicFrameMkLst>
        </pc:graphicFrameChg>
        <pc:graphicFrameChg chg="del">
          <ac:chgData name="Michaelsen, Børje" userId="c36523e3-11ed-4011-9a41-1983019c0634" providerId="ADAL" clId="{5A255DFE-C7BD-459E-BCAC-2F1E657FB216}" dt="2024-08-06T06:55:34.401" v="219"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5A255DFE-C7BD-459E-BCAC-2F1E657FB216}" dt="2024-08-06T06:55:09.036" v="218" actId="1076"/>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5A255DFE-C7BD-459E-BCAC-2F1E657FB216}" dt="2024-08-06T06:55:51.590" v="224" actId="14100"/>
          <ac:graphicFrameMkLst>
            <pc:docMk/>
            <pc:sldMk cId="1736272724" sldId="289"/>
            <ac:graphicFrameMk id="9" creationId="{00000000-0008-0000-0000-000002000000}"/>
          </ac:graphicFrameMkLst>
        </pc:graphicFrameChg>
        <pc:graphicFrameChg chg="add mod">
          <ac:chgData name="Michaelsen, Børje" userId="c36523e3-11ed-4011-9a41-1983019c0634" providerId="ADAL" clId="{5A255DFE-C7BD-459E-BCAC-2F1E657FB216}" dt="2024-08-06T06:56:19.767" v="230" actId="14100"/>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5A255DFE-C7BD-459E-BCAC-2F1E657FB216}" dt="2024-08-07T09:56:51.237" v="431" actId="27918"/>
        <pc:sldMkLst>
          <pc:docMk/>
          <pc:sldMk cId="3663715429" sldId="292"/>
        </pc:sldMkLst>
        <pc:spChg chg="mod">
          <ac:chgData name="Michaelsen, Børje" userId="c36523e3-11ed-4011-9a41-1983019c0634" providerId="ADAL" clId="{5A255DFE-C7BD-459E-BCAC-2F1E657FB216}" dt="2024-08-06T12:47:59.771" v="328" actId="1035"/>
          <ac:spMkLst>
            <pc:docMk/>
            <pc:sldMk cId="3663715429" sldId="292"/>
            <ac:spMk id="5" creationId="{7937958D-62FE-9603-BA05-2A8AC7B51C8D}"/>
          </ac:spMkLst>
        </pc:spChg>
        <pc:spChg chg="mod">
          <ac:chgData name="Michaelsen, Børje" userId="c36523e3-11ed-4011-9a41-1983019c0634" providerId="ADAL" clId="{5A255DFE-C7BD-459E-BCAC-2F1E657FB216}" dt="2024-08-06T13:12:26.483" v="384" actId="6549"/>
          <ac:spMkLst>
            <pc:docMk/>
            <pc:sldMk cId="3663715429" sldId="292"/>
            <ac:spMk id="7" creationId="{00000000-0000-0000-0000-000000000000}"/>
          </ac:spMkLst>
        </pc:spChg>
        <pc:spChg chg="mod">
          <ac:chgData name="Michaelsen, Børje" userId="c36523e3-11ed-4011-9a41-1983019c0634" providerId="ADAL" clId="{5A255DFE-C7BD-459E-BCAC-2F1E657FB216}" dt="2024-08-06T12:50:06.632" v="364" actId="20577"/>
          <ac:spMkLst>
            <pc:docMk/>
            <pc:sldMk cId="3663715429" sldId="292"/>
            <ac:spMk id="18" creationId="{00000000-0000-0000-0000-000000000000}"/>
          </ac:spMkLst>
        </pc:spChg>
        <pc:graphicFrameChg chg="del">
          <ac:chgData name="Michaelsen, Børje" userId="c36523e3-11ed-4011-9a41-1983019c0634" providerId="ADAL" clId="{5A255DFE-C7BD-459E-BCAC-2F1E657FB216}" dt="2024-08-06T12:47:40.483" v="291" actId="478"/>
          <ac:graphicFrameMkLst>
            <pc:docMk/>
            <pc:sldMk cId="3663715429" sldId="292"/>
            <ac:graphicFrameMk id="3" creationId="{00000000-0008-0000-0100-000002000000}"/>
          </ac:graphicFrameMkLst>
        </pc:graphicFrameChg>
        <pc:graphicFrameChg chg="del">
          <ac:chgData name="Michaelsen, Børje" userId="c36523e3-11ed-4011-9a41-1983019c0634" providerId="ADAL" clId="{5A255DFE-C7BD-459E-BCAC-2F1E657FB216}" dt="2024-08-06T12:49:43.780" v="355" actId="478"/>
          <ac:graphicFrameMkLst>
            <pc:docMk/>
            <pc:sldMk cId="3663715429" sldId="292"/>
            <ac:graphicFrameMk id="4" creationId="{00000000-0008-0000-0300-000003000000}"/>
          </ac:graphicFrameMkLst>
        </pc:graphicFrameChg>
        <pc:graphicFrameChg chg="add mod">
          <ac:chgData name="Michaelsen, Børje" userId="c36523e3-11ed-4011-9a41-1983019c0634" providerId="ADAL" clId="{5A255DFE-C7BD-459E-BCAC-2F1E657FB216}" dt="2024-08-06T13:12:30.768" v="391" actId="103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5A255DFE-C7BD-459E-BCAC-2F1E657FB216}" dt="2024-08-06T13:12:40.871" v="393" actId="1076"/>
          <ac:graphicFrameMkLst>
            <pc:docMk/>
            <pc:sldMk cId="3663715429" sldId="292"/>
            <ac:graphicFrameMk id="9" creationId="{00000000-0008-0000-0300-000003000000}"/>
          </ac:graphicFrameMkLst>
        </pc:graphicFrameChg>
      </pc:sldChg>
      <pc:sldChg chg="addSp delSp modSp mod modNotesTx">
        <pc:chgData name="Michaelsen, Børje" userId="c36523e3-11ed-4011-9a41-1983019c0634" providerId="ADAL" clId="{5A255DFE-C7BD-459E-BCAC-2F1E657FB216}" dt="2024-08-05T09:26:01.090" v="51" actId="1037"/>
        <pc:sldMkLst>
          <pc:docMk/>
          <pc:sldMk cId="559240798" sldId="1093"/>
        </pc:sldMkLst>
        <pc:picChg chg="add mod">
          <ac:chgData name="Michaelsen, Børje" userId="c36523e3-11ed-4011-9a41-1983019c0634" providerId="ADAL" clId="{5A255DFE-C7BD-459E-BCAC-2F1E657FB216}" dt="2024-08-05T09:25:55.818" v="26" actId="1037"/>
          <ac:picMkLst>
            <pc:docMk/>
            <pc:sldMk cId="559240798" sldId="1093"/>
            <ac:picMk id="2" creationId="{333F0582-1B81-2B2D-514C-5392A0CF50B6}"/>
          </ac:picMkLst>
        </pc:picChg>
        <pc:picChg chg="add mod">
          <ac:chgData name="Michaelsen, Børje" userId="c36523e3-11ed-4011-9a41-1983019c0634" providerId="ADAL" clId="{5A255DFE-C7BD-459E-BCAC-2F1E657FB216}" dt="2024-08-05T09:25:49.033" v="9" actId="1037"/>
          <ac:picMkLst>
            <pc:docMk/>
            <pc:sldMk cId="559240798" sldId="1093"/>
            <ac:picMk id="3" creationId="{4589F266-D87D-8F47-5EAD-81677CFEF623}"/>
          </ac:picMkLst>
        </pc:picChg>
        <pc:picChg chg="add mod">
          <ac:chgData name="Michaelsen, Børje" userId="c36523e3-11ed-4011-9a41-1983019c0634" providerId="ADAL" clId="{5A255DFE-C7BD-459E-BCAC-2F1E657FB216}" dt="2024-08-05T09:26:01.090" v="51" actId="1037"/>
          <ac:picMkLst>
            <pc:docMk/>
            <pc:sldMk cId="559240798" sldId="1093"/>
            <ac:picMk id="4" creationId="{500D2BE8-D8AA-E9C4-F713-9CF796726C59}"/>
          </ac:picMkLst>
        </pc:picChg>
        <pc:picChg chg="del">
          <ac:chgData name="Michaelsen, Børje" userId="c36523e3-11ed-4011-9a41-1983019c0634" providerId="ADAL" clId="{5A255DFE-C7BD-459E-BCAC-2F1E657FB216}" dt="2024-08-05T09:25:37.153" v="4" actId="478"/>
          <ac:picMkLst>
            <pc:docMk/>
            <pc:sldMk cId="559240798" sldId="1093"/>
            <ac:picMk id="15" creationId="{A333B292-051C-35FA-CB3A-6C8DDBF7D768}"/>
          </ac:picMkLst>
        </pc:picChg>
        <pc:picChg chg="del">
          <ac:chgData name="Michaelsen, Børje" userId="c36523e3-11ed-4011-9a41-1983019c0634" providerId="ADAL" clId="{5A255DFE-C7BD-459E-BCAC-2F1E657FB216}" dt="2024-08-05T09:25:37.153" v="4" actId="478"/>
          <ac:picMkLst>
            <pc:docMk/>
            <pc:sldMk cId="559240798" sldId="1093"/>
            <ac:picMk id="16" creationId="{FD684063-B4AF-71C3-4ECD-F6658DB936D4}"/>
          </ac:picMkLst>
        </pc:picChg>
        <pc:picChg chg="del">
          <ac:chgData name="Michaelsen, Børje" userId="c36523e3-11ed-4011-9a41-1983019c0634" providerId="ADAL" clId="{5A255DFE-C7BD-459E-BCAC-2F1E657FB216}" dt="2024-08-05T09:25:37.153" v="4" actId="478"/>
          <ac:picMkLst>
            <pc:docMk/>
            <pc:sldMk cId="559240798" sldId="1093"/>
            <ac:picMk id="17" creationId="{B2C037E3-EC8C-6455-CD28-39DBABA2B979}"/>
          </ac:picMkLst>
        </pc:picChg>
      </pc:sldChg>
    </pc:docChg>
  </pc:docChgLst>
  <pc:docChgLst>
    <pc:chgData name="Michaelsen, Børje" userId="S::borje.michaelsen@agderfk.no::c36523e3-11ed-4011-9a41-1983019c0634" providerId="AD" clId="Web-{31E368DC-074D-B528-A87C-4E348777545E}"/>
    <pc:docChg chg="modSld">
      <pc:chgData name="Michaelsen, Børje" userId="S::borje.michaelsen@agderfk.no::c36523e3-11ed-4011-9a41-1983019c0634" providerId="AD" clId="Web-{31E368DC-074D-B528-A87C-4E348777545E}" dt="2024-08-13T13:42:32.079" v="12"/>
      <pc:docMkLst>
        <pc:docMk/>
      </pc:docMkLst>
      <pc:sldChg chg="addSp delSp modSp modNotes">
        <pc:chgData name="Michaelsen, Børje" userId="S::borje.michaelsen@agderfk.no::c36523e3-11ed-4011-9a41-1983019c0634" providerId="AD" clId="Web-{31E368DC-074D-B528-A87C-4E348777545E}" dt="2024-08-13T13:42:32.079" v="12"/>
        <pc:sldMkLst>
          <pc:docMk/>
          <pc:sldMk cId="340623003" sldId="274"/>
        </pc:sldMkLst>
        <pc:spChg chg="mod">
          <ac:chgData name="Michaelsen, Børje" userId="S::borje.michaelsen@agderfk.no::c36523e3-11ed-4011-9a41-1983019c0634" providerId="AD" clId="Web-{31E368DC-074D-B528-A87C-4E348777545E}" dt="2024-08-13T13:41:11.843" v="5" actId="1076"/>
          <ac:spMkLst>
            <pc:docMk/>
            <pc:sldMk cId="340623003" sldId="274"/>
            <ac:spMk id="4" creationId="{00000000-0000-0000-0000-000000000000}"/>
          </ac:spMkLst>
        </pc:spChg>
        <pc:spChg chg="mod">
          <ac:chgData name="Michaelsen, Børje" userId="S::borje.michaelsen@agderfk.no::c36523e3-11ed-4011-9a41-1983019c0634" providerId="AD" clId="Web-{31E368DC-074D-B528-A87C-4E348777545E}" dt="2024-08-13T13:41:14.577" v="6" actId="1076"/>
          <ac:spMkLst>
            <pc:docMk/>
            <pc:sldMk cId="340623003" sldId="274"/>
            <ac:spMk id="8" creationId="{00000000-0000-0000-0000-000000000000}"/>
          </ac:spMkLst>
        </pc:spChg>
        <pc:graphicFrameChg chg="del">
          <ac:chgData name="Michaelsen, Børje" userId="S::borje.michaelsen@agderfk.no::c36523e3-11ed-4011-9a41-1983019c0634" providerId="AD" clId="Web-{31E368DC-074D-B528-A87C-4E348777545E}" dt="2024-08-13T13:40:52.874" v="0"/>
          <ac:graphicFrameMkLst>
            <pc:docMk/>
            <pc:sldMk cId="340623003" sldId="274"/>
            <ac:graphicFrameMk id="7" creationId="{00000000-0008-0000-0100-000002000000}"/>
          </ac:graphicFrameMkLst>
        </pc:graphicFrameChg>
        <pc:picChg chg="add mod">
          <ac:chgData name="Michaelsen, Børje" userId="S::borje.michaelsen@agderfk.no::c36523e3-11ed-4011-9a41-1983019c0634" providerId="AD" clId="Web-{31E368DC-074D-B528-A87C-4E348777545E}" dt="2024-08-13T13:42:07.563" v="8"/>
          <ac:picMkLst>
            <pc:docMk/>
            <pc:sldMk cId="340623003" sldId="274"/>
            <ac:picMk id="6" creationId="{1D5229CC-F532-2D1B-A952-AE8D120E057B}"/>
          </ac:picMkLst>
        </pc:picChg>
      </pc:sldChg>
    </pc:docChg>
  </pc:docChgLst>
  <pc:docChgLst>
    <pc:chgData name="Michaelsen, Børje" userId="c36523e3-11ed-4011-9a41-1983019c0634" providerId="ADAL" clId="{BA52AB2D-98FC-4F94-A9B1-A54CAAD8D6A0}"/>
    <pc:docChg chg="undo custSel addSld delSld modSld">
      <pc:chgData name="Michaelsen, Børje" userId="c36523e3-11ed-4011-9a41-1983019c0634" providerId="ADAL" clId="{BA52AB2D-98FC-4F94-A9B1-A54CAAD8D6A0}" dt="2023-10-10T11:51:46.414" v="1679" actId="13244"/>
      <pc:docMkLst>
        <pc:docMk/>
      </pc:docMkLst>
      <pc:sldChg chg="modSp mod">
        <pc:chgData name="Michaelsen, Børje" userId="c36523e3-11ed-4011-9a41-1983019c0634" providerId="ADAL" clId="{BA52AB2D-98FC-4F94-A9B1-A54CAAD8D6A0}" dt="2023-09-19T10:33:42" v="730" actId="962"/>
        <pc:sldMkLst>
          <pc:docMk/>
          <pc:sldMk cId="1115595437" sldId="256"/>
        </pc:sldMkLst>
        <pc:picChg chg="mod">
          <ac:chgData name="Michaelsen, Børje" userId="c36523e3-11ed-4011-9a41-1983019c0634" providerId="ADAL" clId="{BA52AB2D-98FC-4F94-A9B1-A54CAAD8D6A0}" dt="2023-09-19T10:33:42" v="730" actId="962"/>
          <ac:picMkLst>
            <pc:docMk/>
            <pc:sldMk cId="1115595437" sldId="256"/>
            <ac:picMk id="4" creationId="{00000000-0000-0000-0000-000000000000}"/>
          </ac:picMkLst>
        </pc:picChg>
      </pc:sldChg>
      <pc:sldChg chg="modSp mod modNotesTx">
        <pc:chgData name="Michaelsen, Børje" userId="c36523e3-11ed-4011-9a41-1983019c0634" providerId="ADAL" clId="{BA52AB2D-98FC-4F94-A9B1-A54CAAD8D6A0}" dt="2023-09-19T10:44:25.999" v="1035"/>
        <pc:sldMkLst>
          <pc:docMk/>
          <pc:sldMk cId="1380386693" sldId="260"/>
        </pc:sldMkLst>
        <pc:graphicFrameChg chg="mod modGraphic">
          <ac:chgData name="Michaelsen, Børje" userId="c36523e3-11ed-4011-9a41-1983019c0634" providerId="ADAL" clId="{BA52AB2D-98FC-4F94-A9B1-A54CAAD8D6A0}" dt="2023-09-19T10:34:09.791" v="735"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BA52AB2D-98FC-4F94-A9B1-A54CAAD8D6A0}" dt="2023-09-19T10:34:49.133" v="745" actId="12385"/>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BA52AB2D-98FC-4F94-A9B1-A54CAAD8D6A0}" dt="2023-09-19T10:44:25.999" v="1035"/>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BA52AB2D-98FC-4F94-A9B1-A54CAAD8D6A0}" dt="2023-09-19T10:44:23.730" v="1034"/>
          <ac:graphicFrameMkLst>
            <pc:docMk/>
            <pc:sldMk cId="1380386693" sldId="260"/>
            <ac:graphicFrameMk id="10" creationId="{00000000-0000-0000-0000-000000000000}"/>
          </ac:graphicFrameMkLst>
        </pc:graphicFrameChg>
        <pc:picChg chg="mod ord">
          <ac:chgData name="Michaelsen, Børje" userId="c36523e3-11ed-4011-9a41-1983019c0634" providerId="ADAL" clId="{BA52AB2D-98FC-4F94-A9B1-A54CAAD8D6A0}" dt="2023-09-19T10:44:17.929" v="1032" actId="13244"/>
          <ac:picMkLst>
            <pc:docMk/>
            <pc:sldMk cId="1380386693" sldId="260"/>
            <ac:picMk id="4" creationId="{00000000-0000-0000-0000-000000000000}"/>
          </ac:picMkLst>
        </pc:picChg>
        <pc:picChg chg="mod">
          <ac:chgData name="Michaelsen, Børje" userId="c36523e3-11ed-4011-9a41-1983019c0634" providerId="ADAL" clId="{BA52AB2D-98FC-4F94-A9B1-A54CAAD8D6A0}" dt="2023-09-19T10:34:43.295" v="743" actId="962"/>
          <ac:picMkLst>
            <pc:docMk/>
            <pc:sldMk cId="1380386693" sldId="260"/>
            <ac:picMk id="6" creationId="{00000000-0000-0000-0000-000000000000}"/>
          </ac:picMkLst>
        </pc:picChg>
      </pc:sldChg>
      <pc:sldChg chg="modSp mod">
        <pc:chgData name="Michaelsen, Børje" userId="c36523e3-11ed-4011-9a41-1983019c0634" providerId="ADAL" clId="{BA52AB2D-98FC-4F94-A9B1-A54CAAD8D6A0}" dt="2023-09-19T10:38:50.017" v="937" actId="962"/>
        <pc:sldMkLst>
          <pc:docMk/>
          <pc:sldMk cId="1502201355" sldId="262"/>
        </pc:sldMkLst>
        <pc:picChg chg="mod">
          <ac:chgData name="Michaelsen, Børje" userId="c36523e3-11ed-4011-9a41-1983019c0634" providerId="ADAL" clId="{BA52AB2D-98FC-4F94-A9B1-A54CAAD8D6A0}" dt="2023-09-19T10:38:39.272" v="930" actId="962"/>
          <ac:picMkLst>
            <pc:docMk/>
            <pc:sldMk cId="1502201355" sldId="262"/>
            <ac:picMk id="4" creationId="{00000000-0000-0000-0000-000000000000}"/>
          </ac:picMkLst>
        </pc:picChg>
        <pc:picChg chg="mod">
          <ac:chgData name="Michaelsen, Børje" userId="c36523e3-11ed-4011-9a41-1983019c0634" providerId="ADAL" clId="{BA52AB2D-98FC-4F94-A9B1-A54CAAD8D6A0}" dt="2023-09-19T10:38:41.016" v="931" actId="962"/>
          <ac:picMkLst>
            <pc:docMk/>
            <pc:sldMk cId="1502201355" sldId="262"/>
            <ac:picMk id="5" creationId="{00000000-0000-0000-0000-000000000000}"/>
          </ac:picMkLst>
        </pc:picChg>
        <pc:picChg chg="mod">
          <ac:chgData name="Michaelsen, Børje" userId="c36523e3-11ed-4011-9a41-1983019c0634" providerId="ADAL" clId="{BA52AB2D-98FC-4F94-A9B1-A54CAAD8D6A0}" dt="2023-09-19T10:38:42.361" v="932" actId="962"/>
          <ac:picMkLst>
            <pc:docMk/>
            <pc:sldMk cId="1502201355" sldId="262"/>
            <ac:picMk id="6" creationId="{00000000-0000-0000-0000-000000000000}"/>
          </ac:picMkLst>
        </pc:picChg>
        <pc:picChg chg="mod">
          <ac:chgData name="Michaelsen, Børje" userId="c36523e3-11ed-4011-9a41-1983019c0634" providerId="ADAL" clId="{BA52AB2D-98FC-4F94-A9B1-A54CAAD8D6A0}" dt="2023-09-19T10:38:44.211" v="933" actId="962"/>
          <ac:picMkLst>
            <pc:docMk/>
            <pc:sldMk cId="1502201355" sldId="262"/>
            <ac:picMk id="7" creationId="{00000000-0000-0000-0000-000000000000}"/>
          </ac:picMkLst>
        </pc:picChg>
        <pc:picChg chg="mod">
          <ac:chgData name="Michaelsen, Børje" userId="c36523e3-11ed-4011-9a41-1983019c0634" providerId="ADAL" clId="{BA52AB2D-98FC-4F94-A9B1-A54CAAD8D6A0}" dt="2023-09-19T10:38:45.688" v="934" actId="962"/>
          <ac:picMkLst>
            <pc:docMk/>
            <pc:sldMk cId="1502201355" sldId="262"/>
            <ac:picMk id="8" creationId="{00000000-0000-0000-0000-000000000000}"/>
          </ac:picMkLst>
        </pc:picChg>
        <pc:picChg chg="mod">
          <ac:chgData name="Michaelsen, Børje" userId="c36523e3-11ed-4011-9a41-1983019c0634" providerId="ADAL" clId="{BA52AB2D-98FC-4F94-A9B1-A54CAAD8D6A0}" dt="2023-09-19T10:38:46.923" v="935" actId="962"/>
          <ac:picMkLst>
            <pc:docMk/>
            <pc:sldMk cId="1502201355" sldId="262"/>
            <ac:picMk id="9" creationId="{00000000-0000-0000-0000-000000000000}"/>
          </ac:picMkLst>
        </pc:picChg>
        <pc:picChg chg="mod">
          <ac:chgData name="Michaelsen, Børje" userId="c36523e3-11ed-4011-9a41-1983019c0634" providerId="ADAL" clId="{BA52AB2D-98FC-4F94-A9B1-A54CAAD8D6A0}" dt="2023-09-19T10:38:48.265" v="936" actId="962"/>
          <ac:picMkLst>
            <pc:docMk/>
            <pc:sldMk cId="1502201355" sldId="262"/>
            <ac:picMk id="10" creationId="{00000000-0000-0000-0000-000000000000}"/>
          </ac:picMkLst>
        </pc:picChg>
        <pc:picChg chg="mod">
          <ac:chgData name="Michaelsen, Børje" userId="c36523e3-11ed-4011-9a41-1983019c0634" providerId="ADAL" clId="{BA52AB2D-98FC-4F94-A9B1-A54CAAD8D6A0}" dt="2023-09-19T10:38:50.017" v="937" actId="962"/>
          <ac:picMkLst>
            <pc:docMk/>
            <pc:sldMk cId="1502201355" sldId="262"/>
            <ac:picMk id="11" creationId="{00000000-0000-0000-0000-000000000000}"/>
          </ac:picMkLst>
        </pc:picChg>
      </pc:sldChg>
      <pc:sldChg chg="addSp delSp modSp mod">
        <pc:chgData name="Michaelsen, Børje" userId="c36523e3-11ed-4011-9a41-1983019c0634" providerId="ADAL" clId="{BA52AB2D-98FC-4F94-A9B1-A54CAAD8D6A0}" dt="2023-09-19T10:47:10.656" v="1098"/>
        <pc:sldMkLst>
          <pc:docMk/>
          <pc:sldMk cId="3237931907" sldId="263"/>
        </pc:sldMkLst>
        <pc:spChg chg="mod">
          <ac:chgData name="Michaelsen, Børje" userId="c36523e3-11ed-4011-9a41-1983019c0634" providerId="ADAL" clId="{BA52AB2D-98FC-4F94-A9B1-A54CAAD8D6A0}" dt="2023-09-19T10:47:06.470" v="1097" actId="1076"/>
          <ac:spMkLst>
            <pc:docMk/>
            <pc:sldMk cId="3237931907" sldId="263"/>
            <ac:spMk id="2" creationId="{00000000-0000-0000-0000-000000000000}"/>
          </ac:spMkLst>
        </pc:spChg>
        <pc:spChg chg="mod">
          <ac:chgData name="Michaelsen, Børje" userId="c36523e3-11ed-4011-9a41-1983019c0634" providerId="ADAL" clId="{BA52AB2D-98FC-4F94-A9B1-A54CAAD8D6A0}" dt="2023-09-13T12:21:51.591" v="685" actId="6549"/>
          <ac:spMkLst>
            <pc:docMk/>
            <pc:sldMk cId="3237931907" sldId="263"/>
            <ac:spMk id="10" creationId="{00000000-0000-0000-0000-000000000000}"/>
          </ac:spMkLst>
        </pc:spChg>
        <pc:graphicFrameChg chg="del">
          <ac:chgData name="Michaelsen, Børje" userId="c36523e3-11ed-4011-9a41-1983019c0634" providerId="ADAL" clId="{BA52AB2D-98FC-4F94-A9B1-A54CAAD8D6A0}" dt="2023-09-13T12:23:15.008" v="692" actId="478"/>
          <ac:graphicFrameMkLst>
            <pc:docMk/>
            <pc:sldMk cId="3237931907" sldId="263"/>
            <ac:graphicFrameMk id="3" creationId="{00000000-0000-0000-0000-000000000000}"/>
          </ac:graphicFrameMkLst>
        </pc:graphicFrameChg>
        <pc:graphicFrameChg chg="add mod">
          <ac:chgData name="Michaelsen, Børje" userId="c36523e3-11ed-4011-9a41-1983019c0634" providerId="ADAL" clId="{BA52AB2D-98FC-4F94-A9B1-A54CAAD8D6A0}" dt="2023-09-13T12:20:12.493" v="544"/>
          <ac:graphicFrameMkLst>
            <pc:docMk/>
            <pc:sldMk cId="3237931907" sldId="263"/>
            <ac:graphicFrameMk id="4" creationId="{24E4A504-A222-3225-2904-7772932E33DE}"/>
          </ac:graphicFrameMkLst>
        </pc:graphicFrameChg>
        <pc:graphicFrameChg chg="add mod">
          <ac:chgData name="Michaelsen, Børje" userId="c36523e3-11ed-4011-9a41-1983019c0634" providerId="ADAL" clId="{BA52AB2D-98FC-4F94-A9B1-A54CAAD8D6A0}" dt="2023-09-19T10:47:10.656" v="1098"/>
          <ac:graphicFrameMkLst>
            <pc:docMk/>
            <pc:sldMk cId="3237931907" sldId="263"/>
            <ac:graphicFrameMk id="5" creationId="{900796C7-9568-AA7D-48B1-D162673FAB3E}"/>
          </ac:graphicFrameMkLst>
        </pc:graphicFrameChg>
        <pc:graphicFrameChg chg="add mod">
          <ac:chgData name="Michaelsen, Børje" userId="c36523e3-11ed-4011-9a41-1983019c0634" providerId="ADAL" clId="{BA52AB2D-98FC-4F94-A9B1-A54CAAD8D6A0}" dt="2023-09-19T10:37:14.110" v="880" actId="962"/>
          <ac:graphicFrameMkLst>
            <pc:docMk/>
            <pc:sldMk cId="3237931907" sldId="263"/>
            <ac:graphicFrameMk id="6" creationId="{E5C71C2E-AF53-CAD5-0770-CF80592B48C1}"/>
          </ac:graphicFrameMkLst>
        </pc:graphicFrameChg>
        <pc:graphicFrameChg chg="add mod modGraphic">
          <ac:chgData name="Michaelsen, Børje" userId="c36523e3-11ed-4011-9a41-1983019c0634" providerId="ADAL" clId="{BA52AB2D-98FC-4F94-A9B1-A54CAAD8D6A0}" dt="2023-09-19T10:43:54.472" v="1030" actId="113"/>
          <ac:graphicFrameMkLst>
            <pc:docMk/>
            <pc:sldMk cId="3237931907" sldId="263"/>
            <ac:graphicFrameMk id="7" creationId="{7ECEF3A2-74B9-417B-03AB-12C6B3F66D7A}"/>
          </ac:graphicFrameMkLst>
        </pc:graphicFrameChg>
        <pc:graphicFrameChg chg="add del">
          <ac:chgData name="Michaelsen, Børje" userId="c36523e3-11ed-4011-9a41-1983019c0634" providerId="ADAL" clId="{BA52AB2D-98FC-4F94-A9B1-A54CAAD8D6A0}" dt="2023-09-13T12:20:28.876" v="546" actId="478"/>
          <ac:graphicFrameMkLst>
            <pc:docMk/>
            <pc:sldMk cId="3237931907" sldId="263"/>
            <ac:graphicFrameMk id="8" creationId="{00000000-0008-0000-0100-000002000000}"/>
          </ac:graphicFrameMkLst>
        </pc:graphicFrameChg>
        <pc:graphicFrameChg chg="del">
          <ac:chgData name="Michaelsen, Børje" userId="c36523e3-11ed-4011-9a41-1983019c0634" providerId="ADAL" clId="{BA52AB2D-98FC-4F94-A9B1-A54CAAD8D6A0}" dt="2023-09-13T12:22:13.068" v="686" actId="478"/>
          <ac:graphicFrameMkLst>
            <pc:docMk/>
            <pc:sldMk cId="3237931907" sldId="263"/>
            <ac:graphicFrameMk id="11" creationId="{00000000-0008-0000-0100-000005000000}"/>
          </ac:graphicFrameMkLst>
        </pc:graphicFrameChg>
      </pc:sldChg>
      <pc:sldChg chg="modSp mod">
        <pc:chgData name="Michaelsen, Børje" userId="c36523e3-11ed-4011-9a41-1983019c0634" providerId="ADAL" clId="{BA52AB2D-98FC-4F94-A9B1-A54CAAD8D6A0}" dt="2023-09-19T10:43:13.387" v="1022" actId="962"/>
        <pc:sldMkLst>
          <pc:docMk/>
          <pc:sldMk cId="445425979" sldId="264"/>
        </pc:sldMkLst>
        <pc:picChg chg="mod">
          <ac:chgData name="Michaelsen, Børje" userId="c36523e3-11ed-4011-9a41-1983019c0634" providerId="ADAL" clId="{BA52AB2D-98FC-4F94-A9B1-A54CAAD8D6A0}" dt="2023-09-19T10:43:08.169" v="1019" actId="962"/>
          <ac:picMkLst>
            <pc:docMk/>
            <pc:sldMk cId="445425979" sldId="264"/>
            <ac:picMk id="4" creationId="{00000000-0000-0000-0000-000000000000}"/>
          </ac:picMkLst>
        </pc:picChg>
        <pc:picChg chg="mod">
          <ac:chgData name="Michaelsen, Børje" userId="c36523e3-11ed-4011-9a41-1983019c0634" providerId="ADAL" clId="{BA52AB2D-98FC-4F94-A9B1-A54CAAD8D6A0}" dt="2023-09-19T10:43:09.848" v="1020" actId="962"/>
          <ac:picMkLst>
            <pc:docMk/>
            <pc:sldMk cId="445425979" sldId="264"/>
            <ac:picMk id="5" creationId="{00000000-0000-0000-0000-000000000000}"/>
          </ac:picMkLst>
        </pc:picChg>
        <pc:picChg chg="mod">
          <ac:chgData name="Michaelsen, Børje" userId="c36523e3-11ed-4011-9a41-1983019c0634" providerId="ADAL" clId="{BA52AB2D-98FC-4F94-A9B1-A54CAAD8D6A0}" dt="2023-09-19T10:43:11.713" v="1021" actId="962"/>
          <ac:picMkLst>
            <pc:docMk/>
            <pc:sldMk cId="445425979" sldId="264"/>
            <ac:picMk id="6" creationId="{00000000-0000-0000-0000-000000000000}"/>
          </ac:picMkLst>
        </pc:picChg>
        <pc:picChg chg="mod">
          <ac:chgData name="Michaelsen, Børje" userId="c36523e3-11ed-4011-9a41-1983019c0634" providerId="ADAL" clId="{BA52AB2D-98FC-4F94-A9B1-A54CAAD8D6A0}" dt="2023-09-19T10:43:13.387" v="1022" actId="962"/>
          <ac:picMkLst>
            <pc:docMk/>
            <pc:sldMk cId="445425979" sldId="264"/>
            <ac:picMk id="7" creationId="{00000000-0000-0000-0000-000000000000}"/>
          </ac:picMkLst>
        </pc:picChg>
      </pc:sldChg>
      <pc:sldChg chg="modSp mod">
        <pc:chgData name="Michaelsen, Børje" userId="c36523e3-11ed-4011-9a41-1983019c0634" providerId="ADAL" clId="{BA52AB2D-98FC-4F94-A9B1-A54CAAD8D6A0}" dt="2023-09-19T10:38:35.706" v="928" actId="962"/>
        <pc:sldMkLst>
          <pc:docMk/>
          <pc:sldMk cId="2441531406" sldId="267"/>
        </pc:sldMkLst>
        <pc:picChg chg="mod">
          <ac:chgData name="Michaelsen, Børje" userId="c36523e3-11ed-4011-9a41-1983019c0634" providerId="ADAL" clId="{BA52AB2D-98FC-4F94-A9B1-A54CAAD8D6A0}" dt="2023-09-19T10:38:30.872" v="925" actId="962"/>
          <ac:picMkLst>
            <pc:docMk/>
            <pc:sldMk cId="2441531406" sldId="267"/>
            <ac:picMk id="4" creationId="{00000000-0000-0000-0000-000000000000}"/>
          </ac:picMkLst>
        </pc:picChg>
        <pc:picChg chg="mod">
          <ac:chgData name="Michaelsen, Børje" userId="c36523e3-11ed-4011-9a41-1983019c0634" providerId="ADAL" clId="{BA52AB2D-98FC-4F94-A9B1-A54CAAD8D6A0}" dt="2023-09-19T10:38:32.482" v="926" actId="962"/>
          <ac:picMkLst>
            <pc:docMk/>
            <pc:sldMk cId="2441531406" sldId="267"/>
            <ac:picMk id="5" creationId="{00000000-0000-0000-0000-000000000000}"/>
          </ac:picMkLst>
        </pc:picChg>
        <pc:picChg chg="mod">
          <ac:chgData name="Michaelsen, Børje" userId="c36523e3-11ed-4011-9a41-1983019c0634" providerId="ADAL" clId="{BA52AB2D-98FC-4F94-A9B1-A54CAAD8D6A0}" dt="2023-09-19T10:38:33.930" v="927" actId="962"/>
          <ac:picMkLst>
            <pc:docMk/>
            <pc:sldMk cId="2441531406" sldId="267"/>
            <ac:picMk id="6" creationId="{00000000-0000-0000-0000-000000000000}"/>
          </ac:picMkLst>
        </pc:picChg>
        <pc:picChg chg="mod">
          <ac:chgData name="Michaelsen, Børje" userId="c36523e3-11ed-4011-9a41-1983019c0634" providerId="ADAL" clId="{BA52AB2D-98FC-4F94-A9B1-A54CAAD8D6A0}" dt="2023-09-19T10:38:35.706" v="928" actId="962"/>
          <ac:picMkLst>
            <pc:docMk/>
            <pc:sldMk cId="2441531406" sldId="267"/>
            <ac:picMk id="7" creationId="{00000000-0000-0000-0000-000000000000}"/>
          </ac:picMkLst>
        </pc:picChg>
      </pc:sldChg>
      <pc:sldChg chg="addSp modSp mod">
        <pc:chgData name="Michaelsen, Børje" userId="c36523e3-11ed-4011-9a41-1983019c0634" providerId="ADAL" clId="{BA52AB2D-98FC-4F94-A9B1-A54CAAD8D6A0}" dt="2023-09-29T13:14:24.604" v="1544"/>
        <pc:sldMkLst>
          <pc:docMk/>
          <pc:sldMk cId="394652420" sldId="268"/>
        </pc:sldMkLst>
        <pc:spChg chg="add mod">
          <ac:chgData name="Michaelsen, Børje" userId="c36523e3-11ed-4011-9a41-1983019c0634" providerId="ADAL" clId="{BA52AB2D-98FC-4F94-A9B1-A54CAAD8D6A0}" dt="2023-09-29T13:14:24.604" v="1544"/>
          <ac:spMkLst>
            <pc:docMk/>
            <pc:sldMk cId="394652420" sldId="268"/>
            <ac:spMk id="6" creationId="{F678D4D1-44BB-7740-E2AA-366E218E16D4}"/>
          </ac:spMkLst>
        </pc:spChg>
        <pc:picChg chg="mod ord">
          <ac:chgData name="Michaelsen, Børje" userId="c36523e3-11ed-4011-9a41-1983019c0634" providerId="ADAL" clId="{BA52AB2D-98FC-4F94-A9B1-A54CAAD8D6A0}" dt="2023-09-19T10:49:18.249" v="1124"/>
          <ac:picMkLst>
            <pc:docMk/>
            <pc:sldMk cId="394652420" sldId="268"/>
            <ac:picMk id="4" creationId="{00000000-0000-0000-0000-000000000000}"/>
          </ac:picMkLst>
        </pc:picChg>
      </pc:sldChg>
      <pc:sldChg chg="addSp delSp modSp mod modNotesTx">
        <pc:chgData name="Michaelsen, Børje" userId="c36523e3-11ed-4011-9a41-1983019c0634" providerId="ADAL" clId="{BA52AB2D-98FC-4F94-A9B1-A54CAAD8D6A0}" dt="2023-09-19T10:49:33.048" v="1131" actId="962"/>
        <pc:sldMkLst>
          <pc:docMk/>
          <pc:sldMk cId="1763573476" sldId="269"/>
        </pc:sldMkLst>
        <pc:spChg chg="mod">
          <ac:chgData name="Michaelsen, Børje" userId="c36523e3-11ed-4011-9a41-1983019c0634" providerId="ADAL" clId="{BA52AB2D-98FC-4F94-A9B1-A54CAAD8D6A0}" dt="2023-08-30T07:36:10.108" v="123" actId="14100"/>
          <ac:spMkLst>
            <pc:docMk/>
            <pc:sldMk cId="1763573476" sldId="269"/>
            <ac:spMk id="3" creationId="{00000000-0000-0000-0000-000000000000}"/>
          </ac:spMkLst>
        </pc:spChg>
        <pc:spChg chg="add mod">
          <ac:chgData name="Michaelsen, Børje" userId="c36523e3-11ed-4011-9a41-1983019c0634" providerId="ADAL" clId="{BA52AB2D-98FC-4F94-A9B1-A54CAAD8D6A0}" dt="2023-08-30T07:36:20.964" v="141" actId="1035"/>
          <ac:spMkLst>
            <pc:docMk/>
            <pc:sldMk cId="1763573476" sldId="269"/>
            <ac:spMk id="4" creationId="{0869E888-2E18-3D55-4E60-D79BBED42385}"/>
          </ac:spMkLst>
        </pc:spChg>
        <pc:graphicFrameChg chg="add mod">
          <ac:chgData name="Michaelsen, Børje" userId="c36523e3-11ed-4011-9a41-1983019c0634" providerId="ADAL" clId="{BA52AB2D-98FC-4F94-A9B1-A54CAAD8D6A0}" dt="2023-09-19T10:49:26.649" v="1125"/>
          <ac:graphicFrameMkLst>
            <pc:docMk/>
            <pc:sldMk cId="1763573476" sldId="269"/>
            <ac:graphicFrameMk id="6" creationId="{CF391B4A-2247-2CEB-22F0-CBC397031A32}"/>
          </ac:graphicFrameMkLst>
        </pc:graphicFrameChg>
        <pc:picChg chg="del">
          <ac:chgData name="Michaelsen, Børje" userId="c36523e3-11ed-4011-9a41-1983019c0634" providerId="ADAL" clId="{BA52AB2D-98FC-4F94-A9B1-A54CAAD8D6A0}" dt="2023-08-30T07:36:24.870" v="142" actId="478"/>
          <ac:picMkLst>
            <pc:docMk/>
            <pc:sldMk cId="1763573476" sldId="269"/>
            <ac:picMk id="5" creationId="{00000000-0000-0000-0000-000000000000}"/>
          </ac:picMkLst>
        </pc:picChg>
        <pc:picChg chg="add mod">
          <ac:chgData name="Michaelsen, Børje" userId="c36523e3-11ed-4011-9a41-1983019c0634" providerId="ADAL" clId="{BA52AB2D-98FC-4F94-A9B1-A54CAAD8D6A0}" dt="2023-09-19T10:49:29.650" v="1126" actId="962"/>
          <ac:picMkLst>
            <pc:docMk/>
            <pc:sldMk cId="1763573476" sldId="269"/>
            <ac:picMk id="7" creationId="{124290E4-3D92-931E-286B-B85FB671A5A8}"/>
          </ac:picMkLst>
        </pc:picChg>
        <pc:picChg chg="add mod">
          <ac:chgData name="Michaelsen, Børje" userId="c36523e3-11ed-4011-9a41-1983019c0634" providerId="ADAL" clId="{BA52AB2D-98FC-4F94-A9B1-A54CAAD8D6A0}" dt="2023-09-19T10:49:30.167" v="1127" actId="962"/>
          <ac:picMkLst>
            <pc:docMk/>
            <pc:sldMk cId="1763573476" sldId="269"/>
            <ac:picMk id="8" creationId="{A9BE8DBC-C505-451F-F43A-332B9314D642}"/>
          </ac:picMkLst>
        </pc:picChg>
        <pc:picChg chg="add mod">
          <ac:chgData name="Michaelsen, Børje" userId="c36523e3-11ed-4011-9a41-1983019c0634" providerId="ADAL" clId="{BA52AB2D-98FC-4F94-A9B1-A54CAAD8D6A0}" dt="2023-09-19T10:49:30.745" v="1128" actId="962"/>
          <ac:picMkLst>
            <pc:docMk/>
            <pc:sldMk cId="1763573476" sldId="269"/>
            <ac:picMk id="9" creationId="{B587BB7E-8572-1A80-5302-2687D1490CF2}"/>
          </ac:picMkLst>
        </pc:picChg>
        <pc:picChg chg="add mod">
          <ac:chgData name="Michaelsen, Børje" userId="c36523e3-11ed-4011-9a41-1983019c0634" providerId="ADAL" clId="{BA52AB2D-98FC-4F94-A9B1-A54CAAD8D6A0}" dt="2023-09-19T10:49:31.617" v="1129" actId="962"/>
          <ac:picMkLst>
            <pc:docMk/>
            <pc:sldMk cId="1763573476" sldId="269"/>
            <ac:picMk id="10" creationId="{F1FEE35B-0B33-A1F9-A8A6-AC62BD70183B}"/>
          </ac:picMkLst>
        </pc:picChg>
        <pc:picChg chg="add mod">
          <ac:chgData name="Michaelsen, Børje" userId="c36523e3-11ed-4011-9a41-1983019c0634" providerId="ADAL" clId="{BA52AB2D-98FC-4F94-A9B1-A54CAAD8D6A0}" dt="2023-09-19T10:49:32.192" v="1130" actId="962"/>
          <ac:picMkLst>
            <pc:docMk/>
            <pc:sldMk cId="1763573476" sldId="269"/>
            <ac:picMk id="11" creationId="{4D3B195F-375E-CDE7-7A31-20B4DB96B2A9}"/>
          </ac:picMkLst>
        </pc:picChg>
        <pc:picChg chg="add mod">
          <ac:chgData name="Michaelsen, Børje" userId="c36523e3-11ed-4011-9a41-1983019c0634" providerId="ADAL" clId="{BA52AB2D-98FC-4F94-A9B1-A54CAAD8D6A0}" dt="2023-09-19T10:49:33.048" v="1131" actId="962"/>
          <ac:picMkLst>
            <pc:docMk/>
            <pc:sldMk cId="1763573476" sldId="269"/>
            <ac:picMk id="12" creationId="{2A2F51B5-E6E1-0E28-053D-158BAD143F90}"/>
          </ac:picMkLst>
        </pc:picChg>
      </pc:sldChg>
      <pc:sldChg chg="addSp delSp modSp mod">
        <pc:chgData name="Michaelsen, Børje" userId="c36523e3-11ed-4011-9a41-1983019c0634" providerId="ADAL" clId="{BA52AB2D-98FC-4F94-A9B1-A54CAAD8D6A0}" dt="2023-09-19T10:43:38.128" v="1028" actId="12385"/>
        <pc:sldMkLst>
          <pc:docMk/>
          <pc:sldMk cId="1348694183" sldId="272"/>
        </pc:sldMkLst>
        <pc:spChg chg="del">
          <ac:chgData name="Michaelsen, Børje" userId="c36523e3-11ed-4011-9a41-1983019c0634" providerId="ADAL" clId="{BA52AB2D-98FC-4F94-A9B1-A54CAAD8D6A0}" dt="2023-08-28T07:18:31.513" v="65" actId="478"/>
          <ac:spMkLst>
            <pc:docMk/>
            <pc:sldMk cId="1348694183" sldId="272"/>
            <ac:spMk id="7" creationId="{00000000-0000-0000-0000-000000000000}"/>
          </ac:spMkLst>
        </pc:spChg>
        <pc:spChg chg="add mod">
          <ac:chgData name="Michaelsen, Børje" userId="c36523e3-11ed-4011-9a41-1983019c0634" providerId="ADAL" clId="{BA52AB2D-98FC-4F94-A9B1-A54CAAD8D6A0}" dt="2023-08-28T07:18:58.895" v="72" actId="1036"/>
          <ac:spMkLst>
            <pc:docMk/>
            <pc:sldMk cId="1348694183" sldId="272"/>
            <ac:spMk id="8" creationId="{6AA3FE37-C265-96AA-8008-EE89CF86C0C3}"/>
          </ac:spMkLst>
        </pc:spChg>
        <pc:graphicFrameChg chg="mod modGraphic">
          <ac:chgData name="Michaelsen, Børje" userId="c36523e3-11ed-4011-9a41-1983019c0634" providerId="ADAL" clId="{BA52AB2D-98FC-4F94-A9B1-A54CAAD8D6A0}" dt="2023-09-19T10:43:38.128" v="1028" actId="12385"/>
          <ac:graphicFrameMkLst>
            <pc:docMk/>
            <pc:sldMk cId="1348694183" sldId="272"/>
            <ac:graphicFrameMk id="6" creationId="{00000000-0000-0000-0000-000000000000}"/>
          </ac:graphicFrameMkLst>
        </pc:graphicFrameChg>
        <pc:picChg chg="del">
          <ac:chgData name="Michaelsen, Børje" userId="c36523e3-11ed-4011-9a41-1983019c0634" providerId="ADAL" clId="{BA52AB2D-98FC-4F94-A9B1-A54CAAD8D6A0}" dt="2023-08-28T07:18:34.039" v="66" actId="478"/>
          <ac:picMkLst>
            <pc:docMk/>
            <pc:sldMk cId="1348694183" sldId="272"/>
            <ac:picMk id="3" creationId="{00000000-0000-0000-0000-000000000000}"/>
          </ac:picMkLst>
        </pc:picChg>
        <pc:picChg chg="add mod">
          <ac:chgData name="Michaelsen, Børje" userId="c36523e3-11ed-4011-9a41-1983019c0634" providerId="ADAL" clId="{BA52AB2D-98FC-4F94-A9B1-A54CAAD8D6A0}" dt="2023-09-19T10:36:23.379" v="834" actId="962"/>
          <ac:picMkLst>
            <pc:docMk/>
            <pc:sldMk cId="1348694183" sldId="272"/>
            <ac:picMk id="4" creationId="{FB2F211E-5457-441C-7209-D181DAD915EF}"/>
          </ac:picMkLst>
        </pc:picChg>
      </pc:sldChg>
      <pc:sldChg chg="modSp mod">
        <pc:chgData name="Michaelsen, Børje" userId="c36523e3-11ed-4011-9a41-1983019c0634" providerId="ADAL" clId="{BA52AB2D-98FC-4F94-A9B1-A54CAAD8D6A0}" dt="2023-09-22T08:46:36.544" v="1171" actId="962"/>
        <pc:sldMkLst>
          <pc:docMk/>
          <pc:sldMk cId="2044844844" sldId="273"/>
        </pc:sldMkLst>
        <pc:spChg chg="mod">
          <ac:chgData name="Michaelsen, Børje" userId="c36523e3-11ed-4011-9a41-1983019c0634" providerId="ADAL" clId="{BA52AB2D-98FC-4F94-A9B1-A54CAAD8D6A0}" dt="2023-09-19T10:35:36.414" v="790" actId="120"/>
          <ac:spMkLst>
            <pc:docMk/>
            <pc:sldMk cId="2044844844" sldId="273"/>
            <ac:spMk id="2" creationId="{00000000-0000-0000-0000-000000000000}"/>
          </ac:spMkLst>
        </pc:spChg>
        <pc:spChg chg="ord">
          <ac:chgData name="Michaelsen, Børje" userId="c36523e3-11ed-4011-9a41-1983019c0634" providerId="ADAL" clId="{BA52AB2D-98FC-4F94-A9B1-A54CAAD8D6A0}" dt="2023-09-19T10:44:50.713" v="1040"/>
          <ac:spMkLst>
            <pc:docMk/>
            <pc:sldMk cId="2044844844" sldId="273"/>
            <ac:spMk id="5" creationId="{00000000-0000-0000-0000-000000000000}"/>
          </ac:spMkLst>
        </pc:spChg>
        <pc:picChg chg="mod">
          <ac:chgData name="Michaelsen, Børje" userId="c36523e3-11ed-4011-9a41-1983019c0634" providerId="ADAL" clId="{BA52AB2D-98FC-4F94-A9B1-A54CAAD8D6A0}" dt="2023-09-22T08:46:36.544" v="1171" actId="962"/>
          <ac:picMkLst>
            <pc:docMk/>
            <pc:sldMk cId="2044844844" sldId="273"/>
            <ac:picMk id="4" creationId="{00000000-0000-0000-0000-000000000000}"/>
          </ac:picMkLst>
        </pc:picChg>
      </pc:sldChg>
      <pc:sldChg chg="addSp modSp mod">
        <pc:chgData name="Michaelsen, Børje" userId="c36523e3-11ed-4011-9a41-1983019c0634" providerId="ADAL" clId="{BA52AB2D-98FC-4F94-A9B1-A54CAAD8D6A0}" dt="2023-09-29T13:13:32.565" v="1520"/>
        <pc:sldMkLst>
          <pc:docMk/>
          <pc:sldMk cId="340623003" sldId="274"/>
        </pc:sldMkLst>
        <pc:spChg chg="mod">
          <ac:chgData name="Michaelsen, Børje" userId="c36523e3-11ed-4011-9a41-1983019c0634" providerId="ADAL" clId="{BA52AB2D-98FC-4F94-A9B1-A54CAAD8D6A0}" dt="2023-09-19T10:44:34.526" v="1036" actId="1076"/>
          <ac:spMkLst>
            <pc:docMk/>
            <pc:sldMk cId="340623003" sldId="274"/>
            <ac:spMk id="2" creationId="{00000000-0000-0000-0000-000000000000}"/>
          </ac:spMkLst>
        </pc:spChg>
        <pc:spChg chg="add mod">
          <ac:chgData name="Michaelsen, Børje" userId="c36523e3-11ed-4011-9a41-1983019c0634" providerId="ADAL" clId="{BA52AB2D-98FC-4F94-A9B1-A54CAAD8D6A0}" dt="2023-09-29T13:13:32.565" v="1520"/>
          <ac:spMkLst>
            <pc:docMk/>
            <pc:sldMk cId="340623003" sldId="274"/>
            <ac:spMk id="5" creationId="{6C9B66F4-BE42-6EAE-8E7C-40E98127D001}"/>
          </ac:spMkLst>
        </pc:spChg>
        <pc:graphicFrameChg chg="mod">
          <ac:chgData name="Michaelsen, Børje" userId="c36523e3-11ed-4011-9a41-1983019c0634" providerId="ADAL" clId="{BA52AB2D-98FC-4F94-A9B1-A54CAAD8D6A0}" dt="2023-09-19T10:44:39.863" v="1038"/>
          <ac:graphicFrameMkLst>
            <pc:docMk/>
            <pc:sldMk cId="340623003" sldId="274"/>
            <ac:graphicFrameMk id="7" creationId="{00000000-0008-0000-0100-000002000000}"/>
          </ac:graphicFrameMkLst>
        </pc:graphicFrameChg>
        <pc:picChg chg="mod ord">
          <ac:chgData name="Michaelsen, Børje" userId="c36523e3-11ed-4011-9a41-1983019c0634" providerId="ADAL" clId="{BA52AB2D-98FC-4F94-A9B1-A54CAAD8D6A0}" dt="2023-09-19T10:44:44.083" v="1039"/>
          <ac:picMkLst>
            <pc:docMk/>
            <pc:sldMk cId="340623003" sldId="274"/>
            <ac:picMk id="3" creationId="{00000000-0000-0000-0000-000000000000}"/>
          </ac:picMkLst>
        </pc:picChg>
      </pc:sldChg>
      <pc:sldChg chg="addSp delSp modSp mod modNotesTx">
        <pc:chgData name="Michaelsen, Børje" userId="c36523e3-11ed-4011-9a41-1983019c0634" providerId="ADAL" clId="{BA52AB2D-98FC-4F94-A9B1-A54CAAD8D6A0}" dt="2023-09-19T10:48:46.152" v="1120"/>
        <pc:sldMkLst>
          <pc:docMk/>
          <pc:sldMk cId="4110371661" sldId="275"/>
        </pc:sldMkLst>
        <pc:spChg chg="add mod">
          <ac:chgData name="Michaelsen, Børje" userId="c36523e3-11ed-4011-9a41-1983019c0634" providerId="ADAL" clId="{BA52AB2D-98FC-4F94-A9B1-A54CAAD8D6A0}" dt="2023-08-29T07:08:51.758" v="115" actId="1076"/>
          <ac:spMkLst>
            <pc:docMk/>
            <pc:sldMk cId="4110371661" sldId="275"/>
            <ac:spMk id="4" creationId="{ADC4D27A-7104-89A3-9CDC-9CE0B0173FB4}"/>
          </ac:spMkLst>
        </pc:spChg>
        <pc:spChg chg="del">
          <ac:chgData name="Michaelsen, Børje" userId="c36523e3-11ed-4011-9a41-1983019c0634" providerId="ADAL" clId="{BA52AB2D-98FC-4F94-A9B1-A54CAAD8D6A0}" dt="2023-08-29T07:08:43.086" v="113" actId="478"/>
          <ac:spMkLst>
            <pc:docMk/>
            <pc:sldMk cId="4110371661" sldId="275"/>
            <ac:spMk id="9" creationId="{00000000-0000-0000-0000-000000000000}"/>
          </ac:spMkLst>
        </pc:spChg>
        <pc:graphicFrameChg chg="add mod">
          <ac:chgData name="Michaelsen, Børje" userId="c36523e3-11ed-4011-9a41-1983019c0634" providerId="ADAL" clId="{BA52AB2D-98FC-4F94-A9B1-A54CAAD8D6A0}" dt="2023-09-19T10:48:46.152" v="1120"/>
          <ac:graphicFrameMkLst>
            <pc:docMk/>
            <pc:sldMk cId="4110371661" sldId="275"/>
            <ac:graphicFrameMk id="5" creationId="{A9AB4960-5BA5-6AF9-F3ED-65DFE4591263}"/>
          </ac:graphicFrameMkLst>
        </pc:graphicFrameChg>
        <pc:graphicFrameChg chg="del">
          <ac:chgData name="Michaelsen, Børje" userId="c36523e3-11ed-4011-9a41-1983019c0634" providerId="ADAL" clId="{BA52AB2D-98FC-4F94-A9B1-A54CAAD8D6A0}" dt="2023-08-29T07:09:29.481" v="118" actId="478"/>
          <ac:graphicFrameMkLst>
            <pc:docMk/>
            <pc:sldMk cId="4110371661" sldId="275"/>
            <ac:graphicFrameMk id="7" creationId="{00000000-0000-0000-0000-000000000000}"/>
          </ac:graphicFrameMkLst>
        </pc:graphicFrameChg>
      </pc:sldChg>
      <pc:sldChg chg="addSp delSp modSp mod">
        <pc:chgData name="Michaelsen, Børje" userId="c36523e3-11ed-4011-9a41-1983019c0634" providerId="ADAL" clId="{BA52AB2D-98FC-4F94-A9B1-A54CAAD8D6A0}" dt="2023-09-19T10:48:29.776" v="1119"/>
        <pc:sldMkLst>
          <pc:docMk/>
          <pc:sldMk cId="768537486" sldId="276"/>
        </pc:sldMkLst>
        <pc:spChg chg="mod ord">
          <ac:chgData name="Michaelsen, Børje" userId="c36523e3-11ed-4011-9a41-1983019c0634" providerId="ADAL" clId="{BA52AB2D-98FC-4F94-A9B1-A54CAAD8D6A0}" dt="2023-09-19T10:48:26.447" v="1118"/>
          <ac:spMkLst>
            <pc:docMk/>
            <pc:sldMk cId="768537486" sldId="276"/>
            <ac:spMk id="2" creationId="{00000000-0000-0000-0000-000000000000}"/>
          </ac:spMkLst>
        </pc:spChg>
        <pc:spChg chg="add mod">
          <ac:chgData name="Michaelsen, Børje" userId="c36523e3-11ed-4011-9a41-1983019c0634" providerId="ADAL" clId="{BA52AB2D-98FC-4F94-A9B1-A54CAAD8D6A0}" dt="2023-08-28T08:39:17.283" v="98" actId="1036"/>
          <ac:spMkLst>
            <pc:docMk/>
            <pc:sldMk cId="768537486" sldId="276"/>
            <ac:spMk id="5" creationId="{B21E2FD4-D9C7-8BE3-335D-DD3F9D2AE41F}"/>
          </ac:spMkLst>
        </pc:spChg>
        <pc:spChg chg="del">
          <ac:chgData name="Michaelsen, Børje" userId="c36523e3-11ed-4011-9a41-1983019c0634" providerId="ADAL" clId="{BA52AB2D-98FC-4F94-A9B1-A54CAAD8D6A0}" dt="2023-08-28T08:39:09.220" v="94" actId="478"/>
          <ac:spMkLst>
            <pc:docMk/>
            <pc:sldMk cId="768537486" sldId="276"/>
            <ac:spMk id="7" creationId="{00000000-0000-0000-0000-000000000000}"/>
          </ac:spMkLst>
        </pc:spChg>
        <pc:spChg chg="mod ord">
          <ac:chgData name="Michaelsen, Børje" userId="c36523e3-11ed-4011-9a41-1983019c0634" providerId="ADAL" clId="{BA52AB2D-98FC-4F94-A9B1-A54CAAD8D6A0}" dt="2023-09-19T10:48:29.776" v="1119"/>
          <ac:spMkLst>
            <pc:docMk/>
            <pc:sldMk cId="768537486" sldId="276"/>
            <ac:spMk id="9" creationId="{00000000-0000-0000-0000-000000000000}"/>
          </ac:spMkLst>
        </pc:spChg>
        <pc:graphicFrameChg chg="mod modGraphic">
          <ac:chgData name="Michaelsen, Børje" userId="c36523e3-11ed-4011-9a41-1983019c0634" providerId="ADAL" clId="{BA52AB2D-98FC-4F94-A9B1-A54CAAD8D6A0}" dt="2023-09-19T10:43:59.335" v="1031" actId="12385"/>
          <ac:graphicFrameMkLst>
            <pc:docMk/>
            <pc:sldMk cId="768537486" sldId="276"/>
            <ac:graphicFrameMk id="8" creationId="{00000000-0000-0000-0000-000000000000}"/>
          </ac:graphicFrameMkLst>
        </pc:graphicFrameChg>
        <pc:picChg chg="add mod">
          <ac:chgData name="Michaelsen, Børje" userId="c36523e3-11ed-4011-9a41-1983019c0634" providerId="ADAL" clId="{BA52AB2D-98FC-4F94-A9B1-A54CAAD8D6A0}" dt="2023-09-19T10:40:09.601" v="946" actId="962"/>
          <ac:picMkLst>
            <pc:docMk/>
            <pc:sldMk cId="768537486" sldId="276"/>
            <ac:picMk id="3" creationId="{9B70D058-85F1-23E5-0932-E3431DDCD26A}"/>
          </ac:picMkLst>
        </pc:picChg>
        <pc:picChg chg="del">
          <ac:chgData name="Michaelsen, Børje" userId="c36523e3-11ed-4011-9a41-1983019c0634" providerId="ADAL" clId="{BA52AB2D-98FC-4F94-A9B1-A54CAAD8D6A0}" dt="2023-08-28T08:38:49.988" v="90" actId="478"/>
          <ac:picMkLst>
            <pc:docMk/>
            <pc:sldMk cId="768537486" sldId="276"/>
            <ac:picMk id="4" creationId="{00000000-0000-0000-0000-000000000000}"/>
          </ac:picMkLst>
        </pc:picChg>
      </pc:sldChg>
      <pc:sldChg chg="addSp delSp modSp mod">
        <pc:chgData name="Michaelsen, Børje" userId="c36523e3-11ed-4011-9a41-1983019c0634" providerId="ADAL" clId="{BA52AB2D-98FC-4F94-A9B1-A54CAAD8D6A0}" dt="2023-09-19T10:48:55.728" v="1121"/>
        <pc:sldMkLst>
          <pc:docMk/>
          <pc:sldMk cId="2721633966" sldId="277"/>
        </pc:sldMkLst>
        <pc:spChg chg="add mod">
          <ac:chgData name="Michaelsen, Børje" userId="c36523e3-11ed-4011-9a41-1983019c0634" providerId="ADAL" clId="{BA52AB2D-98FC-4F94-A9B1-A54CAAD8D6A0}" dt="2023-09-01T13:19:24.109" v="300"/>
          <ac:spMkLst>
            <pc:docMk/>
            <pc:sldMk cId="2721633966" sldId="277"/>
            <ac:spMk id="4" creationId="{078294F2-A6F6-2263-1823-FD5A179C43EC}"/>
          </ac:spMkLst>
        </pc:spChg>
        <pc:spChg chg="del">
          <ac:chgData name="Michaelsen, Børje" userId="c36523e3-11ed-4011-9a41-1983019c0634" providerId="ADAL" clId="{BA52AB2D-98FC-4F94-A9B1-A54CAAD8D6A0}" dt="2023-09-01T13:19:22.777" v="299" actId="478"/>
          <ac:spMkLst>
            <pc:docMk/>
            <pc:sldMk cId="2721633966" sldId="277"/>
            <ac:spMk id="9" creationId="{00000000-0000-0000-0000-000000000000}"/>
          </ac:spMkLst>
        </pc:spChg>
        <pc:graphicFrameChg chg="add mod">
          <ac:chgData name="Michaelsen, Børje" userId="c36523e3-11ed-4011-9a41-1983019c0634" providerId="ADAL" clId="{BA52AB2D-98FC-4F94-A9B1-A54CAAD8D6A0}" dt="2023-09-19T10:48:55.728" v="1121"/>
          <ac:graphicFrameMkLst>
            <pc:docMk/>
            <pc:sldMk cId="2721633966" sldId="277"/>
            <ac:graphicFrameMk id="5" creationId="{1E871170-F82D-1EDA-BE6F-558892AFB706}"/>
          </ac:graphicFrameMkLst>
        </pc:graphicFrameChg>
        <pc:graphicFrameChg chg="del">
          <ac:chgData name="Michaelsen, Børje" userId="c36523e3-11ed-4011-9a41-1983019c0634" providerId="ADAL" clId="{BA52AB2D-98FC-4F94-A9B1-A54CAAD8D6A0}" dt="2023-09-01T13:20:07.422" v="301"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BA52AB2D-98FC-4F94-A9B1-A54CAAD8D6A0}" dt="2023-08-30T07:36:53.484" v="153" actId="47"/>
        <pc:sldMkLst>
          <pc:docMk/>
          <pc:sldMk cId="1321071006" sldId="278"/>
        </pc:sldMkLst>
      </pc:sldChg>
      <pc:sldChg chg="addSp delSp modSp mod">
        <pc:chgData name="Michaelsen, Børje" userId="c36523e3-11ed-4011-9a41-1983019c0634" providerId="ADAL" clId="{BA52AB2D-98FC-4F94-A9B1-A54CAAD8D6A0}" dt="2023-09-29T13:13:53.590" v="1522"/>
        <pc:sldMkLst>
          <pc:docMk/>
          <pc:sldMk cId="662108869" sldId="279"/>
        </pc:sldMkLst>
        <pc:spChg chg="mod">
          <ac:chgData name="Michaelsen, Børje" userId="c36523e3-11ed-4011-9a41-1983019c0634" providerId="ADAL" clId="{BA52AB2D-98FC-4F94-A9B1-A54CAAD8D6A0}" dt="2023-09-19T10:47:20.615" v="1099" actId="1076"/>
          <ac:spMkLst>
            <pc:docMk/>
            <pc:sldMk cId="662108869" sldId="279"/>
            <ac:spMk id="2" creationId="{00000000-0000-0000-0000-000000000000}"/>
          </ac:spMkLst>
        </pc:spChg>
        <pc:spChg chg="add mod">
          <ac:chgData name="Michaelsen, Børje" userId="c36523e3-11ed-4011-9a41-1983019c0634" providerId="ADAL" clId="{BA52AB2D-98FC-4F94-A9B1-A54CAAD8D6A0}" dt="2023-09-29T13:13:53.590" v="1522"/>
          <ac:spMkLst>
            <pc:docMk/>
            <pc:sldMk cId="662108869" sldId="279"/>
            <ac:spMk id="5" creationId="{3CA819FE-FFDB-92CB-C35A-6A4FCDDF7E63}"/>
          </ac:spMkLst>
        </pc:spChg>
        <pc:spChg chg="mod">
          <ac:chgData name="Michaelsen, Børje" userId="c36523e3-11ed-4011-9a41-1983019c0634" providerId="ADAL" clId="{BA52AB2D-98FC-4F94-A9B1-A54CAAD8D6A0}" dt="2023-09-26T13:07:13.542" v="1519" actId="207"/>
          <ac:spMkLst>
            <pc:docMk/>
            <pc:sldMk cId="662108869" sldId="279"/>
            <ac:spMk id="10" creationId="{00000000-0000-0000-0000-000000000000}"/>
          </ac:spMkLst>
        </pc:spChg>
        <pc:graphicFrameChg chg="add mod ord">
          <ac:chgData name="Michaelsen, Børje" userId="c36523e3-11ed-4011-9a41-1983019c0634" providerId="ADAL" clId="{BA52AB2D-98FC-4F94-A9B1-A54CAAD8D6A0}" dt="2023-09-26T13:07:01.312" v="1504" actId="1035"/>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BA52AB2D-98FC-4F94-A9B1-A54CAAD8D6A0}" dt="2023-09-26T13:07:05.329" v="1518" actId="1036"/>
          <ac:graphicFrameMkLst>
            <pc:docMk/>
            <pc:sldMk cId="662108869" sldId="279"/>
            <ac:graphicFrameMk id="4" creationId="{24E4A504-A222-3225-2904-7772932E33DE}"/>
          </ac:graphicFrameMkLst>
        </pc:graphicFrameChg>
        <pc:graphicFrameChg chg="del">
          <ac:chgData name="Michaelsen, Børje" userId="c36523e3-11ed-4011-9a41-1983019c0634" providerId="ADAL" clId="{BA52AB2D-98FC-4F94-A9B1-A54CAAD8D6A0}" dt="2023-09-13T12:24:49.045" v="699" actId="478"/>
          <ac:graphicFrameMkLst>
            <pc:docMk/>
            <pc:sldMk cId="662108869" sldId="279"/>
            <ac:graphicFrameMk id="7" creationId="{00000000-0008-0000-0600-000005000000}"/>
          </ac:graphicFrameMkLst>
        </pc:graphicFrameChg>
        <pc:graphicFrameChg chg="del">
          <ac:chgData name="Michaelsen, Børje" userId="c36523e3-11ed-4011-9a41-1983019c0634" providerId="ADAL" clId="{BA52AB2D-98FC-4F94-A9B1-A54CAAD8D6A0}" dt="2023-09-13T12:26:06.181" v="721" actId="478"/>
          <ac:graphicFrameMkLst>
            <pc:docMk/>
            <pc:sldMk cId="662108869" sldId="279"/>
            <ac:graphicFrameMk id="8" creationId="{00000000-0008-0000-0300-000002000000}"/>
          </ac:graphicFrameMkLst>
        </pc:graphicFrameChg>
      </pc:sldChg>
      <pc:sldChg chg="addSp delSp modSp mod">
        <pc:chgData name="Michaelsen, Børje" userId="c36523e3-11ed-4011-9a41-1983019c0634" providerId="ADAL" clId="{BA52AB2D-98FC-4F94-A9B1-A54CAAD8D6A0}" dt="2023-09-19T10:47:45.015" v="1109" actId="1036"/>
        <pc:sldMkLst>
          <pc:docMk/>
          <pc:sldMk cId="835482435" sldId="282"/>
        </pc:sldMkLst>
        <pc:spChg chg="mod">
          <ac:chgData name="Michaelsen, Børje" userId="c36523e3-11ed-4011-9a41-1983019c0634" providerId="ADAL" clId="{BA52AB2D-98FC-4F94-A9B1-A54CAAD8D6A0}" dt="2023-09-19T10:47:45.015" v="1109" actId="1036"/>
          <ac:spMkLst>
            <pc:docMk/>
            <pc:sldMk cId="835482435" sldId="282"/>
            <ac:spMk id="2" creationId="{00000000-0000-0000-0000-000000000000}"/>
          </ac:spMkLst>
        </pc:spChg>
        <pc:spChg chg="mod">
          <ac:chgData name="Michaelsen, Børje" userId="c36523e3-11ed-4011-9a41-1983019c0634" providerId="ADAL" clId="{BA52AB2D-98FC-4F94-A9B1-A54CAAD8D6A0}" dt="2023-09-07T12:52:10.325" v="401" actId="14100"/>
          <ac:spMkLst>
            <pc:docMk/>
            <pc:sldMk cId="835482435" sldId="282"/>
            <ac:spMk id="3" creationId="{00000000-0000-0000-0000-000000000000}"/>
          </ac:spMkLst>
        </pc:spChg>
        <pc:spChg chg="add mod">
          <ac:chgData name="Michaelsen, Børje" userId="c36523e3-11ed-4011-9a41-1983019c0634" providerId="ADAL" clId="{BA52AB2D-98FC-4F94-A9B1-A54CAAD8D6A0}" dt="2023-09-07T12:52:21.323" v="429" actId="1036"/>
          <ac:spMkLst>
            <pc:docMk/>
            <pc:sldMk cId="835482435" sldId="282"/>
            <ac:spMk id="6" creationId="{9E47B1A4-40A9-6245-1859-51F0D3DDBE40}"/>
          </ac:spMkLst>
        </pc:spChg>
        <pc:graphicFrameChg chg="add mod">
          <ac:chgData name="Michaelsen, Børje" userId="c36523e3-11ed-4011-9a41-1983019c0634" providerId="ADAL" clId="{BA52AB2D-98FC-4F94-A9B1-A54CAAD8D6A0}" dt="2023-09-19T10:38:04.618" v="924" actId="962"/>
          <ac:graphicFrameMkLst>
            <pc:docMk/>
            <pc:sldMk cId="835482435" sldId="282"/>
            <ac:graphicFrameMk id="4" creationId="{78039546-200C-51F9-A3B8-CF9627E87368}"/>
          </ac:graphicFrameMkLst>
        </pc:graphicFrameChg>
        <pc:graphicFrameChg chg="del">
          <ac:chgData name="Michaelsen, Børje" userId="c36523e3-11ed-4011-9a41-1983019c0634" providerId="ADAL" clId="{BA52AB2D-98FC-4F94-A9B1-A54CAAD8D6A0}" dt="2023-09-07T12:50:37.390" v="304" actId="478"/>
          <ac:graphicFrameMkLst>
            <pc:docMk/>
            <pc:sldMk cId="835482435" sldId="282"/>
            <ac:graphicFrameMk id="5" creationId="{00000000-0000-0000-0000-000000000000}"/>
          </ac:graphicFrameMkLst>
        </pc:graphicFrameChg>
      </pc:sldChg>
      <pc:sldChg chg="addSp delSp modSp mod modNotesTx">
        <pc:chgData name="Michaelsen, Børje" userId="c36523e3-11ed-4011-9a41-1983019c0634" providerId="ADAL" clId="{BA52AB2D-98FC-4F94-A9B1-A54CAAD8D6A0}" dt="2023-09-21T11:19:07.898" v="1169" actId="20577"/>
        <pc:sldMkLst>
          <pc:docMk/>
          <pc:sldMk cId="4206418978" sldId="283"/>
        </pc:sldMkLst>
        <pc:spChg chg="mod">
          <ac:chgData name="Michaelsen, Børje" userId="c36523e3-11ed-4011-9a41-1983019c0634" providerId="ADAL" clId="{BA52AB2D-98FC-4F94-A9B1-A54CAAD8D6A0}" dt="2023-09-21T11:19:07.898" v="1169" actId="20577"/>
          <ac:spMkLst>
            <pc:docMk/>
            <pc:sldMk cId="4206418978" sldId="283"/>
            <ac:spMk id="12" creationId="{00000000-0000-0000-0000-000000000000}"/>
          </ac:spMkLst>
        </pc:spChg>
        <pc:graphicFrameChg chg="add mod">
          <ac:chgData name="Michaelsen, Børje" userId="c36523e3-11ed-4011-9a41-1983019c0634" providerId="ADAL" clId="{BA52AB2D-98FC-4F94-A9B1-A54CAAD8D6A0}" dt="2023-09-21T11:18:24.873" v="1162"/>
          <ac:graphicFrameMkLst>
            <pc:docMk/>
            <pc:sldMk cId="4206418978" sldId="283"/>
            <ac:graphicFrameMk id="2" creationId="{63A40097-C4A2-14B9-A24B-383F7DBB9E25}"/>
          </ac:graphicFrameMkLst>
        </pc:graphicFrameChg>
        <pc:graphicFrameChg chg="add mod">
          <ac:chgData name="Michaelsen, Børje" userId="c36523e3-11ed-4011-9a41-1983019c0634" providerId="ADAL" clId="{BA52AB2D-98FC-4F94-A9B1-A54CAAD8D6A0}" dt="2023-09-21T11:18:34.656" v="1163"/>
          <ac:graphicFrameMkLst>
            <pc:docMk/>
            <pc:sldMk cId="4206418978" sldId="283"/>
            <ac:graphicFrameMk id="3" creationId="{CCD598CE-C79E-F23D-EB38-73FA8DFA7F8A}"/>
          </ac:graphicFrameMkLst>
        </pc:graphicFrameChg>
        <pc:graphicFrameChg chg="del mod">
          <ac:chgData name="Michaelsen, Børje" userId="c36523e3-11ed-4011-9a41-1983019c0634" providerId="ADAL" clId="{BA52AB2D-98FC-4F94-A9B1-A54CAAD8D6A0}" dt="2023-09-21T11:17:54.341" v="1158"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BA52AB2D-98FC-4F94-A9B1-A54CAAD8D6A0}" dt="2023-09-21T11:17:46.786" v="1156"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BA52AB2D-98FC-4F94-A9B1-A54CAAD8D6A0}" dt="2023-09-29T13:13:42.303" v="1521"/>
        <pc:sldMkLst>
          <pc:docMk/>
          <pc:sldMk cId="3156779651" sldId="284"/>
        </pc:sldMkLst>
        <pc:spChg chg="ord">
          <ac:chgData name="Michaelsen, Børje" userId="c36523e3-11ed-4011-9a41-1983019c0634" providerId="ADAL" clId="{BA52AB2D-98FC-4F94-A9B1-A54CAAD8D6A0}" dt="2023-09-19T10:46:12.625" v="1066"/>
          <ac:spMkLst>
            <pc:docMk/>
            <pc:sldMk cId="3156779651" sldId="284"/>
            <ac:spMk id="2" creationId="{00000000-0000-0000-0000-000000000000}"/>
          </ac:spMkLst>
        </pc:spChg>
        <pc:spChg chg="mod ord">
          <ac:chgData name="Michaelsen, Børje" userId="c36523e3-11ed-4011-9a41-1983019c0634" providerId="ADAL" clId="{BA52AB2D-98FC-4F94-A9B1-A54CAAD8D6A0}" dt="2023-09-19T10:46:56.503" v="1096" actId="14100"/>
          <ac:spMkLst>
            <pc:docMk/>
            <pc:sldMk cId="3156779651" sldId="284"/>
            <ac:spMk id="3" creationId="{00000000-0000-0000-0000-000000000000}"/>
          </ac:spMkLst>
        </pc:spChg>
        <pc:spChg chg="add mod">
          <ac:chgData name="Michaelsen, Børje" userId="c36523e3-11ed-4011-9a41-1983019c0634" providerId="ADAL" clId="{BA52AB2D-98FC-4F94-A9B1-A54CAAD8D6A0}" dt="2023-09-29T13:13:42.303" v="1521"/>
          <ac:spMkLst>
            <pc:docMk/>
            <pc:sldMk cId="3156779651" sldId="284"/>
            <ac:spMk id="6" creationId="{398266D8-7163-451C-8819-F9EB656D47E9}"/>
          </ac:spMkLst>
        </pc:spChg>
        <pc:spChg chg="mod ord">
          <ac:chgData name="Michaelsen, Børje" userId="c36523e3-11ed-4011-9a41-1983019c0634" providerId="ADAL" clId="{BA52AB2D-98FC-4F94-A9B1-A54CAAD8D6A0}" dt="2023-09-19T10:46:38.830" v="1095"/>
          <ac:spMkLst>
            <pc:docMk/>
            <pc:sldMk cId="3156779651" sldId="284"/>
            <ac:spMk id="29" creationId="{00000000-0000-0000-0000-000000000000}"/>
          </ac:spMkLst>
        </pc:spChg>
        <pc:grpChg chg="mod">
          <ac:chgData name="Michaelsen, Børje" userId="c36523e3-11ed-4011-9a41-1983019c0634" providerId="ADAL" clId="{BA52AB2D-98FC-4F94-A9B1-A54CAAD8D6A0}" dt="2023-09-19T10:38:37.546" v="929" actId="962"/>
          <ac:grpSpMkLst>
            <pc:docMk/>
            <pc:sldMk cId="3156779651" sldId="284"/>
            <ac:grpSpMk id="31" creationId="{00000000-0000-0000-0000-000000000000}"/>
          </ac:grpSpMkLst>
        </pc:grpChg>
        <pc:picChg chg="del">
          <ac:chgData name="Michaelsen, Børje" userId="c36523e3-11ed-4011-9a41-1983019c0634" providerId="ADAL" clId="{BA52AB2D-98FC-4F94-A9B1-A54CAAD8D6A0}" dt="2023-09-01T08:33:01.296" v="279" actId="478"/>
          <ac:picMkLst>
            <pc:docMk/>
            <pc:sldMk cId="3156779651" sldId="284"/>
            <ac:picMk id="6" creationId="{00000000-0000-0000-0000-000000000000}"/>
          </ac:picMkLst>
        </pc:picChg>
        <pc:picChg chg="add mod ord">
          <ac:chgData name="Michaelsen, Børje" userId="c36523e3-11ed-4011-9a41-1983019c0634" providerId="ADAL" clId="{BA52AB2D-98FC-4F94-A9B1-A54CAAD8D6A0}" dt="2023-09-19T10:46:33.119" v="1082"/>
          <ac:picMkLst>
            <pc:docMk/>
            <pc:sldMk cId="3156779651" sldId="284"/>
            <ac:picMk id="41" creationId="{C722A189-6382-CE15-C893-3C19B89C6E93}"/>
          </ac:picMkLst>
        </pc:picChg>
        <pc:picChg chg="mod">
          <ac:chgData name="Michaelsen, Børje" userId="c36523e3-11ed-4011-9a41-1983019c0634" providerId="ADAL" clId="{BA52AB2D-98FC-4F94-A9B1-A54CAAD8D6A0}" dt="2023-09-19T10:36:49.384" v="876"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BA52AB2D-98FC-4F94-A9B1-A54CAAD8D6A0}" dt="2023-09-25T12:37:00.361" v="1257"/>
        <pc:sldMkLst>
          <pc:docMk/>
          <pc:sldMk cId="4268334138" sldId="285"/>
        </pc:sldMkLst>
        <pc:spChg chg="mod">
          <ac:chgData name="Michaelsen, Børje" userId="c36523e3-11ed-4011-9a41-1983019c0634" providerId="ADAL" clId="{BA52AB2D-98FC-4F94-A9B1-A54CAAD8D6A0}" dt="2023-09-25T12:36:05.562" v="1244" actId="20577"/>
          <ac:spMkLst>
            <pc:docMk/>
            <pc:sldMk cId="4268334138" sldId="285"/>
            <ac:spMk id="3" creationId="{0E208661-40B4-4483-9A05-FE473BED7235}"/>
          </ac:spMkLst>
        </pc:spChg>
        <pc:spChg chg="add mod">
          <ac:chgData name="Michaelsen, Børje" userId="c36523e3-11ed-4011-9a41-1983019c0634" providerId="ADAL" clId="{BA52AB2D-98FC-4F94-A9B1-A54CAAD8D6A0}" dt="2023-09-25T12:36:17.441" v="1252" actId="1035"/>
          <ac:spMkLst>
            <pc:docMk/>
            <pc:sldMk cId="4268334138" sldId="285"/>
            <ac:spMk id="4" creationId="{A2C045A3-1F4B-4246-91CD-7D3279912321}"/>
          </ac:spMkLst>
        </pc:spChg>
        <pc:spChg chg="del">
          <ac:chgData name="Michaelsen, Børje" userId="c36523e3-11ed-4011-9a41-1983019c0634" providerId="ADAL" clId="{BA52AB2D-98FC-4F94-A9B1-A54CAAD8D6A0}" dt="2023-09-19T10:38:54.834" v="938" actId="478"/>
          <ac:spMkLst>
            <pc:docMk/>
            <pc:sldMk cId="4268334138" sldId="285"/>
            <ac:spMk id="7" creationId="{A6D52CC4-017C-4342-80C6-B635DE3CFF15}"/>
          </ac:spMkLst>
        </pc:spChg>
        <pc:spChg chg="ord">
          <ac:chgData name="Michaelsen, Børje" userId="c36523e3-11ed-4011-9a41-1983019c0634" providerId="ADAL" clId="{BA52AB2D-98FC-4F94-A9B1-A54CAAD8D6A0}" dt="2023-09-19T10:47:52.704" v="1110"/>
          <ac:spMkLst>
            <pc:docMk/>
            <pc:sldMk cId="4268334138" sldId="285"/>
            <ac:spMk id="8" creationId="{00000000-0000-0000-0000-000000000000}"/>
          </ac:spMkLst>
        </pc:spChg>
        <pc:graphicFrameChg chg="del">
          <ac:chgData name="Michaelsen, Børje" userId="c36523e3-11ed-4011-9a41-1983019c0634" providerId="ADAL" clId="{BA52AB2D-98FC-4F94-A9B1-A54CAAD8D6A0}" dt="2023-09-13T14:25:56.840" v="727" actId="478"/>
          <ac:graphicFrameMkLst>
            <pc:docMk/>
            <pc:sldMk cId="4268334138" sldId="285"/>
            <ac:graphicFrameMk id="4" creationId="{00000000-0000-0000-0000-000000000000}"/>
          </ac:graphicFrameMkLst>
        </pc:graphicFrameChg>
        <pc:graphicFrameChg chg="add mod ord modGraphic">
          <ac:chgData name="Michaelsen, Børje" userId="c36523e3-11ed-4011-9a41-1983019c0634" providerId="ADAL" clId="{BA52AB2D-98FC-4F94-A9B1-A54CAAD8D6A0}" dt="2023-09-25T12:36:13.936" v="1245" actId="1076"/>
          <ac:graphicFrameMkLst>
            <pc:docMk/>
            <pc:sldMk cId="4268334138" sldId="285"/>
            <ac:graphicFrameMk id="5" creationId="{69A96E7B-2E5C-0EF0-E6A9-A9E370BCA5D3}"/>
          </ac:graphicFrameMkLst>
        </pc:graphicFrameChg>
        <pc:graphicFrameChg chg="add mod">
          <ac:chgData name="Michaelsen, Børje" userId="c36523e3-11ed-4011-9a41-1983019c0634" providerId="ADAL" clId="{BA52AB2D-98FC-4F94-A9B1-A54CAAD8D6A0}" dt="2023-09-25T12:37:00.361" v="1257"/>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BA52AB2D-98FC-4F94-A9B1-A54CAAD8D6A0}" dt="2023-09-25T12:35:42.932" v="1236" actId="478"/>
          <ac:graphicFrameMkLst>
            <pc:docMk/>
            <pc:sldMk cId="4268334138" sldId="285"/>
            <ac:graphicFrameMk id="10" creationId="{00000000-0000-0000-0000-000000000000}"/>
          </ac:graphicFrameMkLst>
        </pc:graphicFrameChg>
      </pc:sldChg>
      <pc:sldChg chg="modSp del mod">
        <pc:chgData name="Michaelsen, Børje" userId="c36523e3-11ed-4011-9a41-1983019c0634" providerId="ADAL" clId="{BA52AB2D-98FC-4F94-A9B1-A54CAAD8D6A0}" dt="2023-10-10T11:47:32.011" v="1549" actId="47"/>
        <pc:sldMkLst>
          <pc:docMk/>
          <pc:sldMk cId="2226705274" sldId="286"/>
        </pc:sldMkLst>
        <pc:spChg chg="ord">
          <ac:chgData name="Michaelsen, Børje" userId="c36523e3-11ed-4011-9a41-1983019c0634" providerId="ADAL" clId="{BA52AB2D-98FC-4F94-A9B1-A54CAAD8D6A0}" dt="2023-09-19T10:50:15.024" v="1145"/>
          <ac:spMkLst>
            <pc:docMk/>
            <pc:sldMk cId="2226705274" sldId="286"/>
            <ac:spMk id="8" creationId="{00000000-0000-0000-0000-000000000000}"/>
          </ac:spMkLst>
        </pc:spChg>
        <pc:spChg chg="ord">
          <ac:chgData name="Michaelsen, Børje" userId="c36523e3-11ed-4011-9a41-1983019c0634" providerId="ADAL" clId="{BA52AB2D-98FC-4F94-A9B1-A54CAAD8D6A0}" dt="2023-09-19T10:50:24.448" v="1151"/>
          <ac:spMkLst>
            <pc:docMk/>
            <pc:sldMk cId="2226705274" sldId="286"/>
            <ac:spMk id="9" creationId="{00000000-0000-0000-0000-000000000000}"/>
          </ac:spMkLst>
        </pc:spChg>
        <pc:graphicFrameChg chg="ord modGraphic">
          <ac:chgData name="Michaelsen, Børje" userId="c36523e3-11ed-4011-9a41-1983019c0634" providerId="ADAL" clId="{BA52AB2D-98FC-4F94-A9B1-A54CAAD8D6A0}" dt="2023-09-19T10:50:27.686" v="1153"/>
          <ac:graphicFrameMkLst>
            <pc:docMk/>
            <pc:sldMk cId="2226705274" sldId="286"/>
            <ac:graphicFrameMk id="2" creationId="{00000000-0000-0000-0000-000000000000}"/>
          </ac:graphicFrameMkLst>
        </pc:graphicFrameChg>
        <pc:graphicFrameChg chg="mod">
          <ac:chgData name="Michaelsen, Børje" userId="c36523e3-11ed-4011-9a41-1983019c0634" providerId="ADAL" clId="{BA52AB2D-98FC-4F94-A9B1-A54CAAD8D6A0}" dt="2023-09-19T10:50:20.375" v="1149"/>
          <ac:graphicFrameMkLst>
            <pc:docMk/>
            <pc:sldMk cId="2226705274" sldId="286"/>
            <ac:graphicFrameMk id="11" creationId="{00000000-0008-0000-0200-000002000000}"/>
          </ac:graphicFrameMkLst>
        </pc:graphicFrameChg>
        <pc:picChg chg="mod">
          <ac:chgData name="Michaelsen, Børje" userId="c36523e3-11ed-4011-9a41-1983019c0634" providerId="ADAL" clId="{BA52AB2D-98FC-4F94-A9B1-A54CAAD8D6A0}" dt="2023-09-19T10:43:03.123" v="1018" actId="962"/>
          <ac:picMkLst>
            <pc:docMk/>
            <pc:sldMk cId="2226705274" sldId="286"/>
            <ac:picMk id="5" creationId="{00000000-0000-0000-0000-000000000000}"/>
          </ac:picMkLst>
        </pc:picChg>
      </pc:sldChg>
      <pc:sldChg chg="addSp delSp modSp mod">
        <pc:chgData name="Michaelsen, Børje" userId="c36523e3-11ed-4011-9a41-1983019c0634" providerId="ADAL" clId="{BA52AB2D-98FC-4F94-A9B1-A54CAAD8D6A0}" dt="2023-09-22T08:52:07.931" v="1224"/>
        <pc:sldMkLst>
          <pc:docMk/>
          <pc:sldMk cId="2154520298" sldId="287"/>
        </pc:sldMkLst>
        <pc:spChg chg="mod">
          <ac:chgData name="Michaelsen, Børje" userId="c36523e3-11ed-4011-9a41-1983019c0634" providerId="ADAL" clId="{BA52AB2D-98FC-4F94-A9B1-A54CAAD8D6A0}" dt="2023-09-22T08:49:01.930" v="1218" actId="6549"/>
          <ac:spMkLst>
            <pc:docMk/>
            <pc:sldMk cId="2154520298" sldId="287"/>
            <ac:spMk id="10" creationId="{00000000-0000-0000-0000-000000000000}"/>
          </ac:spMkLst>
        </pc:spChg>
        <pc:picChg chg="del">
          <ac:chgData name="Michaelsen, Børje" userId="c36523e3-11ed-4011-9a41-1983019c0634" providerId="ADAL" clId="{BA52AB2D-98FC-4F94-A9B1-A54CAAD8D6A0}" dt="2023-09-22T08:51:20.329" v="1219" actId="478"/>
          <ac:picMkLst>
            <pc:docMk/>
            <pc:sldMk cId="2154520298" sldId="287"/>
            <ac:picMk id="4" creationId="{0BAFA7FA-889B-C04A-0AC7-74432ADF39FB}"/>
          </ac:picMkLst>
        </pc:picChg>
        <pc:picChg chg="add mod ord">
          <ac:chgData name="Michaelsen, Børje" userId="c36523e3-11ed-4011-9a41-1983019c0634" providerId="ADAL" clId="{BA52AB2D-98FC-4F94-A9B1-A54CAAD8D6A0}" dt="2023-09-22T08:52:07.931" v="1224"/>
          <ac:picMkLst>
            <pc:docMk/>
            <pc:sldMk cId="2154520298" sldId="287"/>
            <ac:picMk id="5" creationId="{B7A8BEB7-1899-1F5C-5076-A32E582C0BD1}"/>
          </ac:picMkLst>
        </pc:picChg>
      </pc:sldChg>
      <pc:sldChg chg="addSp delSp modSp mod">
        <pc:chgData name="Michaelsen, Børje" userId="c36523e3-11ed-4011-9a41-1983019c0634" providerId="ADAL" clId="{BA52AB2D-98FC-4F94-A9B1-A54CAAD8D6A0}" dt="2023-09-29T13:14:10.778" v="1543" actId="1035"/>
        <pc:sldMkLst>
          <pc:docMk/>
          <pc:sldMk cId="1736272724" sldId="289"/>
        </pc:sldMkLst>
        <pc:spChg chg="add mod">
          <ac:chgData name="Michaelsen, Børje" userId="c36523e3-11ed-4011-9a41-1983019c0634" providerId="ADAL" clId="{BA52AB2D-98FC-4F94-A9B1-A54CAAD8D6A0}" dt="2023-09-29T13:14:10.778" v="1543" actId="1035"/>
          <ac:spMkLst>
            <pc:docMk/>
            <pc:sldMk cId="1736272724" sldId="289"/>
            <ac:spMk id="7" creationId="{47DCA46B-50E1-2FDE-FC96-1DC5282D5C2D}"/>
          </ac:spMkLst>
        </pc:spChg>
        <pc:graphicFrameChg chg="add mod">
          <ac:chgData name="Michaelsen, Børje" userId="c36523e3-11ed-4011-9a41-1983019c0634" providerId="ADAL" clId="{BA52AB2D-98FC-4F94-A9B1-A54CAAD8D6A0}" dt="2023-09-19T10:41:25.985" v="980" actId="962"/>
          <ac:graphicFrameMkLst>
            <pc:docMk/>
            <pc:sldMk cId="1736272724" sldId="289"/>
            <ac:graphicFrameMk id="4" creationId="{00000000-0008-0000-0200-000002000000}"/>
          </ac:graphicFrameMkLst>
        </pc:graphicFrameChg>
        <pc:graphicFrameChg chg="add mod">
          <ac:chgData name="Michaelsen, Børje" userId="c36523e3-11ed-4011-9a41-1983019c0634" providerId="ADAL" clId="{BA52AB2D-98FC-4F94-A9B1-A54CAAD8D6A0}" dt="2023-09-19T10:49:04.115" v="1122"/>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BA52AB2D-98FC-4F94-A9B1-A54CAAD8D6A0}" dt="2023-09-19T10:49:07.112" v="1123"/>
          <ac:graphicFrameMkLst>
            <pc:docMk/>
            <pc:sldMk cId="1736272724" sldId="289"/>
            <ac:graphicFrameMk id="6" creationId="{00000000-0008-0000-0000-000002000000}"/>
          </ac:graphicFrameMkLst>
        </pc:graphicFrameChg>
        <pc:graphicFrameChg chg="del">
          <ac:chgData name="Michaelsen, Børje" userId="c36523e3-11ed-4011-9a41-1983019c0634" providerId="ADAL" clId="{BA52AB2D-98FC-4F94-A9B1-A54CAAD8D6A0}" dt="2023-09-11T11:24:16.325" v="474" actId="478"/>
          <ac:graphicFrameMkLst>
            <pc:docMk/>
            <pc:sldMk cId="1736272724" sldId="289"/>
            <ac:graphicFrameMk id="8" creationId="{00000000-0000-0000-0000-000000000000}"/>
          </ac:graphicFrameMkLst>
        </pc:graphicFrameChg>
        <pc:graphicFrameChg chg="del mod">
          <ac:chgData name="Michaelsen, Børje" userId="c36523e3-11ed-4011-9a41-1983019c0634" providerId="ADAL" clId="{BA52AB2D-98FC-4F94-A9B1-A54CAAD8D6A0}" dt="2023-09-11T11:40:37.519" v="534" actId="478"/>
          <ac:graphicFrameMkLst>
            <pc:docMk/>
            <pc:sldMk cId="1736272724" sldId="289"/>
            <ac:graphicFrameMk id="9" creationId="{00000000-0000-0000-0000-000000000000}"/>
          </ac:graphicFrameMkLst>
        </pc:graphicFrameChg>
        <pc:graphicFrameChg chg="del">
          <ac:chgData name="Michaelsen, Børje" userId="c36523e3-11ed-4011-9a41-1983019c0634" providerId="ADAL" clId="{BA52AB2D-98FC-4F94-A9B1-A54CAAD8D6A0}" dt="2023-09-11T11:25:12.820" v="527" actId="478"/>
          <ac:graphicFrameMkLst>
            <pc:docMk/>
            <pc:sldMk cId="1736272724" sldId="289"/>
            <ac:graphicFrameMk id="12" creationId="{00000000-0000-0000-0000-000000000000}"/>
          </ac:graphicFrameMkLst>
        </pc:graphicFrameChg>
      </pc:sldChg>
      <pc:sldChg chg="addSp delSp modSp mod">
        <pc:chgData name="Michaelsen, Børje" userId="c36523e3-11ed-4011-9a41-1983019c0634" providerId="ADAL" clId="{BA52AB2D-98FC-4F94-A9B1-A54CAAD8D6A0}" dt="2023-09-19T10:45:52.352" v="1065"/>
        <pc:sldMkLst>
          <pc:docMk/>
          <pc:sldMk cId="3663715429" sldId="292"/>
        </pc:sldMkLst>
        <pc:spChg chg="mod">
          <ac:chgData name="Michaelsen, Børje" userId="c36523e3-11ed-4011-9a41-1983019c0634" providerId="ADAL" clId="{BA52AB2D-98FC-4F94-A9B1-A54CAAD8D6A0}" dt="2023-09-19T10:45:24.790" v="1046" actId="14100"/>
          <ac:spMkLst>
            <pc:docMk/>
            <pc:sldMk cId="3663715429" sldId="292"/>
            <ac:spMk id="2" creationId="{00000000-0000-0000-0000-000000000000}"/>
          </ac:spMkLst>
        </pc:spChg>
        <pc:spChg chg="add mod">
          <ac:chgData name="Michaelsen, Børje" userId="c36523e3-11ed-4011-9a41-1983019c0634" providerId="ADAL" clId="{BA52AB2D-98FC-4F94-A9B1-A54CAAD8D6A0}" dt="2023-09-08T12:56:00.935" v="473" actId="1038"/>
          <ac:spMkLst>
            <pc:docMk/>
            <pc:sldMk cId="3663715429" sldId="292"/>
            <ac:spMk id="5" creationId="{7937958D-62FE-9603-BA05-2A8AC7B51C8D}"/>
          </ac:spMkLst>
        </pc:spChg>
        <pc:spChg chg="add mod ord">
          <ac:chgData name="Michaelsen, Børje" userId="c36523e3-11ed-4011-9a41-1983019c0634" providerId="ADAL" clId="{BA52AB2D-98FC-4F94-A9B1-A54CAAD8D6A0}" dt="2023-09-19T10:45:52.352" v="1065"/>
          <ac:spMkLst>
            <pc:docMk/>
            <pc:sldMk cId="3663715429" sldId="292"/>
            <ac:spMk id="6" creationId="{FE1827B6-0835-954E-3585-D5D56FA7186C}"/>
          </ac:spMkLst>
        </pc:spChg>
        <pc:spChg chg="mod">
          <ac:chgData name="Michaelsen, Børje" userId="c36523e3-11ed-4011-9a41-1983019c0634" providerId="ADAL" clId="{BA52AB2D-98FC-4F94-A9B1-A54CAAD8D6A0}" dt="2023-09-08T12:54:56.809" v="444" actId="20577"/>
          <ac:spMkLst>
            <pc:docMk/>
            <pc:sldMk cId="3663715429" sldId="292"/>
            <ac:spMk id="7" creationId="{00000000-0000-0000-0000-000000000000}"/>
          </ac:spMkLst>
        </pc:spChg>
        <pc:spChg chg="mod">
          <ac:chgData name="Michaelsen, Børje" userId="c36523e3-11ed-4011-9a41-1983019c0634" providerId="ADAL" clId="{BA52AB2D-98FC-4F94-A9B1-A54CAAD8D6A0}" dt="2023-09-08T12:55:19.446" v="447" actId="20577"/>
          <ac:spMkLst>
            <pc:docMk/>
            <pc:sldMk cId="3663715429" sldId="292"/>
            <ac:spMk id="18" creationId="{00000000-0000-0000-0000-000000000000}"/>
          </ac:spMkLst>
        </pc:spChg>
        <pc:graphicFrameChg chg="add mod">
          <ac:chgData name="Michaelsen, Børje" userId="c36523e3-11ed-4011-9a41-1983019c0634" providerId="ADAL" clId="{BA52AB2D-98FC-4F94-A9B1-A54CAAD8D6A0}" dt="2023-09-19T10:45:49.176" v="1062"/>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BA52AB2D-98FC-4F94-A9B1-A54CAAD8D6A0}" dt="2023-09-19T10:36:05.654" v="832" actId="962"/>
          <ac:graphicFrameMkLst>
            <pc:docMk/>
            <pc:sldMk cId="3663715429" sldId="292"/>
            <ac:graphicFrameMk id="4" creationId="{00000000-0008-0000-0300-000003000000}"/>
          </ac:graphicFrameMkLst>
        </pc:graphicFrameChg>
        <pc:graphicFrameChg chg="del">
          <ac:chgData name="Michaelsen, Børje" userId="c36523e3-11ed-4011-9a41-1983019c0634" providerId="ADAL" clId="{BA52AB2D-98FC-4F94-A9B1-A54CAAD8D6A0}" dt="2023-09-08T12:54:10.948" v="430" actId="478"/>
          <ac:graphicFrameMkLst>
            <pc:docMk/>
            <pc:sldMk cId="3663715429" sldId="292"/>
            <ac:graphicFrameMk id="8" creationId="{00000000-0000-0000-0000-000000000000}"/>
          </ac:graphicFrameMkLst>
        </pc:graphicFrameChg>
        <pc:graphicFrameChg chg="del">
          <ac:chgData name="Michaelsen, Børje" userId="c36523e3-11ed-4011-9a41-1983019c0634" providerId="ADAL" clId="{BA52AB2D-98FC-4F94-A9B1-A54CAAD8D6A0}" dt="2023-09-08T12:55:27.952" v="448" actId="478"/>
          <ac:graphicFrameMkLst>
            <pc:docMk/>
            <pc:sldMk cId="3663715429" sldId="292"/>
            <ac:graphicFrameMk id="9" creationId="{00000000-0000-0000-0000-000000000000}"/>
          </ac:graphicFrameMkLst>
        </pc:graphicFrameChg>
      </pc:sldChg>
      <pc:sldChg chg="delSp modSp add mod modNotesTx">
        <pc:chgData name="Michaelsen, Børje" userId="c36523e3-11ed-4011-9a41-1983019c0634" providerId="ADAL" clId="{BA52AB2D-98FC-4F94-A9B1-A54CAAD8D6A0}" dt="2023-09-19T10:50:05.343" v="1143"/>
        <pc:sldMkLst>
          <pc:docMk/>
          <pc:sldMk cId="559240798" sldId="1093"/>
        </pc:sldMkLst>
        <pc:spChg chg="del">
          <ac:chgData name="Michaelsen, Børje" userId="c36523e3-11ed-4011-9a41-1983019c0634" providerId="ADAL" clId="{BA52AB2D-98FC-4F94-A9B1-A54CAAD8D6A0}" dt="2023-09-19T10:43:24.864" v="1026" actId="478"/>
          <ac:spMkLst>
            <pc:docMk/>
            <pc:sldMk cId="559240798" sldId="1093"/>
            <ac:spMk id="2" creationId="{A9CA4F69-0A00-457E-97C8-8D999E84DC62}"/>
          </ac:spMkLst>
        </pc:spChg>
        <pc:spChg chg="del">
          <ac:chgData name="Michaelsen, Børje" userId="c36523e3-11ed-4011-9a41-1983019c0634" providerId="ADAL" clId="{BA52AB2D-98FC-4F94-A9B1-A54CAAD8D6A0}" dt="2023-09-19T10:49:50.055" v="1137" actId="478"/>
          <ac:spMkLst>
            <pc:docMk/>
            <pc:sldMk cId="559240798" sldId="1093"/>
            <ac:spMk id="3" creationId="{3C75413D-B741-4BCE-8D4A-86EFA4899773}"/>
          </ac:spMkLst>
        </pc:spChg>
        <pc:spChg chg="mod ord">
          <ac:chgData name="Michaelsen, Børje" userId="c36523e3-11ed-4011-9a41-1983019c0634" providerId="ADAL" clId="{BA52AB2D-98FC-4F94-A9B1-A54CAAD8D6A0}" dt="2023-09-19T10:49:41.897" v="1133"/>
          <ac:spMkLst>
            <pc:docMk/>
            <pc:sldMk cId="559240798" sldId="1093"/>
            <ac:spMk id="6" creationId="{E6AD9810-77AD-40A7-B695-CF94C0980126}"/>
          </ac:spMkLst>
        </pc:spChg>
        <pc:spChg chg="ord">
          <ac:chgData name="Michaelsen, Børje" userId="c36523e3-11ed-4011-9a41-1983019c0634" providerId="ADAL" clId="{BA52AB2D-98FC-4F94-A9B1-A54CAAD8D6A0}" dt="2023-09-19T10:50:01.919" v="1140"/>
          <ac:spMkLst>
            <pc:docMk/>
            <pc:sldMk cId="559240798" sldId="1093"/>
            <ac:spMk id="13" creationId="{0CE86C2E-3F6D-47F7-BCB9-A448CABB2558}"/>
          </ac:spMkLst>
        </pc:spChg>
        <pc:picChg chg="ord">
          <ac:chgData name="Michaelsen, Børje" userId="c36523e3-11ed-4011-9a41-1983019c0634" providerId="ADAL" clId="{BA52AB2D-98FC-4F94-A9B1-A54CAAD8D6A0}" dt="2023-09-19T10:49:39.487" v="1132"/>
          <ac:picMkLst>
            <pc:docMk/>
            <pc:sldMk cId="559240798" sldId="1093"/>
            <ac:picMk id="5" creationId="{ED8D46D5-65B2-4C20-A99F-362A277E9657}"/>
          </ac:picMkLst>
        </pc:picChg>
        <pc:picChg chg="mod ord">
          <ac:chgData name="Michaelsen, Børje" userId="c36523e3-11ed-4011-9a41-1983019c0634" providerId="ADAL" clId="{BA52AB2D-98FC-4F94-A9B1-A54CAAD8D6A0}" dt="2023-09-19T10:49:45.707" v="1136"/>
          <ac:picMkLst>
            <pc:docMk/>
            <pc:sldMk cId="559240798" sldId="1093"/>
            <ac:picMk id="14" creationId="{D38AD872-5B14-3B3B-CC4B-A27FDE0FAD49}"/>
          </ac:picMkLst>
        </pc:picChg>
        <pc:picChg chg="mod ord">
          <ac:chgData name="Michaelsen, Børje" userId="c36523e3-11ed-4011-9a41-1983019c0634" providerId="ADAL" clId="{BA52AB2D-98FC-4F94-A9B1-A54CAAD8D6A0}" dt="2023-09-19T10:49:57.144" v="1138"/>
          <ac:picMkLst>
            <pc:docMk/>
            <pc:sldMk cId="559240798" sldId="1093"/>
            <ac:picMk id="15" creationId="{A333B292-051C-35FA-CB3A-6C8DDBF7D768}"/>
          </ac:picMkLst>
        </pc:picChg>
        <pc:picChg chg="mod">
          <ac:chgData name="Michaelsen, Børje" userId="c36523e3-11ed-4011-9a41-1983019c0634" providerId="ADAL" clId="{BA52AB2D-98FC-4F94-A9B1-A54CAAD8D6A0}" dt="2023-09-19T10:42:40.721" v="1014" actId="962"/>
          <ac:picMkLst>
            <pc:docMk/>
            <pc:sldMk cId="559240798" sldId="1093"/>
            <ac:picMk id="16" creationId="{FD684063-B4AF-71C3-4ECD-F6658DB936D4}"/>
          </ac:picMkLst>
        </pc:picChg>
        <pc:picChg chg="mod ord">
          <ac:chgData name="Michaelsen, Børje" userId="c36523e3-11ed-4011-9a41-1983019c0634" providerId="ADAL" clId="{BA52AB2D-98FC-4F94-A9B1-A54CAAD8D6A0}" dt="2023-09-19T10:50:05.343" v="1143"/>
          <ac:picMkLst>
            <pc:docMk/>
            <pc:sldMk cId="559240798" sldId="1093"/>
            <ac:picMk id="17" creationId="{B2C037E3-EC8C-6455-CD28-39DBABA2B979}"/>
          </ac:picMkLst>
        </pc:picChg>
      </pc:sldChg>
      <pc:sldChg chg="addSp delSp modSp mod">
        <pc:chgData name="Michaelsen, Børje" userId="c36523e3-11ed-4011-9a41-1983019c0634" providerId="ADAL" clId="{BA52AB2D-98FC-4F94-A9B1-A54CAAD8D6A0}" dt="2023-09-29T13:15:04.311" v="1548"/>
        <pc:sldMkLst>
          <pc:docMk/>
          <pc:sldMk cId="2611775227" sldId="1095"/>
        </pc:sldMkLst>
        <pc:spChg chg="mod">
          <ac:chgData name="Michaelsen, Børje" userId="c36523e3-11ed-4011-9a41-1983019c0634" providerId="ADAL" clId="{BA52AB2D-98FC-4F94-A9B1-A54CAAD8D6A0}" dt="2023-09-29T13:14:46.995" v="1547" actId="14100"/>
          <ac:spMkLst>
            <pc:docMk/>
            <pc:sldMk cId="2611775227" sldId="1095"/>
            <ac:spMk id="2" creationId="{F435C770-84CE-FE99-7F0F-1CBC0D10658C}"/>
          </ac:spMkLst>
        </pc:spChg>
        <pc:spChg chg="add mod">
          <ac:chgData name="Michaelsen, Børje" userId="c36523e3-11ed-4011-9a41-1983019c0634" providerId="ADAL" clId="{BA52AB2D-98FC-4F94-A9B1-A54CAAD8D6A0}" dt="2023-09-29T13:15:04.311" v="1548"/>
          <ac:spMkLst>
            <pc:docMk/>
            <pc:sldMk cId="2611775227" sldId="1095"/>
            <ac:spMk id="3" creationId="{CD9C356F-661F-3726-B778-142AE42AD9EB}"/>
          </ac:spMkLst>
        </pc:spChg>
        <pc:spChg chg="mod">
          <ac:chgData name="Michaelsen, Børje" userId="c36523e3-11ed-4011-9a41-1983019c0634" providerId="ADAL" clId="{BA52AB2D-98FC-4F94-A9B1-A54CAAD8D6A0}" dt="2023-09-26T08:43:42.765" v="1323" actId="6549"/>
          <ac:spMkLst>
            <pc:docMk/>
            <pc:sldMk cId="2611775227" sldId="1095"/>
            <ac:spMk id="4" creationId="{5E03F8CB-2FC6-6289-5575-EDBBBBB03428}"/>
          </ac:spMkLst>
        </pc:spChg>
        <pc:picChg chg="del">
          <ac:chgData name="Michaelsen, Børje" userId="c36523e3-11ed-4011-9a41-1983019c0634" providerId="ADAL" clId="{BA52AB2D-98FC-4F94-A9B1-A54CAAD8D6A0}" dt="2023-09-26T08:42:33.411" v="1258" actId="478"/>
          <ac:picMkLst>
            <pc:docMk/>
            <pc:sldMk cId="2611775227" sldId="1095"/>
            <ac:picMk id="5" creationId="{8FD902E4-DF3C-27ED-02C8-4A3F73E439EC}"/>
          </ac:picMkLst>
        </pc:picChg>
        <pc:picChg chg="add mod">
          <ac:chgData name="Michaelsen, Børje" userId="c36523e3-11ed-4011-9a41-1983019c0634" providerId="ADAL" clId="{BA52AB2D-98FC-4F94-A9B1-A54CAAD8D6A0}" dt="2023-09-29T13:14:41.044" v="1546" actId="962"/>
          <ac:picMkLst>
            <pc:docMk/>
            <pc:sldMk cId="2611775227" sldId="1095"/>
            <ac:picMk id="6" creationId="{E3C0FC5F-41A2-7EE5-B057-ED4F1E5B5F1A}"/>
          </ac:picMkLst>
        </pc:picChg>
      </pc:sldChg>
      <pc:sldChg chg="addSp delSp modSp add mod">
        <pc:chgData name="Michaelsen, Børje" userId="c36523e3-11ed-4011-9a41-1983019c0634" providerId="ADAL" clId="{BA52AB2D-98FC-4F94-A9B1-A54CAAD8D6A0}" dt="2023-10-10T11:51:46.414" v="1679" actId="13244"/>
        <pc:sldMkLst>
          <pc:docMk/>
          <pc:sldMk cId="1610994730" sldId="1096"/>
        </pc:sldMkLst>
        <pc:spChg chg="mod">
          <ac:chgData name="Michaelsen, Børje" userId="c36523e3-11ed-4011-9a41-1983019c0634" providerId="ADAL" clId="{BA52AB2D-98FC-4F94-A9B1-A54CAAD8D6A0}" dt="2023-10-10T11:47:55.734" v="1574" actId="20577"/>
          <ac:spMkLst>
            <pc:docMk/>
            <pc:sldMk cId="1610994730" sldId="1096"/>
            <ac:spMk id="7" creationId="{00000000-0000-0000-0000-000000000000}"/>
          </ac:spMkLst>
        </pc:spChg>
        <pc:spChg chg="mod">
          <ac:chgData name="Michaelsen, Børje" userId="c36523e3-11ed-4011-9a41-1983019c0634" providerId="ADAL" clId="{BA52AB2D-98FC-4F94-A9B1-A54CAAD8D6A0}" dt="2023-10-10T11:49:51.521" v="1671" actId="20577"/>
          <ac:spMkLst>
            <pc:docMk/>
            <pc:sldMk cId="1610994730" sldId="1096"/>
            <ac:spMk id="16" creationId="{01B63842-A613-4DE2-23CF-65894B874DE1}"/>
          </ac:spMkLst>
        </pc:spChg>
        <pc:graphicFrameChg chg="mod">
          <ac:chgData name="Michaelsen, Børje" userId="c36523e3-11ed-4011-9a41-1983019c0634" providerId="ADAL" clId="{BA52AB2D-98FC-4F94-A9B1-A54CAAD8D6A0}" dt="2023-10-10T11:51:05.924" v="1676" actId="404"/>
          <ac:graphicFrameMkLst>
            <pc:docMk/>
            <pc:sldMk cId="1610994730" sldId="1096"/>
            <ac:graphicFrameMk id="12" creationId="{02F3DED4-52B2-ED4A-F002-268A294A1591}"/>
          </ac:graphicFrameMkLst>
        </pc:graphicFrameChg>
        <pc:picChg chg="del">
          <ac:chgData name="Michaelsen, Børje" userId="c36523e3-11ed-4011-9a41-1983019c0634" providerId="ADAL" clId="{BA52AB2D-98FC-4F94-A9B1-A54CAAD8D6A0}" dt="2023-10-10T11:50:14.644" v="1672" actId="478"/>
          <ac:picMkLst>
            <pc:docMk/>
            <pc:sldMk cId="1610994730" sldId="1096"/>
            <ac:picMk id="4" creationId="{F6835613-0859-555F-1993-ED905A26FCBC}"/>
          </ac:picMkLst>
        </pc:picChg>
        <pc:picChg chg="add mod ord">
          <ac:chgData name="Michaelsen, Børje" userId="c36523e3-11ed-4011-9a41-1983019c0634" providerId="ADAL" clId="{BA52AB2D-98FC-4F94-A9B1-A54CAAD8D6A0}" dt="2023-10-10T11:51:46.414" v="1679" actId="13244"/>
          <ac:picMkLst>
            <pc:docMk/>
            <pc:sldMk cId="1610994730" sldId="1096"/>
            <ac:picMk id="5" creationId="{FAA694B8-ED19-28F8-2D38-7B364AB484E4}"/>
          </ac:picMkLst>
        </pc:picChg>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Lindaas, Gunnar Ogwyn" userId="9f116345-df17-4e62-ba90-3f104129b024" providerId="ADAL" clId="{42A8E43C-39C0-4DDD-B76E-641D047D62CE}"/>
    <pc:docChg chg="modSld">
      <pc:chgData name="Lindaas, Gunnar Ogwyn" userId="9f116345-df17-4e62-ba90-3f104129b024" providerId="ADAL" clId="{42A8E43C-39C0-4DDD-B76E-641D047D62CE}" dt="2022-08-16T19:56:06.260" v="57" actId="20577"/>
      <pc:docMkLst>
        <pc:docMk/>
      </pc:docMkLst>
      <pc:sldChg chg="addSp modSp mod">
        <pc:chgData name="Lindaas, Gunnar Ogwyn" userId="9f116345-df17-4e62-ba90-3f104129b024" providerId="ADAL" clId="{42A8E43C-39C0-4DDD-B76E-641D047D62CE}" dt="2022-08-16T19:56:06.260" v="57" actId="20577"/>
        <pc:sldMkLst>
          <pc:docMk/>
          <pc:sldMk cId="2044844844" sldId="273"/>
        </pc:sldMkLst>
        <pc:spChg chg="add mod">
          <ac:chgData name="Lindaas, Gunnar Ogwyn" userId="9f116345-df17-4e62-ba90-3f104129b024" providerId="ADAL" clId="{42A8E43C-39C0-4DDD-B76E-641D047D62CE}" dt="2022-08-16T19:53:43.469" v="0"/>
          <ac:spMkLst>
            <pc:docMk/>
            <pc:sldMk cId="2044844844" sldId="273"/>
            <ac:spMk id="3" creationId="{EA27315D-BF06-2FF4-884F-4E1145CA365E}"/>
          </ac:spMkLst>
        </pc:spChg>
        <pc:spChg chg="mod">
          <ac:chgData name="Lindaas, Gunnar Ogwyn" userId="9f116345-df17-4e62-ba90-3f104129b024" providerId="ADAL" clId="{42A8E43C-39C0-4DDD-B76E-641D047D62CE}" dt="2022-08-16T19:56:06.260" v="57" actId="20577"/>
          <ac:spMkLst>
            <pc:docMk/>
            <pc:sldMk cId="2044844844" sldId="273"/>
            <ac:spMk id="5" creationId="{00000000-0000-0000-0000-000000000000}"/>
          </ac:spMkLst>
        </pc:spChg>
        <pc:picChg chg="mod">
          <ac:chgData name="Lindaas, Gunnar Ogwyn" userId="9f116345-df17-4e62-ba90-3f104129b024" providerId="ADAL" clId="{42A8E43C-39C0-4DDD-B76E-641D047D62CE}" dt="2022-08-16T19:54:34.934" v="12" actId="14826"/>
          <ac:picMkLst>
            <pc:docMk/>
            <pc:sldMk cId="2044844844" sldId="273"/>
            <ac:picMk id="4" creationId="{00000000-0000-0000-0000-000000000000}"/>
          </ac:picMkLst>
        </pc:picChg>
      </pc:sldChg>
    </pc:docChg>
  </pc:docChgLst>
  <pc:docChgLst>
    <pc:chgData name="Lindaas, Gunnar Ogwyn" userId="9f116345-df17-4e62-ba90-3f104129b024" providerId="ADAL" clId="{07EFFF4B-7902-4915-9257-7D972DF4FCF0}"/>
    <pc:docChg chg="modSld">
      <pc:chgData name="Lindaas, Gunnar Ogwyn" userId="9f116345-df17-4e62-ba90-3f104129b024" providerId="ADAL" clId="{07EFFF4B-7902-4915-9257-7D972DF4FCF0}" dt="2023-09-21T12:37:38.152" v="13" actId="20577"/>
      <pc:docMkLst>
        <pc:docMk/>
      </pc:docMkLst>
      <pc:sldChg chg="modSp mod">
        <pc:chgData name="Lindaas, Gunnar Ogwyn" userId="9f116345-df17-4e62-ba90-3f104129b024" providerId="ADAL" clId="{07EFFF4B-7902-4915-9257-7D972DF4FCF0}" dt="2023-09-21T12:37:38.152" v="13" actId="20577"/>
        <pc:sldMkLst>
          <pc:docMk/>
          <pc:sldMk cId="2044844844" sldId="273"/>
        </pc:sldMkLst>
        <pc:spChg chg="mod">
          <ac:chgData name="Lindaas, Gunnar Ogwyn" userId="9f116345-df17-4e62-ba90-3f104129b024" providerId="ADAL" clId="{07EFFF4B-7902-4915-9257-7D972DF4FCF0}" dt="2023-09-21T12:37:38.152" v="13" actId="20577"/>
          <ac:spMkLst>
            <pc:docMk/>
            <pc:sldMk cId="2044844844" sldId="273"/>
            <ac:spMk id="5" creationId="{00000000-0000-0000-0000-000000000000}"/>
          </ac:spMkLst>
        </pc:spChg>
        <pc:picChg chg="mod">
          <ac:chgData name="Lindaas, Gunnar Ogwyn" userId="9f116345-df17-4e62-ba90-3f104129b024" providerId="ADAL" clId="{07EFFF4B-7902-4915-9257-7D972DF4FCF0}" dt="2023-09-21T12:36:17.608" v="4" actId="14826"/>
          <ac:picMkLst>
            <pc:docMk/>
            <pc:sldMk cId="2044844844" sldId="273"/>
            <ac:picMk id="4" creationId="{00000000-0000-0000-0000-000000000000}"/>
          </ac:picMkLst>
        </pc:pic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408EBEF7-FBC7-4735-A8C0-F85DBCD59132}"/>
    <pc:docChg chg="custSel modSld">
      <pc:chgData name="Michaelsen, Børje" userId="c36523e3-11ed-4011-9a41-1983019c0634" providerId="ADAL" clId="{408EBEF7-FBC7-4735-A8C0-F85DBCD59132}" dt="2024-09-20T09:02:18.308" v="74" actId="20577"/>
      <pc:docMkLst>
        <pc:docMk/>
      </pc:docMkLst>
      <pc:sldChg chg="modSp mod">
        <pc:chgData name="Michaelsen, Børje" userId="c36523e3-11ed-4011-9a41-1983019c0634" providerId="ADAL" clId="{408EBEF7-FBC7-4735-A8C0-F85DBCD59132}" dt="2024-09-13T07:26:57.211" v="47" actId="13238"/>
        <pc:sldMkLst>
          <pc:docMk/>
          <pc:sldMk cId="3237931907" sldId="263"/>
        </pc:sldMkLst>
        <pc:graphicFrameChg chg="modGraphic">
          <ac:chgData name="Michaelsen, Børje" userId="c36523e3-11ed-4011-9a41-1983019c0634" providerId="ADAL" clId="{408EBEF7-FBC7-4735-A8C0-F85DBCD59132}" dt="2024-09-13T07:26:57.211" v="47" actId="13238"/>
          <ac:graphicFrameMkLst>
            <pc:docMk/>
            <pc:sldMk cId="3237931907" sldId="263"/>
            <ac:graphicFrameMk id="8" creationId="{A2EA6BEA-40CE-FEB6-297B-67375B9B5C12}"/>
          </ac:graphicFrameMkLst>
        </pc:graphicFrameChg>
      </pc:sldChg>
      <pc:sldChg chg="modSp">
        <pc:chgData name="Michaelsen, Børje" userId="c36523e3-11ed-4011-9a41-1983019c0634" providerId="ADAL" clId="{408EBEF7-FBC7-4735-A8C0-F85DBCD59132}" dt="2024-09-20T09:01:35.379" v="52" actId="962"/>
        <pc:sldMkLst>
          <pc:docMk/>
          <pc:sldMk cId="1763573476" sldId="269"/>
        </pc:sldMkLst>
        <pc:graphicFrameChg chg="mod">
          <ac:chgData name="Michaelsen, Børje" userId="c36523e3-11ed-4011-9a41-1983019c0634" providerId="ADAL" clId="{408EBEF7-FBC7-4735-A8C0-F85DBCD59132}" dt="2024-09-20T09:01:35.379" v="52" actId="962"/>
          <ac:graphicFrameMkLst>
            <pc:docMk/>
            <pc:sldMk cId="1763573476" sldId="269"/>
            <ac:graphicFrameMk id="5" creationId="{2F5FB7D3-232A-E4BD-5BFD-37DF36511B5E}"/>
          </ac:graphicFrameMkLst>
        </pc:graphicFrameChg>
      </pc:sldChg>
      <pc:sldChg chg="addSp delSp modSp mod">
        <pc:chgData name="Michaelsen, Børje" userId="c36523e3-11ed-4011-9a41-1983019c0634" providerId="ADAL" clId="{408EBEF7-FBC7-4735-A8C0-F85DBCD59132}" dt="2024-09-13T07:28:35.773" v="50" actId="962"/>
        <pc:sldMkLst>
          <pc:docMk/>
          <pc:sldMk cId="340623003" sldId="274"/>
        </pc:sldMkLst>
        <pc:spChg chg="mod">
          <ac:chgData name="Michaelsen, Børje" userId="c36523e3-11ed-4011-9a41-1983019c0634" providerId="ADAL" clId="{408EBEF7-FBC7-4735-A8C0-F85DBCD59132}" dt="2024-09-13T07:23:25.481" v="9" actId="14100"/>
          <ac:spMkLst>
            <pc:docMk/>
            <pc:sldMk cId="340623003" sldId="274"/>
            <ac:spMk id="4" creationId="{00000000-0000-0000-0000-000000000000}"/>
          </ac:spMkLst>
        </pc:spChg>
        <pc:spChg chg="mod">
          <ac:chgData name="Michaelsen, Børje" userId="c36523e3-11ed-4011-9a41-1983019c0634" providerId="ADAL" clId="{408EBEF7-FBC7-4735-A8C0-F85DBCD59132}" dt="2024-09-13T07:24:41.381" v="44" actId="6549"/>
          <ac:spMkLst>
            <pc:docMk/>
            <pc:sldMk cId="340623003" sldId="274"/>
            <ac:spMk id="8" creationId="{00000000-0000-0000-0000-000000000000}"/>
          </ac:spMkLst>
        </pc:spChg>
        <pc:picChg chg="del">
          <ac:chgData name="Michaelsen, Børje" userId="c36523e3-11ed-4011-9a41-1983019c0634" providerId="ADAL" clId="{408EBEF7-FBC7-4735-A8C0-F85DBCD59132}" dt="2024-09-13T07:22:59.521" v="1" actId="478"/>
          <ac:picMkLst>
            <pc:docMk/>
            <pc:sldMk cId="340623003" sldId="274"/>
            <ac:picMk id="3" creationId="{00000000-0000-0000-0000-000000000000}"/>
          </ac:picMkLst>
        </pc:picChg>
        <pc:picChg chg="ord">
          <ac:chgData name="Michaelsen, Børje" userId="c36523e3-11ed-4011-9a41-1983019c0634" providerId="ADAL" clId="{408EBEF7-FBC7-4735-A8C0-F85DBCD59132}" dt="2024-09-13T07:28:25.839" v="48" actId="13244"/>
          <ac:picMkLst>
            <pc:docMk/>
            <pc:sldMk cId="340623003" sldId="274"/>
            <ac:picMk id="6" creationId="{1D5229CC-F532-2D1B-A952-AE8D120E057B}"/>
          </ac:picMkLst>
        </pc:picChg>
        <pc:picChg chg="add mod ord">
          <ac:chgData name="Michaelsen, Børje" userId="c36523e3-11ed-4011-9a41-1983019c0634" providerId="ADAL" clId="{408EBEF7-FBC7-4735-A8C0-F85DBCD59132}" dt="2024-09-13T07:28:35.773" v="50" actId="962"/>
          <ac:picMkLst>
            <pc:docMk/>
            <pc:sldMk cId="340623003" sldId="274"/>
            <ac:picMk id="9" creationId="{B9A19ADC-7D9D-3247-2D17-79A9F3DF0E7D}"/>
          </ac:picMkLst>
        </pc:picChg>
      </pc:sldChg>
      <pc:sldChg chg="modSp">
        <pc:chgData name="Michaelsen, Børje" userId="c36523e3-11ed-4011-9a41-1983019c0634" providerId="ADAL" clId="{408EBEF7-FBC7-4735-A8C0-F85DBCD59132}" dt="2024-09-13T07:21:56.456" v="0" actId="207"/>
        <pc:sldMkLst>
          <pc:docMk/>
          <pc:sldMk cId="3663715429" sldId="292"/>
        </pc:sldMkLst>
        <pc:graphicFrameChg chg="mod">
          <ac:chgData name="Michaelsen, Børje" userId="c36523e3-11ed-4011-9a41-1983019c0634" providerId="ADAL" clId="{408EBEF7-FBC7-4735-A8C0-F85DBCD59132}" dt="2024-09-13T07:21:56.456" v="0" actId="207"/>
          <ac:graphicFrameMkLst>
            <pc:docMk/>
            <pc:sldMk cId="3663715429" sldId="292"/>
            <ac:graphicFrameMk id="8" creationId="{00000000-0008-0000-0100-000002000000}"/>
          </ac:graphicFrameMkLst>
        </pc:graphicFrameChg>
      </pc:sldChg>
      <pc:sldChg chg="modSp mod">
        <pc:chgData name="Michaelsen, Børje" userId="c36523e3-11ed-4011-9a41-1983019c0634" providerId="ADAL" clId="{408EBEF7-FBC7-4735-A8C0-F85DBCD59132}" dt="2024-09-20T09:02:06.750" v="58" actId="962"/>
        <pc:sldMkLst>
          <pc:docMk/>
          <pc:sldMk cId="559240798" sldId="1093"/>
        </pc:sldMkLst>
        <pc:picChg chg="mod">
          <ac:chgData name="Michaelsen, Børje" userId="c36523e3-11ed-4011-9a41-1983019c0634" providerId="ADAL" clId="{408EBEF7-FBC7-4735-A8C0-F85DBCD59132}" dt="2024-09-20T09:01:51.322" v="54" actId="962"/>
          <ac:picMkLst>
            <pc:docMk/>
            <pc:sldMk cId="559240798" sldId="1093"/>
            <ac:picMk id="2" creationId="{333F0582-1B81-2B2D-514C-5392A0CF50B6}"/>
          </ac:picMkLst>
        </pc:picChg>
        <pc:picChg chg="mod">
          <ac:chgData name="Michaelsen, Børje" userId="c36523e3-11ed-4011-9a41-1983019c0634" providerId="ADAL" clId="{408EBEF7-FBC7-4735-A8C0-F85DBCD59132}" dt="2024-09-20T09:02:06.750" v="58" actId="962"/>
          <ac:picMkLst>
            <pc:docMk/>
            <pc:sldMk cId="559240798" sldId="1093"/>
            <ac:picMk id="3" creationId="{4589F266-D87D-8F47-5EAD-81677CFEF623}"/>
          </ac:picMkLst>
        </pc:picChg>
        <pc:picChg chg="mod">
          <ac:chgData name="Michaelsen, Børje" userId="c36523e3-11ed-4011-9a41-1983019c0634" providerId="ADAL" clId="{408EBEF7-FBC7-4735-A8C0-F85DBCD59132}" dt="2024-09-20T09:01:58.919" v="56" actId="962"/>
          <ac:picMkLst>
            <pc:docMk/>
            <pc:sldMk cId="559240798" sldId="1093"/>
            <ac:picMk id="4" creationId="{500D2BE8-D8AA-E9C4-F713-9CF796726C59}"/>
          </ac:picMkLst>
        </pc:picChg>
      </pc:sldChg>
      <pc:sldChg chg="modNotesTx">
        <pc:chgData name="Michaelsen, Børje" userId="c36523e3-11ed-4011-9a41-1983019c0634" providerId="ADAL" clId="{408EBEF7-FBC7-4735-A8C0-F85DBCD59132}" dt="2024-09-20T09:02:18.308" v="74" actId="20577"/>
        <pc:sldMkLst>
          <pc:docMk/>
          <pc:sldMk cId="2611775227" sldId="1095"/>
        </pc:sldMkLst>
      </pc:sldChg>
    </pc:docChg>
  </pc:docChgLst>
  <pc:docChgLst>
    <pc:chgData name="Michaelsen, Børje" userId="c36523e3-11ed-4011-9a41-1983019c0634" providerId="ADAL" clId="{96486809-D1AC-4F46-8D49-F7867B4A9C07}"/>
    <pc:docChg chg="custSel modSld">
      <pc:chgData name="Michaelsen, Børje" userId="c36523e3-11ed-4011-9a41-1983019c0634" providerId="ADAL" clId="{96486809-D1AC-4F46-8D49-F7867B4A9C07}" dt="2024-12-16T09:30:33.411" v="7" actId="14100"/>
      <pc:docMkLst>
        <pc:docMk/>
      </pc:docMkLst>
      <pc:sldChg chg="addSp delSp modSp mod modNotesTx">
        <pc:chgData name="Michaelsen, Børje" userId="c36523e3-11ed-4011-9a41-1983019c0634" providerId="ADAL" clId="{96486809-D1AC-4F46-8D49-F7867B4A9C07}" dt="2024-12-16T09:30:33.411" v="7" actId="14100"/>
        <pc:sldMkLst>
          <pc:docMk/>
          <pc:sldMk cId="4206418978" sldId="283"/>
        </pc:sldMkLst>
        <pc:spChg chg="mod">
          <ac:chgData name="Michaelsen, Børje" userId="c36523e3-11ed-4011-9a41-1983019c0634" providerId="ADAL" clId="{96486809-D1AC-4F46-8D49-F7867B4A9C07}" dt="2024-12-16T09:29:44.929" v="2" actId="20577"/>
          <ac:spMkLst>
            <pc:docMk/>
            <pc:sldMk cId="4206418978" sldId="283"/>
            <ac:spMk id="12" creationId="{00000000-0000-0000-0000-000000000000}"/>
          </ac:spMkLst>
        </pc:spChg>
        <pc:graphicFrameChg chg="add mod">
          <ac:chgData name="Michaelsen, Børje" userId="c36523e3-11ed-4011-9a41-1983019c0634" providerId="ADAL" clId="{96486809-D1AC-4F46-8D49-F7867B4A9C07}" dt="2024-12-16T09:30:33.411" v="7" actId="14100"/>
          <ac:graphicFrameMkLst>
            <pc:docMk/>
            <pc:sldMk cId="4206418978" sldId="283"/>
            <ac:graphicFrameMk id="2" creationId="{79A0F035-6E3E-5A03-587D-E8262889D0DF}"/>
          </ac:graphicFrameMkLst>
        </pc:graphicFrameChg>
        <pc:graphicFrameChg chg="del">
          <ac:chgData name="Michaelsen, Børje" userId="c36523e3-11ed-4011-9a41-1983019c0634" providerId="ADAL" clId="{96486809-D1AC-4F46-8D49-F7867B4A9C07}" dt="2024-12-16T09:29:48.189" v="3" actId="478"/>
          <ac:graphicFrameMkLst>
            <pc:docMk/>
            <pc:sldMk cId="4206418978" sldId="283"/>
            <ac:graphicFrameMk id="3" creationId="{CCD598CE-C79E-F23D-EB38-73FA8DFA7F8A}"/>
          </ac:graphicFrameMkLst>
        </pc:graphicFrameChg>
      </pc:sldChg>
    </pc:docChg>
  </pc:docChgLst>
  <pc:docChgLst>
    <pc:chgData name="Michaelsen, Børje" userId="c36523e3-11ed-4011-9a41-1983019c0634" providerId="ADAL" clId="{6A4D8AC4-8423-4262-9E92-0D577FEF4C13}"/>
    <pc:docChg chg="custSel modSld">
      <pc:chgData name="Michaelsen, Børje" userId="c36523e3-11ed-4011-9a41-1983019c0634" providerId="ADAL" clId="{6A4D8AC4-8423-4262-9E92-0D577FEF4C13}" dt="2024-11-11T09:06:03.362" v="52" actId="20577"/>
      <pc:docMkLst>
        <pc:docMk/>
      </pc:docMkLst>
      <pc:sldChg chg="addSp delSp modSp mod">
        <pc:chgData name="Michaelsen, Børje" userId="c36523e3-11ed-4011-9a41-1983019c0634" providerId="ADAL" clId="{6A4D8AC4-8423-4262-9E92-0D577FEF4C13}" dt="2024-10-29T20:23:15.301" v="16"/>
        <pc:sldMkLst>
          <pc:docMk/>
          <pc:sldMk cId="3237931907" sldId="263"/>
        </pc:sldMkLst>
        <pc:graphicFrameChg chg="del">
          <ac:chgData name="Michaelsen, Børje" userId="c36523e3-11ed-4011-9a41-1983019c0634" providerId="ADAL" clId="{6A4D8AC4-8423-4262-9E92-0D577FEF4C13}" dt="2024-10-29T20:22:37.513" v="9" actId="478"/>
          <ac:graphicFrameMkLst>
            <pc:docMk/>
            <pc:sldMk cId="3237931907" sldId="263"/>
            <ac:graphicFrameMk id="3" creationId="{900796C7-9568-AA7D-48B1-D162673FAB3E}"/>
          </ac:graphicFrameMkLst>
        </pc:graphicFrameChg>
        <pc:graphicFrameChg chg="del">
          <ac:chgData name="Michaelsen, Børje" userId="c36523e3-11ed-4011-9a41-1983019c0634" providerId="ADAL" clId="{6A4D8AC4-8423-4262-9E92-0D577FEF4C13}" dt="2024-10-29T20:22:46.976" v="12" actId="478"/>
          <ac:graphicFrameMkLst>
            <pc:docMk/>
            <pc:sldMk cId="3237931907" sldId="263"/>
            <ac:graphicFrameMk id="4" creationId="{E5C71C2E-AF53-CAD5-0770-CF80592B48C1}"/>
          </ac:graphicFrameMkLst>
        </pc:graphicFrameChg>
        <pc:graphicFrameChg chg="add mod">
          <ac:chgData name="Michaelsen, Børje" userId="c36523e3-11ed-4011-9a41-1983019c0634" providerId="ADAL" clId="{6A4D8AC4-8423-4262-9E92-0D577FEF4C13}" dt="2024-10-29T20:22:42.112" v="11" actId="1076"/>
          <ac:graphicFrameMkLst>
            <pc:docMk/>
            <pc:sldMk cId="3237931907" sldId="263"/>
            <ac:graphicFrameMk id="5" creationId="{900796C7-9568-AA7D-48B1-D162673FAB3E}"/>
          </ac:graphicFrameMkLst>
        </pc:graphicFrameChg>
        <pc:graphicFrameChg chg="add mod">
          <ac:chgData name="Michaelsen, Børje" userId="c36523e3-11ed-4011-9a41-1983019c0634" providerId="ADAL" clId="{6A4D8AC4-8423-4262-9E92-0D577FEF4C13}" dt="2024-10-29T20:23:15.301" v="16"/>
          <ac:graphicFrameMkLst>
            <pc:docMk/>
            <pc:sldMk cId="3237931907" sldId="263"/>
            <ac:graphicFrameMk id="6" creationId="{E5C71C2E-AF53-CAD5-0770-CF80592B48C1}"/>
          </ac:graphicFrameMkLst>
        </pc:graphicFrameChg>
      </pc:sldChg>
      <pc:sldChg chg="modSp mod">
        <pc:chgData name="Michaelsen, Børje" userId="c36523e3-11ed-4011-9a41-1983019c0634" providerId="ADAL" clId="{6A4D8AC4-8423-4262-9E92-0D577FEF4C13}" dt="2024-10-29T20:22:15.836" v="8" actId="1076"/>
        <pc:sldMkLst>
          <pc:docMk/>
          <pc:sldMk cId="1348694183" sldId="272"/>
        </pc:sldMkLst>
        <pc:spChg chg="mod">
          <ac:chgData name="Michaelsen, Børje" userId="c36523e3-11ed-4011-9a41-1983019c0634" providerId="ADAL" clId="{6A4D8AC4-8423-4262-9E92-0D577FEF4C13}" dt="2024-10-29T20:22:15.836" v="8" actId="1076"/>
          <ac:spMkLst>
            <pc:docMk/>
            <pc:sldMk cId="1348694183" sldId="272"/>
            <ac:spMk id="8" creationId="{6AA3FE37-C265-96AA-8008-EE89CF86C0C3}"/>
          </ac:spMkLst>
        </pc:spChg>
      </pc:sldChg>
      <pc:sldChg chg="addSp delSp modSp mod">
        <pc:chgData name="Michaelsen, Børje" userId="c36523e3-11ed-4011-9a41-1983019c0634" providerId="ADAL" clId="{6A4D8AC4-8423-4262-9E92-0D577FEF4C13}" dt="2024-10-29T20:25:48.063" v="24" actId="14100"/>
        <pc:sldMkLst>
          <pc:docMk/>
          <pc:sldMk cId="4110371661" sldId="275"/>
        </pc:sldMkLst>
        <pc:graphicFrameChg chg="add mod">
          <ac:chgData name="Michaelsen, Børje" userId="c36523e3-11ed-4011-9a41-1983019c0634" providerId="ADAL" clId="{6A4D8AC4-8423-4262-9E92-0D577FEF4C13}" dt="2024-10-29T20:25:48.063" v="24" actId="14100"/>
          <ac:graphicFrameMkLst>
            <pc:docMk/>
            <pc:sldMk cId="4110371661" sldId="275"/>
            <ac:graphicFrameMk id="5" creationId="{A9AB4960-5BA5-6AF9-F3ED-65DFE4591263}"/>
          </ac:graphicFrameMkLst>
        </pc:graphicFrameChg>
        <pc:graphicFrameChg chg="del">
          <ac:chgData name="Michaelsen, Børje" userId="c36523e3-11ed-4011-9a41-1983019c0634" providerId="ADAL" clId="{6A4D8AC4-8423-4262-9E92-0D577FEF4C13}" dt="2024-10-29T20:25:39.579" v="21" actId="478"/>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6A4D8AC4-8423-4262-9E92-0D577FEF4C13}" dt="2024-10-29T20:26:36.571" v="27" actId="1076"/>
        <pc:sldMkLst>
          <pc:docMk/>
          <pc:sldMk cId="2721633966" sldId="277"/>
        </pc:sldMkLst>
        <pc:graphicFrameChg chg="add mod">
          <ac:chgData name="Michaelsen, Børje" userId="c36523e3-11ed-4011-9a41-1983019c0634" providerId="ADAL" clId="{6A4D8AC4-8423-4262-9E92-0D577FEF4C13}" dt="2024-10-29T20:26:36.571" v="27"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6A4D8AC4-8423-4262-9E92-0D577FEF4C13}" dt="2024-10-29T20:26:30.820" v="25" actId="47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6A4D8AC4-8423-4262-9E92-0D577FEF4C13}" dt="2024-10-29T20:25:11.422" v="20" actId="14100"/>
        <pc:sldMkLst>
          <pc:docMk/>
          <pc:sldMk cId="662108869" sldId="279"/>
        </pc:sldMkLst>
        <pc:graphicFrameChg chg="add mod">
          <ac:chgData name="Michaelsen, Børje" userId="c36523e3-11ed-4011-9a41-1983019c0634" providerId="ADAL" clId="{6A4D8AC4-8423-4262-9E92-0D577FEF4C13}" dt="2024-10-29T20:25:11.422" v="20" actId="14100"/>
          <ac:graphicFrameMkLst>
            <pc:docMk/>
            <pc:sldMk cId="662108869" sldId="279"/>
            <ac:graphicFrameMk id="3" creationId="{24E4A504-A222-3225-2904-7772932E33DE}"/>
          </ac:graphicFrameMkLst>
        </pc:graphicFrameChg>
        <pc:graphicFrameChg chg="del">
          <ac:chgData name="Michaelsen, Børje" userId="c36523e3-11ed-4011-9a41-1983019c0634" providerId="ADAL" clId="{6A4D8AC4-8423-4262-9E92-0D577FEF4C13}" dt="2024-10-29T20:25:01.650" v="17" actId="478"/>
          <ac:graphicFrameMkLst>
            <pc:docMk/>
            <pc:sldMk cId="662108869" sldId="279"/>
            <ac:graphicFrameMk id="7" creationId="{24E4A504-A222-3225-2904-7772932E33DE}"/>
          </ac:graphicFrameMkLst>
        </pc:graphicFrameChg>
      </pc:sldChg>
      <pc:sldChg chg="addSp delSp modSp mod modNotesTx">
        <pc:chgData name="Michaelsen, Børje" userId="c36523e3-11ed-4011-9a41-1983019c0634" providerId="ADAL" clId="{6A4D8AC4-8423-4262-9E92-0D577FEF4C13}" dt="2024-11-11T09:06:03.362" v="52" actId="20577"/>
        <pc:sldMkLst>
          <pc:docMk/>
          <pc:sldMk cId="4206418978" sldId="283"/>
        </pc:sldMkLst>
        <pc:spChg chg="mod">
          <ac:chgData name="Michaelsen, Børje" userId="c36523e3-11ed-4011-9a41-1983019c0634" providerId="ADAL" clId="{6A4D8AC4-8423-4262-9E92-0D577FEF4C13}" dt="2024-11-11T09:06:03.362" v="52" actId="20577"/>
          <ac:spMkLst>
            <pc:docMk/>
            <pc:sldMk cId="4206418978" sldId="283"/>
            <ac:spMk id="12" creationId="{00000000-0000-0000-0000-000000000000}"/>
          </ac:spMkLst>
        </pc:spChg>
        <pc:graphicFrameChg chg="del">
          <ac:chgData name="Michaelsen, Børje" userId="c36523e3-11ed-4011-9a41-1983019c0634" providerId="ADAL" clId="{6A4D8AC4-8423-4262-9E92-0D577FEF4C13}" dt="2024-11-11T09:05:04.231" v="31" actId="478"/>
          <ac:graphicFrameMkLst>
            <pc:docMk/>
            <pc:sldMk cId="4206418978" sldId="283"/>
            <ac:graphicFrameMk id="2" creationId="{63A40097-C4A2-14B9-A24B-383F7DBB9E25}"/>
          </ac:graphicFrameMkLst>
        </pc:graphicFrameChg>
        <pc:graphicFrameChg chg="add mod">
          <ac:chgData name="Michaelsen, Børje" userId="c36523e3-11ed-4011-9a41-1983019c0634" providerId="ADAL" clId="{6A4D8AC4-8423-4262-9E92-0D577FEF4C13}" dt="2024-11-11T09:05:21.048" v="34"/>
          <ac:graphicFrameMkLst>
            <pc:docMk/>
            <pc:sldMk cId="4206418978" sldId="283"/>
            <ac:graphicFrameMk id="4" creationId="{95DCBE3D-B153-8797-AED0-2CF12836AB9F}"/>
          </ac:graphicFrameMkLst>
        </pc:graphicFrameChg>
      </pc:sldChg>
      <pc:sldChg chg="addSp delSp modSp mod">
        <pc:chgData name="Michaelsen, Børje" userId="c36523e3-11ed-4011-9a41-1983019c0634" providerId="ADAL" clId="{6A4D8AC4-8423-4262-9E92-0D577FEF4C13}" dt="2024-10-29T20:22:04.563" v="7" actId="14100"/>
        <pc:sldMkLst>
          <pc:docMk/>
          <pc:sldMk cId="3663715429" sldId="292"/>
        </pc:sldMkLst>
        <pc:spChg chg="mod">
          <ac:chgData name="Michaelsen, Børje" userId="c36523e3-11ed-4011-9a41-1983019c0634" providerId="ADAL" clId="{6A4D8AC4-8423-4262-9E92-0D577FEF4C13}" dt="2024-10-29T20:21:32.606" v="2" actId="1076"/>
          <ac:spMkLst>
            <pc:docMk/>
            <pc:sldMk cId="3663715429" sldId="292"/>
            <ac:spMk id="5" creationId="{7937958D-62FE-9603-BA05-2A8AC7B51C8D}"/>
          </ac:spMkLst>
        </pc:spChg>
        <pc:graphicFrameChg chg="add mod">
          <ac:chgData name="Michaelsen, Børje" userId="c36523e3-11ed-4011-9a41-1983019c0634" providerId="ADAL" clId="{6A4D8AC4-8423-4262-9E92-0D577FEF4C13}" dt="2024-10-29T20:21:37.068" v="3" actId="1076"/>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6A4D8AC4-8423-4262-9E92-0D577FEF4C13}" dt="2024-10-29T20:22:04.563" v="7" actId="14100"/>
          <ac:graphicFrameMkLst>
            <pc:docMk/>
            <pc:sldMk cId="3663715429" sldId="292"/>
            <ac:graphicFrameMk id="4" creationId="{00000000-0008-0000-0300-000003000000}"/>
          </ac:graphicFrameMkLst>
        </pc:graphicFrameChg>
        <pc:graphicFrameChg chg="del">
          <ac:chgData name="Michaelsen, Børje" userId="c36523e3-11ed-4011-9a41-1983019c0634" providerId="ADAL" clId="{6A4D8AC4-8423-4262-9E92-0D577FEF4C13}" dt="2024-10-29T20:21:26.994" v="0" actId="478"/>
          <ac:graphicFrameMkLst>
            <pc:docMk/>
            <pc:sldMk cId="3663715429" sldId="292"/>
            <ac:graphicFrameMk id="8" creationId="{00000000-0008-0000-0100-000002000000}"/>
          </ac:graphicFrameMkLst>
        </pc:graphicFrameChg>
        <pc:graphicFrameChg chg="del">
          <ac:chgData name="Michaelsen, Børje" userId="c36523e3-11ed-4011-9a41-1983019c0634" providerId="ADAL" clId="{6A4D8AC4-8423-4262-9E92-0D577FEF4C13}" dt="2024-10-29T20:21:56.630" v="4" actId="478"/>
          <ac:graphicFrameMkLst>
            <pc:docMk/>
            <pc:sldMk cId="3663715429" sldId="292"/>
            <ac:graphicFrameMk id="9" creationId="{00000000-0008-0000-0300-000003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7.bin"/></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nalyseavdelingen/Shared%20Documents/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27</c:v>
                </c:pt>
                <c:pt idx="1">
                  <c:v>17</c:v>
                </c:pt>
                <c:pt idx="2">
                  <c:v>11</c:v>
                </c:pt>
                <c:pt idx="3">
                  <c:v>33</c:v>
                </c:pt>
                <c:pt idx="4">
                  <c:v>26</c:v>
                </c:pt>
                <c:pt idx="5">
                  <c:v>24</c:v>
                </c:pt>
              </c:numCache>
            </c:numRef>
          </c:val>
          <c:extLst>
            <c:ext xmlns:c16="http://schemas.microsoft.com/office/drawing/2014/chart" uri="{C3380CC4-5D6E-409C-BE32-E72D297353CC}">
              <c16:uniqueId val="{00000000-2BB6-4D35-B492-134DD8CEE1D5}"/>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22</c:v>
                </c:pt>
                <c:pt idx="1">
                  <c:v>0</c:v>
                </c:pt>
                <c:pt idx="2">
                  <c:v>0</c:v>
                </c:pt>
                <c:pt idx="3">
                  <c:v>12</c:v>
                </c:pt>
                <c:pt idx="4">
                  <c:v>16</c:v>
                </c:pt>
                <c:pt idx="5">
                  <c:v>9</c:v>
                </c:pt>
              </c:numCache>
            </c:numRef>
          </c:val>
          <c:extLst>
            <c:ext xmlns:c16="http://schemas.microsoft.com/office/drawing/2014/chart" uri="{C3380CC4-5D6E-409C-BE32-E72D297353CC}">
              <c16:uniqueId val="{00000001-2BB6-4D35-B492-134DD8CEE1D5}"/>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16</c:v>
                </c:pt>
                <c:pt idx="1">
                  <c:v>0</c:v>
                </c:pt>
                <c:pt idx="2">
                  <c:v>10</c:v>
                </c:pt>
                <c:pt idx="3">
                  <c:v>8</c:v>
                </c:pt>
                <c:pt idx="4">
                  <c:v>0</c:v>
                </c:pt>
                <c:pt idx="5">
                  <c:v>0</c:v>
                </c:pt>
              </c:numCache>
            </c:numRef>
          </c:val>
          <c:extLst>
            <c:ext xmlns:c16="http://schemas.microsoft.com/office/drawing/2014/chart" uri="{C3380CC4-5D6E-409C-BE32-E72D297353CC}">
              <c16:uniqueId val="{00000002-2BB6-4D35-B492-134DD8CEE1D5}"/>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B6-4D35-B492-134DD8CEE1D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B6-4D35-B492-134DD8CEE1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1</c:v>
                </c:pt>
                <c:pt idx="1">
                  <c:v>1</c:v>
                </c:pt>
                <c:pt idx="2">
                  <c:v>10</c:v>
                </c:pt>
                <c:pt idx="3">
                  <c:v>7</c:v>
                </c:pt>
                <c:pt idx="4">
                  <c:v>2</c:v>
                </c:pt>
                <c:pt idx="5">
                  <c:v>0</c:v>
                </c:pt>
              </c:numCache>
            </c:numRef>
          </c:val>
          <c:extLst>
            <c:ext xmlns:c16="http://schemas.microsoft.com/office/drawing/2014/chart" uri="{C3380CC4-5D6E-409C-BE32-E72D297353CC}">
              <c16:uniqueId val="{00000005-2BB6-4D35-B492-134DD8CEE1D5}"/>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67.5</c:v>
                </c:pt>
                <c:pt idx="1">
                  <c:v>72.400000000000006</c:v>
                </c:pt>
                <c:pt idx="2">
                  <c:v>47.3</c:v>
                </c:pt>
                <c:pt idx="3">
                  <c:v>42.4</c:v>
                </c:pt>
              </c:numCache>
            </c:numRef>
          </c:val>
          <c:extLst>
            <c:ext xmlns:c16="http://schemas.microsoft.com/office/drawing/2014/chart" uri="{C3380CC4-5D6E-409C-BE32-E72D297353CC}">
              <c16:uniqueId val="{00000000-472B-4FA3-89EF-ADBDB7835343}"/>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68.900000000000006</c:v>
                </c:pt>
                <c:pt idx="1">
                  <c:v>73.7</c:v>
                </c:pt>
                <c:pt idx="2">
                  <c:v>51.7</c:v>
                </c:pt>
                <c:pt idx="3">
                  <c:v>50</c:v>
                </c:pt>
              </c:numCache>
            </c:numRef>
          </c:val>
          <c:extLst>
            <c:ext xmlns:c16="http://schemas.microsoft.com/office/drawing/2014/chart" uri="{C3380CC4-5D6E-409C-BE32-E72D297353CC}">
              <c16:uniqueId val="{00000001-472B-4FA3-89EF-ADBDB7835343}"/>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70.2</c:v>
                </c:pt>
                <c:pt idx="1">
                  <c:v>74.099999999999994</c:v>
                </c:pt>
                <c:pt idx="2">
                  <c:v>45.3</c:v>
                </c:pt>
                <c:pt idx="3">
                  <c:v>57</c:v>
                </c:pt>
              </c:numCache>
            </c:numRef>
          </c:val>
          <c:extLst>
            <c:ext xmlns:c16="http://schemas.microsoft.com/office/drawing/2014/chart" uri="{C3380CC4-5D6E-409C-BE32-E72D297353CC}">
              <c16:uniqueId val="{00000002-472B-4FA3-89EF-ADBDB7835343}"/>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69.400000000000006</c:v>
                </c:pt>
                <c:pt idx="1">
                  <c:v>73.599999999999994</c:v>
                </c:pt>
                <c:pt idx="2">
                  <c:v>48.2</c:v>
                </c:pt>
                <c:pt idx="3">
                  <c:v>50.8</c:v>
                </c:pt>
              </c:numCache>
            </c:numRef>
          </c:val>
          <c:extLst>
            <c:ext xmlns:c16="http://schemas.microsoft.com/office/drawing/2014/chart" uri="{C3380CC4-5D6E-409C-BE32-E72D297353CC}">
              <c16:uniqueId val="{00000003-472B-4FA3-89EF-ADBDB7835343}"/>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4"/>
        <c:spPr>
          <a:solidFill>
            <a:schemeClr val="accent3"/>
          </a:solidFill>
          <a:ln>
            <a:noFill/>
          </a:ln>
          <a:effectLst/>
        </c:spPr>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spPr>
          <a:solidFill>
            <a:schemeClr val="accent3"/>
          </a:solidFill>
          <a:ln>
            <a:noFill/>
          </a:ln>
          <a:effectLst/>
        </c:spPr>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5074-4084-A631-ADB58BCD1A01}"/>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5074-4084-A631-ADB58BCD1A01}"/>
            </c:ext>
          </c:extLst>
        </c:ser>
        <c:ser>
          <c:idx val="2"/>
          <c:order val="2"/>
          <c:tx>
            <c:strRef>
              <c:f>Pivot_2022!$D$3:$D$4</c:f>
              <c:strCache>
                <c:ptCount val="1"/>
                <c:pt idx="0">
                  <c:v>Tvedestrand</c:v>
                </c:pt>
              </c:strCache>
            </c:strRef>
          </c:tx>
          <c:spPr>
            <a:solidFill>
              <a:schemeClr val="accent3"/>
            </a:solidFill>
            <a:ln>
              <a:noFill/>
            </a:ln>
            <a:effectLst/>
          </c:spPr>
          <c:invertIfNegative val="0"/>
          <c:dLbls>
            <c:dLbl>
              <c:idx val="8"/>
              <c:layout>
                <c:manualLayout>
                  <c:x val="1.0946907498631636E-2"/>
                  <c:y val="-3.00842287339445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74-4084-A631-ADB58BCD1A01}"/>
                </c:ext>
              </c:extLst>
            </c:dLbl>
            <c:dLbl>
              <c:idx val="9"/>
              <c:layout>
                <c:manualLayout>
                  <c:x val="1.2510751427007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4-4084-A631-ADB58BCD1A0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0.11</c:v>
                </c:pt>
                <c:pt idx="1">
                  <c:v>0.114</c:v>
                </c:pt>
                <c:pt idx="2">
                  <c:v>0.12</c:v>
                </c:pt>
                <c:pt idx="3">
                  <c:v>0.12300000000000001</c:v>
                </c:pt>
                <c:pt idx="4">
                  <c:v>0.11900000000000001</c:v>
                </c:pt>
                <c:pt idx="5">
                  <c:v>0.12</c:v>
                </c:pt>
                <c:pt idx="6">
                  <c:v>0.11800000000000001</c:v>
                </c:pt>
                <c:pt idx="7">
                  <c:v>0.115</c:v>
                </c:pt>
                <c:pt idx="8">
                  <c:v>0.111</c:v>
                </c:pt>
                <c:pt idx="9">
                  <c:v>0.10800000000000001</c:v>
                </c:pt>
                <c:pt idx="10">
                  <c:v>0.109</c:v>
                </c:pt>
              </c:numCache>
            </c:numRef>
          </c:val>
          <c:extLst>
            <c:ext xmlns:c16="http://schemas.microsoft.com/office/drawing/2014/chart" uri="{C3380CC4-5D6E-409C-BE32-E72D297353CC}">
              <c16:uniqueId val="{00000004-5074-4084-A631-ADB58BCD1A01}"/>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7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79</c:v>
                </c:pt>
                <c:pt idx="1">
                  <c:v>67</c:v>
                </c:pt>
                <c:pt idx="2">
                  <c:v>60</c:v>
                </c:pt>
                <c:pt idx="3">
                  <c:v>71</c:v>
                </c:pt>
                <c:pt idx="4">
                  <c:v>67</c:v>
                </c:pt>
                <c:pt idx="5">
                  <c:v>63</c:v>
                </c:pt>
                <c:pt idx="6">
                  <c:v>63</c:v>
                </c:pt>
                <c:pt idx="7">
                  <c:v>58</c:v>
                </c:pt>
                <c:pt idx="8">
                  <c:v>72</c:v>
                </c:pt>
                <c:pt idx="9">
                  <c:v>61</c:v>
                </c:pt>
                <c:pt idx="10">
                  <c:v>71</c:v>
                </c:pt>
                <c:pt idx="11">
                  <c:v>74</c:v>
                </c:pt>
                <c:pt idx="12">
                  <c:v>66</c:v>
                </c:pt>
                <c:pt idx="13">
                  <c:v>73</c:v>
                </c:pt>
                <c:pt idx="14">
                  <c:v>78</c:v>
                </c:pt>
                <c:pt idx="15">
                  <c:v>69</c:v>
                </c:pt>
                <c:pt idx="16">
                  <c:v>63</c:v>
                </c:pt>
                <c:pt idx="17">
                  <c:v>49</c:v>
                </c:pt>
                <c:pt idx="18">
                  <c:v>60</c:v>
                </c:pt>
                <c:pt idx="19">
                  <c:v>60</c:v>
                </c:pt>
                <c:pt idx="20">
                  <c:v>57</c:v>
                </c:pt>
                <c:pt idx="21">
                  <c:v>59</c:v>
                </c:pt>
              </c:numCache>
            </c:numRef>
          </c:val>
          <c:smooth val="0"/>
          <c:extLst>
            <c:ext xmlns:c16="http://schemas.microsoft.com/office/drawing/2014/chart" uri="{C3380CC4-5D6E-409C-BE32-E72D297353CC}">
              <c16:uniqueId val="{00000000-8B68-4309-90E2-8A01236FFCA4}"/>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6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2.4</c:v>
                </c:pt>
                <c:pt idx="1">
                  <c:v>1.1000000000000001</c:v>
                </c:pt>
                <c:pt idx="2">
                  <c:v>0.9</c:v>
                </c:pt>
                <c:pt idx="3">
                  <c:v>0.2</c:v>
                </c:pt>
                <c:pt idx="4">
                  <c:v>1.2</c:v>
                </c:pt>
                <c:pt idx="5">
                  <c:v>0.6</c:v>
                </c:pt>
                <c:pt idx="6">
                  <c:v>0.6</c:v>
                </c:pt>
                <c:pt idx="7">
                  <c:v>1.2</c:v>
                </c:pt>
                <c:pt idx="8">
                  <c:v>0.7</c:v>
                </c:pt>
                <c:pt idx="9">
                  <c:v>0.9</c:v>
                </c:pt>
                <c:pt idx="10">
                  <c:v>0.9</c:v>
                </c:pt>
                <c:pt idx="11">
                  <c:v>1</c:v>
                </c:pt>
                <c:pt idx="12">
                  <c:v>0.6</c:v>
                </c:pt>
                <c:pt idx="13">
                  <c:v>1</c:v>
                </c:pt>
                <c:pt idx="14">
                  <c:v>0.7</c:v>
                </c:pt>
                <c:pt idx="15">
                  <c:v>0.5</c:v>
                </c:pt>
                <c:pt idx="16">
                  <c:v>1.1000000000000001</c:v>
                </c:pt>
                <c:pt idx="17">
                  <c:v>0.9</c:v>
                </c:pt>
                <c:pt idx="18">
                  <c:v>0.3</c:v>
                </c:pt>
                <c:pt idx="19">
                  <c:v>0.5</c:v>
                </c:pt>
                <c:pt idx="20">
                  <c:v>0.7</c:v>
                </c:pt>
              </c:numCache>
            </c:numRef>
          </c:val>
          <c:extLst>
            <c:ext xmlns:c16="http://schemas.microsoft.com/office/drawing/2014/chart" uri="{C3380CC4-5D6E-409C-BE32-E72D297353CC}">
              <c16:uniqueId val="{00000000-848E-420D-A557-B87E036B6BDF}"/>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6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59.5</c:v>
                </c:pt>
                <c:pt idx="1">
                  <c:v>70.8</c:v>
                </c:pt>
                <c:pt idx="2">
                  <c:v>70.2</c:v>
                </c:pt>
                <c:pt idx="3">
                  <c:v>89.3</c:v>
                </c:pt>
                <c:pt idx="4">
                  <c:v>76.400000000000006</c:v>
                </c:pt>
                <c:pt idx="5">
                  <c:v>80.400000000000006</c:v>
                </c:pt>
                <c:pt idx="6">
                  <c:v>80.900000000000006</c:v>
                </c:pt>
                <c:pt idx="7">
                  <c:v>74.2</c:v>
                </c:pt>
                <c:pt idx="8">
                  <c:v>85.4</c:v>
                </c:pt>
                <c:pt idx="9">
                  <c:v>73.400000000000006</c:v>
                </c:pt>
                <c:pt idx="10">
                  <c:v>78.099999999999994</c:v>
                </c:pt>
                <c:pt idx="11">
                  <c:v>69.8</c:v>
                </c:pt>
                <c:pt idx="12">
                  <c:v>82</c:v>
                </c:pt>
                <c:pt idx="13">
                  <c:v>81</c:v>
                </c:pt>
                <c:pt idx="14">
                  <c:v>83</c:v>
                </c:pt>
                <c:pt idx="15">
                  <c:v>84</c:v>
                </c:pt>
                <c:pt idx="16">
                  <c:v>78</c:v>
                </c:pt>
                <c:pt idx="17">
                  <c:v>79.2</c:v>
                </c:pt>
                <c:pt idx="18">
                  <c:v>89</c:v>
                </c:pt>
                <c:pt idx="19">
                  <c:v>83</c:v>
                </c:pt>
                <c:pt idx="20">
                  <c:v>83</c:v>
                </c:pt>
              </c:numCache>
            </c:numRef>
          </c:val>
          <c:extLst>
            <c:ext xmlns:c16="http://schemas.microsoft.com/office/drawing/2014/chart" uri="{C3380CC4-5D6E-409C-BE32-E72D297353CC}">
              <c16:uniqueId val="{00000000-6DB4-4948-A630-5580798E8ED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67"/>
  </c:pivotSource>
  <c:chart>
    <c:title>
      <c:tx>
        <c:strRef>
          <c:f>'4. Pivot'!$B$2</c:f>
          <c:strCache>
            <c:ptCount val="1"/>
            <c:pt idx="0">
              <c:v>Tvedestrand</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#,##0</c:formatCode>
                <c:ptCount val="22"/>
                <c:pt idx="0">
                  <c:v>38055.591516109969</c:v>
                </c:pt>
                <c:pt idx="1">
                  <c:v>37988.779342590584</c:v>
                </c:pt>
                <c:pt idx="2">
                  <c:v>37921.967169071198</c:v>
                </c:pt>
                <c:pt idx="3">
                  <c:v>37589.332305892254</c:v>
                </c:pt>
                <c:pt idx="4">
                  <c:v>37256.697442713295</c:v>
                </c:pt>
                <c:pt idx="5">
                  <c:v>36977.309287671422</c:v>
                </c:pt>
                <c:pt idx="6">
                  <c:v>36697.921132629548</c:v>
                </c:pt>
                <c:pt idx="7">
                  <c:v>35705.048739159349</c:v>
                </c:pt>
                <c:pt idx="8">
                  <c:v>33133.801154274712</c:v>
                </c:pt>
                <c:pt idx="9">
                  <c:v>35017.987294449573</c:v>
                </c:pt>
                <c:pt idx="10">
                  <c:v>34270.124229716326</c:v>
                </c:pt>
                <c:pt idx="11">
                  <c:v>33080.863322901816</c:v>
                </c:pt>
                <c:pt idx="12">
                  <c:v>33781.695518835972</c:v>
                </c:pt>
                <c:pt idx="13">
                  <c:v>33335.255073524873</c:v>
                </c:pt>
              </c:numCache>
            </c:numRef>
          </c:val>
          <c:smooth val="0"/>
          <c:extLst>
            <c:ext xmlns:c16="http://schemas.microsoft.com/office/drawing/2014/chart" uri="{C3380CC4-5D6E-409C-BE32-E72D297353CC}">
              <c16:uniqueId val="{00000000-A9B6-4A40-AA03-7F96D487B86D}"/>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formatCode="#,##0">
                  <c:v>33335.255073524873</c:v>
                </c:pt>
                <c:pt idx="14" formatCode="#,##0">
                  <c:v>30685.102481687245</c:v>
                </c:pt>
                <c:pt idx="15" formatCode="#,##0">
                  <c:v>29558.320270883589</c:v>
                </c:pt>
                <c:pt idx="16" formatCode="#,##0">
                  <c:v>28335.478804822233</c:v>
                </c:pt>
                <c:pt idx="17" formatCode="#,##0">
                  <c:v>27234.277688157563</c:v>
                </c:pt>
                <c:pt idx="18" formatCode="#,##0">
                  <c:v>26107.495477353907</c:v>
                </c:pt>
                <c:pt idx="19" formatCode="#,##0">
                  <c:v>25189.243463855302</c:v>
                </c:pt>
                <c:pt idx="20" formatCode="#,##0">
                  <c:v>24514.773550167673</c:v>
                </c:pt>
                <c:pt idx="21" formatCode="#,##0">
                  <c:v>23387.991339364013</c:v>
                </c:pt>
              </c:numCache>
            </c:numRef>
          </c:val>
          <c:smooth val="0"/>
          <c:extLst>
            <c:ext xmlns:c16="http://schemas.microsoft.com/office/drawing/2014/chart" uri="{C3380CC4-5D6E-409C-BE32-E72D297353CC}">
              <c16:uniqueId val="{00000001-A9B6-4A40-AA03-7F96D487B86D}"/>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89D-4723-A153-CB3E7C2C24B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3.0637530087821996E-2</c:v>
                </c:pt>
                <c:pt idx="1">
                  <c:v>0</c:v>
                </c:pt>
                <c:pt idx="2" formatCode="###0.000\ %_ ;_*\-###0.000\ %_ ;_*&quot;-&quot;">
                  <c:v>0</c:v>
                </c:pt>
                <c:pt idx="3">
                  <c:v>1</c:v>
                </c:pt>
                <c:pt idx="4">
                  <c:v>0.91701605844637812</c:v>
                </c:pt>
                <c:pt idx="5">
                  <c:v>0.41244053079494408</c:v>
                </c:pt>
              </c:numCache>
            </c:numRef>
          </c:val>
          <c:extLst>
            <c:ext xmlns:c16="http://schemas.microsoft.com/office/drawing/2014/chart" uri="{C3380CC4-5D6E-409C-BE32-E72D297353CC}">
              <c16:uniqueId val="{00000001-B89D-4723-A153-CB3E7C2C24B0}"/>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B89D-4723-A153-CB3E7C2C24B0}"/>
                </c:ext>
              </c:extLst>
            </c:dLbl>
            <c:dLbl>
              <c:idx val="2"/>
              <c:delete val="1"/>
              <c:extLst>
                <c:ext xmlns:c15="http://schemas.microsoft.com/office/drawing/2012/chart" uri="{CE6537A1-D6FC-4f65-9D91-7224C49458BB}"/>
                <c:ext xmlns:c16="http://schemas.microsoft.com/office/drawing/2014/chart" uri="{C3380CC4-5D6E-409C-BE32-E72D297353CC}">
                  <c16:uniqueId val="{00000003-B89D-4723-A153-CB3E7C2C24B0}"/>
                </c:ext>
              </c:extLst>
            </c:dLbl>
            <c:dLbl>
              <c:idx val="3"/>
              <c:delete val="1"/>
              <c:extLst>
                <c:ext xmlns:c15="http://schemas.microsoft.com/office/drawing/2012/chart" uri="{CE6537A1-D6FC-4f65-9D91-7224C49458BB}"/>
                <c:ext xmlns:c16="http://schemas.microsoft.com/office/drawing/2014/chart" uri="{C3380CC4-5D6E-409C-BE32-E72D297353CC}">
                  <c16:uniqueId val="{00000004-B89D-4723-A153-CB3E7C2C24B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0.13001349395010586</c:v>
                </c:pt>
                <c:pt idx="1">
                  <c:v>0</c:v>
                </c:pt>
                <c:pt idx="2">
                  <c:v>0</c:v>
                </c:pt>
                <c:pt idx="3">
                  <c:v>0</c:v>
                </c:pt>
                <c:pt idx="4">
                  <c:v>7.9834693566859932E-2</c:v>
                </c:pt>
                <c:pt idx="5">
                  <c:v>9.2760796591480038E-2</c:v>
                </c:pt>
              </c:numCache>
            </c:numRef>
          </c:val>
          <c:extLst>
            <c:ext xmlns:c16="http://schemas.microsoft.com/office/drawing/2014/chart" uri="{C3380CC4-5D6E-409C-BE32-E72D297353CC}">
              <c16:uniqueId val="{00000005-B89D-4723-A153-CB3E7C2C24B0}"/>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B89D-4723-A153-CB3E7C2C24B0}"/>
                </c:ext>
              </c:extLst>
            </c:dLbl>
            <c:dLbl>
              <c:idx val="4"/>
              <c:delete val="1"/>
              <c:extLst>
                <c:ext xmlns:c15="http://schemas.microsoft.com/office/drawing/2012/chart" uri="{CE6537A1-D6FC-4f65-9D91-7224C49458BB}"/>
                <c:ext xmlns:c16="http://schemas.microsoft.com/office/drawing/2014/chart" uri="{C3380CC4-5D6E-409C-BE32-E72D297353CC}">
                  <c16:uniqueId val="{00000007-B89D-4723-A153-CB3E7C2C24B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0.83934897596207214</c:v>
                </c:pt>
                <c:pt idx="1">
                  <c:v>1</c:v>
                </c:pt>
                <c:pt idx="2">
                  <c:v>1</c:v>
                </c:pt>
                <c:pt idx="3">
                  <c:v>0</c:v>
                </c:pt>
                <c:pt idx="4">
                  <c:v>3.1492479867620366E-3</c:v>
                </c:pt>
                <c:pt idx="5">
                  <c:v>0.49479867261357574</c:v>
                </c:pt>
              </c:numCache>
            </c:numRef>
          </c:val>
          <c:extLst>
            <c:ext xmlns:c16="http://schemas.microsoft.com/office/drawing/2014/chart" uri="{C3380CC4-5D6E-409C-BE32-E72D297353CC}">
              <c16:uniqueId val="{00000006-B89D-4723-A153-CB3E7C2C24B0}"/>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Tvedestrand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6</c:v>
                </c:pt>
                <c:pt idx="1">
                  <c:v>5</c:v>
                </c:pt>
                <c:pt idx="2">
                  <c:v>2</c:v>
                </c:pt>
                <c:pt idx="3">
                  <c:v>78</c:v>
                </c:pt>
                <c:pt idx="4">
                  <c:v>5</c:v>
                </c:pt>
                <c:pt idx="5">
                  <c:v>4</c:v>
                </c:pt>
              </c:numCache>
            </c:numRef>
          </c:val>
          <c:extLst>
            <c:ext xmlns:c16="http://schemas.microsoft.com/office/drawing/2014/chart" uri="{C3380CC4-5D6E-409C-BE32-E72D297353CC}">
              <c16:uniqueId val="{00000000-4BA3-4D7C-AD7F-C36D465BD1DE}"/>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4BA3-4D7C-AD7F-C36D465BD1DE}"/>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97</c:v>
                </c:pt>
                <c:pt idx="1">
                  <c:v>97</c:v>
                </c:pt>
                <c:pt idx="2">
                  <c:v>63</c:v>
                </c:pt>
                <c:pt idx="3">
                  <c:v>121</c:v>
                </c:pt>
                <c:pt idx="4">
                  <c:v>140</c:v>
                </c:pt>
                <c:pt idx="5">
                  <c:v>142</c:v>
                </c:pt>
              </c:numCache>
            </c:numRef>
          </c:val>
          <c:extLst>
            <c:ext xmlns:c16="http://schemas.microsoft.com/office/drawing/2014/chart" uri="{C3380CC4-5D6E-409C-BE32-E72D297353CC}">
              <c16:uniqueId val="{00000000-4AA8-4438-B7EA-0FF59316D195}"/>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650</c:v>
                </c:pt>
                <c:pt idx="1">
                  <c:v>671</c:v>
                </c:pt>
                <c:pt idx="2">
                  <c:v>663</c:v>
                </c:pt>
                <c:pt idx="3">
                  <c:v>678</c:v>
                </c:pt>
                <c:pt idx="4">
                  <c:v>724</c:v>
                </c:pt>
                <c:pt idx="5">
                  <c:v>727</c:v>
                </c:pt>
              </c:numCache>
            </c:numRef>
          </c:val>
          <c:extLst>
            <c:ext xmlns:c16="http://schemas.microsoft.com/office/drawing/2014/chart" uri="{C3380CC4-5D6E-409C-BE32-E72D297353CC}">
              <c16:uniqueId val="{00000001-4AA8-4438-B7EA-0FF59316D195}"/>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70</c:v>
                </c:pt>
                <c:pt idx="1">
                  <c:v>77</c:v>
                </c:pt>
                <c:pt idx="2">
                  <c:v>82</c:v>
                </c:pt>
                <c:pt idx="3">
                  <c:v>87</c:v>
                </c:pt>
                <c:pt idx="4">
                  <c:v>10</c:v>
                </c:pt>
                <c:pt idx="5">
                  <c:v>89</c:v>
                </c:pt>
              </c:numCache>
            </c:numRef>
          </c:val>
          <c:extLst>
            <c:ext xmlns:c16="http://schemas.microsoft.com/office/drawing/2014/chart" uri="{C3380CC4-5D6E-409C-BE32-E72D297353CC}">
              <c16:uniqueId val="{00000002-4AA8-4438-B7EA-0FF59316D195}"/>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1451</c:v>
                </c:pt>
                <c:pt idx="1">
                  <c:v>1358</c:v>
                </c:pt>
                <c:pt idx="2">
                  <c:v>1356</c:v>
                </c:pt>
                <c:pt idx="3">
                  <c:v>1407</c:v>
                </c:pt>
                <c:pt idx="4">
                  <c:v>1506</c:v>
                </c:pt>
                <c:pt idx="5">
                  <c:v>1355</c:v>
                </c:pt>
              </c:numCache>
            </c:numRef>
          </c:val>
          <c:extLst>
            <c:ext xmlns:c16="http://schemas.microsoft.com/office/drawing/2014/chart" uri="{C3380CC4-5D6E-409C-BE32-E72D297353CC}">
              <c16:uniqueId val="{00000003-4AA8-4438-B7EA-0FF59316D195}"/>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4AA8-4438-B7EA-0FF59316D19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4AA8-4438-B7EA-0FF59316D19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4AA8-4438-B7EA-0FF59316D19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4AA8-4438-B7EA-0FF59316D19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4AA8-4438-B7EA-0FF59316D195}"/>
              </c:ext>
            </c:extLst>
          </c:dPt>
          <c:dPt>
            <c:idx val="5"/>
            <c:invertIfNegative val="0"/>
            <c:bubble3D val="0"/>
            <c:extLst>
              <c:ext xmlns:c16="http://schemas.microsoft.com/office/drawing/2014/chart" uri="{C3380CC4-5D6E-409C-BE32-E72D297353CC}">
                <c16:uniqueId val="{0000000E-4AA8-4438-B7EA-0FF59316D195}"/>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A8-4438-B7EA-0FF59316D195}"/>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A8-4438-B7EA-0FF59316D195}"/>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A8-4438-B7EA-0FF59316D195}"/>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A8-4438-B7EA-0FF59316D195}"/>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A8-4438-B7EA-0FF59316D19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81</c:v>
                </c:pt>
                <c:pt idx="1">
                  <c:v>65</c:v>
                </c:pt>
                <c:pt idx="2">
                  <c:v>74</c:v>
                </c:pt>
                <c:pt idx="3">
                  <c:v>70</c:v>
                </c:pt>
                <c:pt idx="4">
                  <c:v>66</c:v>
                </c:pt>
                <c:pt idx="5">
                  <c:v>68</c:v>
                </c:pt>
              </c:numCache>
            </c:numRef>
          </c:val>
          <c:extLst>
            <c:ext xmlns:c16="http://schemas.microsoft.com/office/drawing/2014/chart" uri="{C3380CC4-5D6E-409C-BE32-E72D297353CC}">
              <c16:uniqueId val="{0000000F-4AA8-4438-B7EA-0FF59316D195}"/>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325D-4684-B5A3-1C7EBCF60A6E}"/>
              </c:ext>
            </c:extLst>
          </c:dPt>
          <c:dPt>
            <c:idx val="1"/>
            <c:bubble3D val="0"/>
            <c:spPr>
              <a:solidFill>
                <a:schemeClr val="accent2"/>
              </a:solidFill>
              <a:ln>
                <a:noFill/>
              </a:ln>
              <a:effectLst/>
            </c:spPr>
            <c:extLst>
              <c:ext xmlns:c16="http://schemas.microsoft.com/office/drawing/2014/chart" uri="{C3380CC4-5D6E-409C-BE32-E72D297353CC}">
                <c16:uniqueId val="{00000003-325D-4684-B5A3-1C7EBCF60A6E}"/>
              </c:ext>
            </c:extLst>
          </c:dPt>
          <c:dPt>
            <c:idx val="2"/>
            <c:bubble3D val="0"/>
            <c:spPr>
              <a:solidFill>
                <a:schemeClr val="accent3"/>
              </a:solidFill>
              <a:ln>
                <a:noFill/>
              </a:ln>
              <a:effectLst/>
            </c:spPr>
            <c:extLst>
              <c:ext xmlns:c16="http://schemas.microsoft.com/office/drawing/2014/chart" uri="{C3380CC4-5D6E-409C-BE32-E72D297353CC}">
                <c16:uniqueId val="{00000005-325D-4684-B5A3-1C7EBCF60A6E}"/>
              </c:ext>
            </c:extLst>
          </c:dPt>
          <c:dPt>
            <c:idx val="3"/>
            <c:bubble3D val="0"/>
            <c:spPr>
              <a:solidFill>
                <a:schemeClr val="accent4"/>
              </a:solidFill>
              <a:ln>
                <a:noFill/>
              </a:ln>
              <a:effectLst/>
            </c:spPr>
            <c:extLst>
              <c:ext xmlns:c16="http://schemas.microsoft.com/office/drawing/2014/chart" uri="{C3380CC4-5D6E-409C-BE32-E72D297353CC}">
                <c16:uniqueId val="{00000007-325D-4684-B5A3-1C7EBCF60A6E}"/>
              </c:ext>
            </c:extLst>
          </c:dPt>
          <c:dPt>
            <c:idx val="4"/>
            <c:bubble3D val="0"/>
            <c:spPr>
              <a:solidFill>
                <a:schemeClr val="accent5"/>
              </a:solidFill>
              <a:ln>
                <a:noFill/>
              </a:ln>
              <a:effectLst/>
            </c:spPr>
            <c:extLst>
              <c:ext xmlns:c16="http://schemas.microsoft.com/office/drawing/2014/chart" uri="{C3380CC4-5D6E-409C-BE32-E72D297353CC}">
                <c16:uniqueId val="{00000009-325D-4684-B5A3-1C7EBCF60A6E}"/>
              </c:ext>
            </c:extLst>
          </c:dPt>
          <c:dLbls>
            <c:dLbl>
              <c:idx val="2"/>
              <c:layout>
                <c:manualLayout>
                  <c:x val="4.7900023426033491E-3"/>
                  <c:y val="3.905318583643302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25D-4684-B5A3-1C7EBCF60A6E}"/>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142</c:v>
                </c:pt>
                <c:pt idx="1">
                  <c:v>727</c:v>
                </c:pt>
                <c:pt idx="2">
                  <c:v>89</c:v>
                </c:pt>
                <c:pt idx="3">
                  <c:v>1355</c:v>
                </c:pt>
                <c:pt idx="4">
                  <c:v>68</c:v>
                </c:pt>
              </c:numCache>
            </c:numRef>
          </c:val>
          <c:extLst>
            <c:ext xmlns:c16="http://schemas.microsoft.com/office/drawing/2014/chart" uri="{C3380CC4-5D6E-409C-BE32-E72D297353CC}">
              <c16:uniqueId val="{0000000A-325D-4684-B5A3-1C7EBCF60A6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110</c:v>
                </c:pt>
                <c:pt idx="1">
                  <c:v>114</c:v>
                </c:pt>
                <c:pt idx="2">
                  <c:v>99</c:v>
                </c:pt>
                <c:pt idx="3">
                  <c:v>112</c:v>
                </c:pt>
                <c:pt idx="4">
                  <c:v>106</c:v>
                </c:pt>
                <c:pt idx="5">
                  <c:v>86</c:v>
                </c:pt>
              </c:numCache>
            </c:numRef>
          </c:val>
          <c:smooth val="0"/>
          <c:extLst>
            <c:ext xmlns:c16="http://schemas.microsoft.com/office/drawing/2014/chart" uri="{C3380CC4-5D6E-409C-BE32-E72D297353CC}">
              <c16:uniqueId val="{00000000-2ABD-45BC-9E8B-3B07CC1A00F4}"/>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49</c:v>
                </c:pt>
                <c:pt idx="1">
                  <c:v>54</c:v>
                </c:pt>
                <c:pt idx="2">
                  <c:v>58</c:v>
                </c:pt>
                <c:pt idx="3">
                  <c:v>33</c:v>
                </c:pt>
                <c:pt idx="4">
                  <c:v>55</c:v>
                </c:pt>
                <c:pt idx="5">
                  <c:v>59</c:v>
                </c:pt>
              </c:numCache>
            </c:numRef>
          </c:val>
          <c:smooth val="0"/>
          <c:extLst>
            <c:ext xmlns:c16="http://schemas.microsoft.com/office/drawing/2014/chart" uri="{C3380CC4-5D6E-409C-BE32-E72D297353CC}">
              <c16:uniqueId val="{00000001-2ABD-45BC-9E8B-3B07CC1A00F4}"/>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76</c:v>
                </c:pt>
                <c:pt idx="1">
                  <c:v>82</c:v>
                </c:pt>
                <c:pt idx="2">
                  <c:v>76</c:v>
                </c:pt>
                <c:pt idx="3">
                  <c:v>80</c:v>
                </c:pt>
                <c:pt idx="4">
                  <c:v>107</c:v>
                </c:pt>
                <c:pt idx="5">
                  <c:v>79</c:v>
                </c:pt>
              </c:numCache>
            </c:numRef>
          </c:val>
          <c:smooth val="0"/>
          <c:extLst>
            <c:ext xmlns:c16="http://schemas.microsoft.com/office/drawing/2014/chart" uri="{C3380CC4-5D6E-409C-BE32-E72D297353CC}">
              <c16:uniqueId val="{00000002-2ABD-45BC-9E8B-3B07CC1A00F4}"/>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140</c:v>
                </c:pt>
                <c:pt idx="1">
                  <c:v>130</c:v>
                </c:pt>
                <c:pt idx="2">
                  <c:v>127</c:v>
                </c:pt>
                <c:pt idx="3">
                  <c:v>130</c:v>
                </c:pt>
                <c:pt idx="4">
                  <c:v>127</c:v>
                </c:pt>
                <c:pt idx="5">
                  <c:v>137</c:v>
                </c:pt>
              </c:numCache>
            </c:numRef>
          </c:val>
          <c:smooth val="0"/>
          <c:extLst>
            <c:ext xmlns:c16="http://schemas.microsoft.com/office/drawing/2014/chart" uri="{C3380CC4-5D6E-409C-BE32-E72D297353CC}">
              <c16:uniqueId val="{00000003-2ABD-45BC-9E8B-3B07CC1A00F4}"/>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1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Tvedestrand</c:v>
                </c:pt>
              </c:strCache>
            </c:strRef>
          </c:cat>
          <c:val>
            <c:numRef>
              <c:f>Pivot_tom_2023!$B$6:$B$8</c:f>
              <c:numCache>
                <c:formatCode>General</c:formatCode>
                <c:ptCount val="2"/>
                <c:pt idx="0">
                  <c:v>42.3</c:v>
                </c:pt>
                <c:pt idx="1">
                  <c:v>44</c:v>
                </c:pt>
              </c:numCache>
            </c:numRef>
          </c:val>
          <c:extLst>
            <c:ext xmlns:c16="http://schemas.microsoft.com/office/drawing/2014/chart" uri="{C3380CC4-5D6E-409C-BE32-E72D297353CC}">
              <c16:uniqueId val="{00000000-94F8-48E1-A99C-D878EDC1C03E}"/>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Tvedestrand</c:v>
                </c:pt>
              </c:strCache>
            </c:strRef>
          </c:cat>
          <c:val>
            <c:numRef>
              <c:f>Pivot_tom_2023!$C$6:$C$8</c:f>
              <c:numCache>
                <c:formatCode>General</c:formatCode>
                <c:ptCount val="2"/>
                <c:pt idx="0">
                  <c:v>42.6</c:v>
                </c:pt>
                <c:pt idx="1">
                  <c:v>42.6</c:v>
                </c:pt>
              </c:numCache>
            </c:numRef>
          </c:val>
          <c:extLst>
            <c:ext xmlns:c16="http://schemas.microsoft.com/office/drawing/2014/chart" uri="{C3380CC4-5D6E-409C-BE32-E72D297353CC}">
              <c16:uniqueId val="{00000001-94F8-48E1-A99C-D878EDC1C03E}"/>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Tvedestrand</c:v>
                </c:pt>
              </c:strCache>
            </c:strRef>
          </c:cat>
          <c:val>
            <c:numRef>
              <c:f>Pivot_tom_2023!$D$6:$D$8</c:f>
              <c:numCache>
                <c:formatCode>General</c:formatCode>
                <c:ptCount val="2"/>
                <c:pt idx="0">
                  <c:v>42.8</c:v>
                </c:pt>
                <c:pt idx="1">
                  <c:v>43.8</c:v>
                </c:pt>
              </c:numCache>
            </c:numRef>
          </c:val>
          <c:extLst>
            <c:ext xmlns:c16="http://schemas.microsoft.com/office/drawing/2014/chart" uri="{C3380CC4-5D6E-409C-BE32-E72D297353CC}">
              <c16:uniqueId val="{00000002-94F8-48E1-A99C-D878EDC1C03E}"/>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Tvedestrand</c:v>
                </c:pt>
              </c:strCache>
            </c:strRef>
          </c:cat>
          <c:val>
            <c:numRef>
              <c:f>Pivot_tom_2023!$E$6:$E$8</c:f>
              <c:numCache>
                <c:formatCode>General</c:formatCode>
                <c:ptCount val="2"/>
                <c:pt idx="0">
                  <c:v>41.5</c:v>
                </c:pt>
                <c:pt idx="1">
                  <c:v>40.299999999999997</c:v>
                </c:pt>
              </c:numCache>
            </c:numRef>
          </c:val>
          <c:extLst>
            <c:ext xmlns:c16="http://schemas.microsoft.com/office/drawing/2014/chart" uri="{C3380CC4-5D6E-409C-BE32-E72D297353CC}">
              <c16:uniqueId val="{00000003-94F8-48E1-A99C-D878EDC1C03E}"/>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Tvedestrand</c:v>
                </c:pt>
              </c:strCache>
            </c:strRef>
          </c:cat>
          <c:val>
            <c:numRef>
              <c:f>Pivot_tom_2023!$F$6:$F$8</c:f>
              <c:numCache>
                <c:formatCode>General</c:formatCode>
                <c:ptCount val="2"/>
                <c:pt idx="0">
                  <c:v>41.6</c:v>
                </c:pt>
                <c:pt idx="1">
                  <c:v>40</c:v>
                </c:pt>
              </c:numCache>
            </c:numRef>
          </c:val>
          <c:extLst>
            <c:ext xmlns:c16="http://schemas.microsoft.com/office/drawing/2014/chart" uri="{C3380CC4-5D6E-409C-BE32-E72D297353CC}">
              <c16:uniqueId val="{00000004-94F8-48E1-A99C-D878EDC1C03E}"/>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3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1A7A-4ABA-A6B3-B4498FA70A52}"/>
            </c:ext>
          </c:extLst>
        </c:ser>
        <c:ser>
          <c:idx val="1"/>
          <c:order val="1"/>
          <c:tx>
            <c:strRef>
              <c:f>'bruk 2024'!$C$5:$C$6</c:f>
              <c:strCache>
                <c:ptCount val="1"/>
                <c:pt idx="0">
                  <c:v>Tvedestrand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77.5</c:v>
                </c:pt>
                <c:pt idx="1">
                  <c:v>77.8</c:v>
                </c:pt>
                <c:pt idx="2">
                  <c:v>73.2</c:v>
                </c:pt>
                <c:pt idx="3">
                  <c:v>76.2</c:v>
                </c:pt>
                <c:pt idx="4">
                  <c:v>84.7</c:v>
                </c:pt>
              </c:numCache>
            </c:numRef>
          </c:val>
          <c:extLst>
            <c:ext xmlns:c16="http://schemas.microsoft.com/office/drawing/2014/chart" uri="{C3380CC4-5D6E-409C-BE32-E72D297353CC}">
              <c16:uniqueId val="{00000001-1A7A-4ABA-A6B3-B4498FA70A52}"/>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C0BD-426C-AC55-A1ED62A912D4}"/>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4-C0BD-426C-AC55-A1ED62A912D4}"/>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2-C0BD-426C-AC55-A1ED62A912D4}"/>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C0BD-426C-AC55-A1ED62A912D4}"/>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'[Lærekontrakter_180923.xlsx]08.11.24_privat_sektor'!$I$3</c:f>
              <c:strCache>
                <c:ptCount val="1"/>
                <c:pt idx="0">
                  <c:v>Antall kontrakter per 1000 innbyggere</c:v>
                </c:pt>
              </c:strCache>
            </c:strRef>
          </c:tx>
          <c:spPr>
            <a:solidFill>
              <a:srgbClr val="002060"/>
            </a:solidFill>
            <a:ln>
              <a:noFill/>
            </a:ln>
            <a:effectLst/>
          </c:spPr>
          <c:invertIfNegative val="0"/>
          <c:dPt>
            <c:idx val="11"/>
            <c:invertIfNegative val="0"/>
            <c:bubble3D val="0"/>
            <c:spPr>
              <a:solidFill>
                <a:srgbClr val="00B0F0"/>
              </a:solidFill>
              <a:ln>
                <a:noFill/>
              </a:ln>
              <a:effectLst/>
            </c:spPr>
            <c:extLst>
              <c:ext xmlns:c16="http://schemas.microsoft.com/office/drawing/2014/chart" uri="{C3380CC4-5D6E-409C-BE32-E72D297353CC}">
                <c16:uniqueId val="{00000001-9FB1-4446-B81D-FC753DD22B81}"/>
              </c:ext>
            </c:extLst>
          </c:dPt>
          <c:dPt>
            <c:idx val="16"/>
            <c:invertIfNegative val="0"/>
            <c:bubble3D val="0"/>
            <c:spPr>
              <a:solidFill>
                <a:srgbClr val="FFC000"/>
              </a:solidFill>
              <a:ln>
                <a:noFill/>
              </a:ln>
              <a:effectLst/>
            </c:spPr>
            <c:extLst>
              <c:ext xmlns:c16="http://schemas.microsoft.com/office/drawing/2014/chart" uri="{C3380CC4-5D6E-409C-BE32-E72D297353CC}">
                <c16:uniqueId val="{00000003-9FB1-4446-B81D-FC753DD22B81}"/>
              </c:ext>
            </c:extLst>
          </c:dPt>
          <c:cat>
            <c:strRef>
              <c:f>'[Lærekontrakter_180923.xlsx]08.11.24_privat_sektor'!$H$4:$H$29</c:f>
              <c:strCache>
                <c:ptCount val="26"/>
                <c:pt idx="0">
                  <c:v>Iveland</c:v>
                </c:pt>
                <c:pt idx="1">
                  <c:v>Vegårshei</c:v>
                </c:pt>
                <c:pt idx="2">
                  <c:v>Åseral</c:v>
                </c:pt>
                <c:pt idx="3">
                  <c:v>Gjerstad</c:v>
                </c:pt>
                <c:pt idx="4">
                  <c:v>Sirdal</c:v>
                </c:pt>
                <c:pt idx="5">
                  <c:v>Vennesla</c:v>
                </c:pt>
                <c:pt idx="6">
                  <c:v>Lillesand</c:v>
                </c:pt>
                <c:pt idx="7">
                  <c:v>Bygland</c:v>
                </c:pt>
                <c:pt idx="8">
                  <c:v>Evje og Hornnes</c:v>
                </c:pt>
                <c:pt idx="9">
                  <c:v>Åmli</c:v>
                </c:pt>
                <c:pt idx="10">
                  <c:v>Arendal</c:v>
                </c:pt>
                <c:pt idx="11">
                  <c:v>Tvedestrand</c:v>
                </c:pt>
                <c:pt idx="12">
                  <c:v>Birkenes</c:v>
                </c:pt>
                <c:pt idx="13">
                  <c:v>Kvinesdal</c:v>
                </c:pt>
                <c:pt idx="14">
                  <c:v>Risør</c:v>
                </c:pt>
                <c:pt idx="15">
                  <c:v>Grimstad</c:v>
                </c:pt>
                <c:pt idx="16">
                  <c:v>Agder</c:v>
                </c:pt>
                <c:pt idx="17">
                  <c:v>Lindesnes</c:v>
                </c:pt>
                <c:pt idx="18">
                  <c:v>Lyngdal</c:v>
                </c:pt>
                <c:pt idx="19">
                  <c:v>Froland</c:v>
                </c:pt>
                <c:pt idx="20">
                  <c:v>Bykle</c:v>
                </c:pt>
                <c:pt idx="21">
                  <c:v>Valle</c:v>
                </c:pt>
                <c:pt idx="22">
                  <c:v>Hægebostad</c:v>
                </c:pt>
                <c:pt idx="23">
                  <c:v>Kristiansand</c:v>
                </c:pt>
                <c:pt idx="24">
                  <c:v>Farsund</c:v>
                </c:pt>
                <c:pt idx="25">
                  <c:v>Flekkefjord</c:v>
                </c:pt>
              </c:strCache>
            </c:strRef>
          </c:cat>
          <c:val>
            <c:numRef>
              <c:f>'[Lærekontrakter_180923.xlsx]08.11.24_privat_sektor'!$I$4:$I$29</c:f>
              <c:numCache>
                <c:formatCode>0</c:formatCode>
                <c:ptCount val="26"/>
                <c:pt idx="0">
                  <c:v>2.1739130434782608</c:v>
                </c:pt>
                <c:pt idx="1">
                  <c:v>2.204585537918871</c:v>
                </c:pt>
                <c:pt idx="2">
                  <c:v>3.2502708559046587</c:v>
                </c:pt>
                <c:pt idx="3">
                  <c:v>4.5008183306055649</c:v>
                </c:pt>
                <c:pt idx="4">
                  <c:v>5.3390282968499738</c:v>
                </c:pt>
                <c:pt idx="5">
                  <c:v>6.5363706963499872</c:v>
                </c:pt>
                <c:pt idx="6">
                  <c:v>6.5955046428881374</c:v>
                </c:pt>
                <c:pt idx="7">
                  <c:v>6.7796610169491522</c:v>
                </c:pt>
                <c:pt idx="8">
                  <c:v>7.0582304008066545</c:v>
                </c:pt>
                <c:pt idx="9">
                  <c:v>7.2142064372918977</c:v>
                </c:pt>
                <c:pt idx="10">
                  <c:v>7.226836371480962</c:v>
                </c:pt>
                <c:pt idx="11">
                  <c:v>7.4331804523169387</c:v>
                </c:pt>
                <c:pt idx="12">
                  <c:v>7.4817518248175183</c:v>
                </c:pt>
                <c:pt idx="13">
                  <c:v>7.7519379844961236</c:v>
                </c:pt>
                <c:pt idx="14">
                  <c:v>8.4981684981684982</c:v>
                </c:pt>
                <c:pt idx="15">
                  <c:v>8.6106772397773241</c:v>
                </c:pt>
                <c:pt idx="16">
                  <c:v>8.7978740034391123</c:v>
                </c:pt>
                <c:pt idx="17">
                  <c:v>8.8222878851836217</c:v>
                </c:pt>
                <c:pt idx="18">
                  <c:v>9.6908167974157831</c:v>
                </c:pt>
                <c:pt idx="19">
                  <c:v>9.7819114817190513</c:v>
                </c:pt>
                <c:pt idx="20">
                  <c:v>9.8911968348170127</c:v>
                </c:pt>
                <c:pt idx="21">
                  <c:v>9.9585062240663902</c:v>
                </c:pt>
                <c:pt idx="22">
                  <c:v>10.135135135135135</c:v>
                </c:pt>
                <c:pt idx="23">
                  <c:v>10.146513257996684</c:v>
                </c:pt>
                <c:pt idx="24">
                  <c:v>10.935601458080194</c:v>
                </c:pt>
                <c:pt idx="25">
                  <c:v>10.992563853863563</c:v>
                </c:pt>
              </c:numCache>
            </c:numRef>
          </c:val>
          <c:extLst>
            <c:ext xmlns:c16="http://schemas.microsoft.com/office/drawing/2014/chart" uri="{C3380CC4-5D6E-409C-BE32-E72D297353CC}">
              <c16:uniqueId val="{00000004-9FB1-4446-B81D-FC753DD22B81}"/>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53</cx:pt>
          <cx:pt idx="1">7</cx:pt>
          <cx:pt idx="2">221</cx:pt>
          <cx:pt idx="3">10</cx:pt>
          <cx:pt idx="4">219</cx:pt>
          <cx:pt idx="5">332</cx:pt>
          <cx:pt idx="6">101</cx:pt>
          <cx:pt idx="7">50</cx:pt>
          <cx:pt idx="8">12</cx:pt>
          <cx:pt idx="9">6</cx:pt>
          <cx:pt idx="10">109</cx:pt>
          <cx:pt idx="11">88</cx:pt>
          <cx:pt idx="12">85</cx:pt>
          <cx:pt idx="13">350</cx:pt>
          <cx:pt idx="14">621</cx:pt>
          <cx:pt idx="15">96</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16.12.2024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Tvedestrand samlet for hele befolkningen: 40,6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2814 -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16.12.2024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dirty="0"/>
              <a:t>- Nasjonal referansebane beregnes med utgangspunkt i vedtatt nasjonal politikk.</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NB: Luftfart og kvotepliktig industri er ikke inkludert i beregningene.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er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Transport og annen mobil forbrenning inkl.:</a:t>
            </a:r>
            <a:r>
              <a:rPr lang="nb-NO" baseline="0" dirty="0"/>
              <a:t> veitrafikk, sjøfart og annen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t>
            </a:r>
            <a:r>
              <a:rPr lang="nb-NO" dirty="0"/>
              <a:t> Statistikk dagens klimagassutslipp er for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703829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Figuren til venstre viser den faktiske befolkningsutviklinga fram til 2024, og deretter </a:t>
            </a:r>
            <a:r>
              <a:rPr lang="nn-NO" dirty="0" err="1"/>
              <a:t>SSB’s</a:t>
            </a:r>
            <a:r>
              <a:rPr lang="nn-NO" dirty="0"/>
              <a:t> middelalternativ fram til 2030. Denne framskrivinga viser ei nokså lineær utvikling og er basert på seinare års utvikling. og at </a:t>
            </a:r>
            <a:r>
              <a:rPr lang="nn-NO" dirty="0" err="1"/>
              <a:t>årlige</a:t>
            </a:r>
            <a:r>
              <a:rPr lang="nn-NO" dirty="0"/>
              <a:t> svingingar sjølvsagt ikkje fangast opp. Jo lengre fram i tid ein ser, jo mindre treffsikker er framskrivinga. Desse tar heller ikkje omsyn til hendingar det er grunn til å tru kan ha betyding, som til dømes større </a:t>
            </a:r>
            <a:r>
              <a:rPr lang="nn-NO" dirty="0" err="1"/>
              <a:t>infrastrukturprosjekter</a:t>
            </a:r>
            <a:r>
              <a:rPr lang="nn-NO" dirty="0"/>
              <a:t> eller bedrifts etableringar. </a:t>
            </a:r>
            <a:endParaRPr lang="en-US" dirty="0"/>
          </a:p>
          <a:p>
            <a:r>
              <a:rPr lang="nn-NO" dirty="0"/>
              <a:t>Figuren til høgre er det knyta lite uvisse til auken i den aldrande befolkninga. Dette er menneskjer vi allereie har hos oss i dag.</a:t>
            </a:r>
            <a:endParaRPr lang="en-US" dirty="0"/>
          </a:p>
          <a:p>
            <a:endParaRPr lang="nb-NO" dirty="0"/>
          </a:p>
          <a:p>
            <a:endParaRPr lang="nb-NO" dirty="0">
              <a:cs typeface="Calibri"/>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24</a:t>
            </a:fld>
            <a:endParaRPr lang="nb-NO"/>
          </a:p>
        </p:txBody>
      </p:sp>
    </p:spTree>
    <p:extLst>
      <p:ext uri="{BB962C8B-B14F-4D97-AF65-F5344CB8AC3E}">
        <p14:creationId xmlns:p14="http://schemas.microsoft.com/office/powerpoint/2010/main" val="3660598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143435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a:t>
            </a:r>
            <a:r>
              <a:rPr lang="nb-NO" sz="1200" b="0" i="0" kern="1200">
                <a:solidFill>
                  <a:schemeClr val="tx1"/>
                </a:solidFill>
                <a:effectLst/>
                <a:latin typeface="+mn-lt"/>
                <a:ea typeface="+mn-ea"/>
                <a:cs typeface="+mn-cs"/>
              </a:rPr>
              <a:t>grunnopplæringen.</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16.12.2024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6" Type="http://schemas.openxmlformats.org/officeDocument/2006/relationships/chart" Target="../charts/chart16.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18.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hyperlink" Target="https://agdertall.no/befolkning/befolkningsutvikling/"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Tvedestrand</a:t>
            </a:r>
          </a:p>
        </p:txBody>
      </p:sp>
      <p:sp>
        <p:nvSpPr>
          <p:cNvPr id="3" name="Undertittel 2"/>
          <p:cNvSpPr>
            <a:spLocks noGrp="1"/>
          </p:cNvSpPr>
          <p:nvPr>
            <p:ph type="subTitle" idx="1"/>
          </p:nvPr>
        </p:nvSpPr>
        <p:spPr/>
        <p:txBody>
          <a:bodyPr/>
          <a:lstStyle/>
          <a:p>
            <a:endParaRPr lang="nb-NO" dirty="0"/>
          </a:p>
          <a:p>
            <a:r>
              <a:rPr lang="nb-NO" dirty="0"/>
              <a:t>Utvalgt statistikk for gjennomgående tema i regionplan Agder</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8349" y="314130"/>
            <a:ext cx="10153651" cy="685606"/>
          </a:xfrm>
        </p:spPr>
        <p:txBody>
          <a:bodyPr/>
          <a:lstStyle/>
          <a:p>
            <a:r>
              <a:rPr lang="nb-NO" dirty="0"/>
              <a:t>Næringsstruktur – 4. kvartal 2023</a:t>
            </a:r>
          </a:p>
        </p:txBody>
      </p:sp>
      <p:sp>
        <p:nvSpPr>
          <p:cNvPr id="10" name="TekstSylinder 9"/>
          <p:cNvSpPr txBox="1"/>
          <p:nvPr/>
        </p:nvSpPr>
        <p:spPr>
          <a:xfrm>
            <a:off x="508349" y="4958157"/>
            <a:ext cx="11510823" cy="1077218"/>
          </a:xfrm>
          <a:prstGeom prst="rect">
            <a:avLst/>
          </a:prstGeom>
          <a:noFill/>
        </p:spPr>
        <p:txBody>
          <a:bodyPr wrap="square" rtlCol="0">
            <a:spAutoFit/>
          </a:bodyPr>
          <a:lstStyle/>
          <a:p>
            <a:r>
              <a:rPr lang="nb-NO" sz="1600" dirty="0" err="1"/>
              <a:t>Teamtec</a:t>
            </a:r>
            <a:r>
              <a:rPr lang="nb-NO" sz="1600" dirty="0"/>
              <a:t> AS og </a:t>
            </a:r>
            <a:r>
              <a:rPr lang="nb-NO" sz="1600" dirty="0" err="1"/>
              <a:t>Ertec</a:t>
            </a:r>
            <a:r>
              <a:rPr lang="nb-NO" sz="1600" dirty="0"/>
              <a:t> AS er de største industribedriftene i Tvedestrand (hhv. Maskin- og metallvareindustri.</a:t>
            </a:r>
          </a:p>
          <a:p>
            <a:endParaRPr lang="nb-NO" sz="1600" dirty="0"/>
          </a:p>
          <a:p>
            <a:r>
              <a:rPr lang="nb-NO" sz="1600" dirty="0"/>
              <a:t>Olsen Erling AS (Rørleggerarbeid) og </a:t>
            </a:r>
            <a:r>
              <a:rPr lang="nb-NO" sz="1600" dirty="0" err="1"/>
              <a:t>Fagelektro</a:t>
            </a:r>
            <a:r>
              <a:rPr lang="nb-NO" sz="1600" dirty="0"/>
              <a:t> AS </a:t>
            </a:r>
            <a:r>
              <a:rPr lang="nb-NO" sz="1600" dirty="0" err="1"/>
              <a:t>avd</a:t>
            </a:r>
            <a:r>
              <a:rPr lang="nb-NO" sz="1600" dirty="0"/>
              <a:t> Tvedestrand (Elektrisk installasjonsarbeid) er de største bygg- og anleggsbedriftene.</a:t>
            </a:r>
          </a:p>
        </p:txBody>
      </p:sp>
      <p:sp>
        <p:nvSpPr>
          <p:cNvPr id="5" name="TekstSylinder 4">
            <a:extLst>
              <a:ext uri="{FF2B5EF4-FFF2-40B4-BE49-F238E27FC236}">
                <a16:creationId xmlns:a16="http://schemas.microsoft.com/office/drawing/2014/main" id="{3CA819FE-FFDB-92CB-C35A-6A4FCDDF7E63}"/>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946465881"/>
                  </p:ext>
                </p:extLst>
              </p:nvPr>
            </p:nvGraphicFramePr>
            <p:xfrm>
              <a:off x="508349" y="1252984"/>
              <a:ext cx="5005389" cy="353125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508349" y="1252984"/>
                <a:ext cx="5005389" cy="3531259"/>
              </a:xfrm>
              <a:prstGeom prst="rect">
                <a:avLst/>
              </a:prstGeom>
            </p:spPr>
          </p:pic>
        </mc:Fallback>
      </mc:AlternateContent>
      <p:graphicFrame>
        <p:nvGraphicFramePr>
          <p:cNvPr id="3" name="Diagram 2"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595118311"/>
              </p:ext>
            </p:extLst>
          </p:nvPr>
        </p:nvGraphicFramePr>
        <p:xfrm>
          <a:off x="5680950" y="1367037"/>
          <a:ext cx="6465574" cy="32819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b-NO"/>
              <a:t>Levekår, likestilling, inkludering og mangfold</a:t>
            </a:r>
          </a:p>
        </p:txBody>
      </p:sp>
      <p:sp>
        <p:nvSpPr>
          <p:cNvPr id="3" name="Undertittel 2"/>
          <p:cNvSpPr>
            <a:spLocks noGrp="1"/>
          </p:cNvSpPr>
          <p:nvPr>
            <p:ph type="subTitle" idx="1"/>
          </p:nvPr>
        </p:nvSpPr>
        <p:spPr>
          <a:xfrm>
            <a:off x="1193800" y="3135253"/>
            <a:ext cx="10171112" cy="1541688"/>
          </a:xfrm>
        </p:spPr>
        <p:txBody>
          <a:bodyPr/>
          <a:lstStyle/>
          <a:p>
            <a:r>
              <a:rPr lang="nb-NO" i="1"/>
              <a:t>Regionplan Agder 2030 tegner et fremtidsbilde der Agder er en attraktiv region å bo i, jobbe i og besøke. Byene, tettstedene og bygdesentrene er trygge og attraktive steder med identitet og innovasjonskraft. Stedene er kompakte, tilrettelagt for alle, uansett funksjonsevne, og ivaretar behovene som både minoritetsgrupper og en stadig økende andel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6862" y="327929"/>
            <a:ext cx="10153651" cy="685606"/>
          </a:xfrm>
        </p:spPr>
        <p:txBody>
          <a:bodyPr/>
          <a:lstStyle/>
          <a:p>
            <a:r>
              <a:rPr lang="nb-NO" dirty="0"/>
              <a:t>Grunnskolepoeng</a:t>
            </a:r>
          </a:p>
        </p:txBody>
      </p:sp>
      <p:sp>
        <p:nvSpPr>
          <p:cNvPr id="3" name="Plassholder for innhold 2"/>
          <p:cNvSpPr>
            <a:spLocks noGrp="1"/>
          </p:cNvSpPr>
          <p:nvPr>
            <p:ph idx="1"/>
          </p:nvPr>
        </p:nvSpPr>
        <p:spPr>
          <a:xfrm>
            <a:off x="516862" y="1300163"/>
            <a:ext cx="4316396" cy="4066968"/>
          </a:xfrm>
        </p:spPr>
        <p:txBody>
          <a:bodyPr/>
          <a:lstStyle/>
          <a:p>
            <a:r>
              <a:rPr lang="nb-NO" sz="2000" dirty="0"/>
              <a:t>Tvedestrand ligger over snittet for fylket for grunnskolepoeng i 2020 og 2022, likt med snittet i 2021, og under snittet i 2023 og 2024.</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9E47B1A4-40A9-6245-1859-51F0D3DDBE40}"/>
              </a:ext>
            </a:extLst>
          </p:cNvPr>
          <p:cNvSpPr txBox="1"/>
          <p:nvPr/>
        </p:nvSpPr>
        <p:spPr>
          <a:xfrm>
            <a:off x="693477" y="5385413"/>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2811360505"/>
              </p:ext>
            </p:extLst>
          </p:nvPr>
        </p:nvGraphicFramePr>
        <p:xfrm>
          <a:off x="5717255" y="1300163"/>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Gjennomføring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2017-kullet var gjennomførings-graden i kommunen 84,7 %. Dette er høyere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p>
        </p:txBody>
      </p:sp>
      <p:graphicFrame>
        <p:nvGraphicFramePr>
          <p:cNvPr id="5" name="Tabell 4">
            <a:extLst>
              <a:ext uri="{FF2B5EF4-FFF2-40B4-BE49-F238E27FC236}">
                <a16:creationId xmlns:a16="http://schemas.microsoft.com/office/drawing/2014/main" id="{69A96E7B-2E5C-0EF0-E6A9-A9E370BCA5D3}"/>
              </a:ext>
            </a:extLst>
          </p:cNvPr>
          <p:cNvGraphicFramePr>
            <a:graphicFrameLocks noGrp="1"/>
          </p:cNvGraphicFramePr>
          <p:nvPr>
            <p:extLst>
              <p:ext uri="{D42A27DB-BD31-4B8C-83A1-F6EECF244321}">
                <p14:modId xmlns:p14="http://schemas.microsoft.com/office/powerpoint/2010/main" val="2342675607"/>
              </p:ext>
            </p:extLst>
          </p:nvPr>
        </p:nvGraphicFramePr>
        <p:xfrm>
          <a:off x="695910" y="3441498"/>
          <a:ext cx="4038600" cy="1546860"/>
        </p:xfrm>
        <a:graphic>
          <a:graphicData uri="http://schemas.openxmlformats.org/drawingml/2006/table">
            <a:tbl>
              <a:tblPr firstRow="1"/>
              <a:tblGrid>
                <a:gridCol w="1054100">
                  <a:extLst>
                    <a:ext uri="{9D8B030D-6E8A-4147-A177-3AD203B41FA5}">
                      <a16:colId xmlns:a16="http://schemas.microsoft.com/office/drawing/2014/main" val="4060268330"/>
                    </a:ext>
                  </a:extLst>
                </a:gridCol>
                <a:gridCol w="1054100">
                  <a:extLst>
                    <a:ext uri="{9D8B030D-6E8A-4147-A177-3AD203B41FA5}">
                      <a16:colId xmlns:a16="http://schemas.microsoft.com/office/drawing/2014/main" val="164148316"/>
                    </a:ext>
                  </a:extLst>
                </a:gridCol>
                <a:gridCol w="965200">
                  <a:extLst>
                    <a:ext uri="{9D8B030D-6E8A-4147-A177-3AD203B41FA5}">
                      <a16:colId xmlns:a16="http://schemas.microsoft.com/office/drawing/2014/main" val="2791556029"/>
                    </a:ext>
                  </a:extLst>
                </a:gridCol>
                <a:gridCol w="965200">
                  <a:extLst>
                    <a:ext uri="{9D8B030D-6E8A-4147-A177-3AD203B41FA5}">
                      <a16:colId xmlns:a16="http://schemas.microsoft.com/office/drawing/2014/main" val="3314683404"/>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99876602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Tvedestrand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54,4 %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45,6 %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8409069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59,1 %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033598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67,4 %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32,6 %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563137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6087039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676185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9999691"/>
                  </a:ext>
                </a:extLst>
              </a:tr>
            </a:tbl>
          </a:graphicData>
        </a:graphic>
      </p:graphicFrame>
      <p:sp>
        <p:nvSpPr>
          <p:cNvPr id="2" name="TekstSylinder 1"/>
          <p:cNvSpPr txBox="1"/>
          <p:nvPr/>
        </p:nvSpPr>
        <p:spPr>
          <a:xfrm>
            <a:off x="5627077" y="6199833"/>
            <a:ext cx="5345723" cy="276999"/>
          </a:xfrm>
          <a:prstGeom prst="rect">
            <a:avLst/>
          </a:prstGeom>
          <a:noFill/>
        </p:spPr>
        <p:txBody>
          <a:bodyPr wrap="square" rtlCol="0">
            <a:spAutoFit/>
          </a:bodyPr>
          <a:lstStyle/>
          <a:p>
            <a:pPr algn="l"/>
            <a:r>
              <a:rPr lang="nb-NO" sz="1200" dirty="0"/>
              <a:t>Eventuelle 0-verdier skyldes at bakgrunnsdata er undertrykt </a:t>
            </a:r>
            <a:r>
              <a:rPr lang="nb-NO" sz="1200" dirty="0" err="1"/>
              <a:t>pga</a:t>
            </a:r>
            <a:r>
              <a:rPr lang="nb-NO" sz="1200" dirty="0"/>
              <a:t> lite utvalg.</a:t>
            </a:r>
          </a:p>
        </p:txBody>
      </p:sp>
      <p:sp>
        <p:nvSpPr>
          <p:cNvPr id="4" name="TekstSylinder 3">
            <a:extLst>
              <a:ext uri="{FF2B5EF4-FFF2-40B4-BE49-F238E27FC236}">
                <a16:creationId xmlns:a16="http://schemas.microsoft.com/office/drawing/2014/main" id="{A2C045A3-1F4B-4246-91CD-7D3279912321}"/>
              </a:ext>
            </a:extLst>
          </p:cNvPr>
          <p:cNvSpPr txBox="1"/>
          <p:nvPr/>
        </p:nvSpPr>
        <p:spPr>
          <a:xfrm>
            <a:off x="695910" y="5367121"/>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4048117115"/>
              </p:ext>
            </p:extLst>
          </p:nvPr>
        </p:nvGraphicFramePr>
        <p:xfrm>
          <a:off x="5134707" y="1328737"/>
          <a:ext cx="6922844" cy="36596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2" y="1003580"/>
            <a:ext cx="4076202"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Tvedestrand har ikke nådd målsetningen om tre lærekontrakter i kommunal sektor per 1000 innbyggere i 2024.</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Tvedestrand har 13 lærekontrakter i kommunal sektor, og mangler 6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Tvedestrand har 7 lærekontrakter per 1000 innbyggere i privat sektor (2024).</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95DCBE3D-B153-8797-AED0-2CF12836AB9F}"/>
              </a:ext>
            </a:extLst>
          </p:cNvPr>
          <p:cNvGraphicFramePr>
            <a:graphicFrameLocks/>
          </p:cNvGraphicFramePr>
          <p:nvPr>
            <p:extLst>
              <p:ext uri="{D42A27DB-BD31-4B8C-83A1-F6EECF244321}">
                <p14:modId xmlns:p14="http://schemas.microsoft.com/office/powerpoint/2010/main" val="1482261505"/>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descr="Stolpediagram som viser antall lærekontrakter per 1000 innbyggere, privat sektor. Sammenligner alle kommuner i Agder.">
            <a:extLst>
              <a:ext uri="{FF2B5EF4-FFF2-40B4-BE49-F238E27FC236}">
                <a16:creationId xmlns:a16="http://schemas.microsoft.com/office/drawing/2014/main" id="{79A0F035-6E3E-5A03-587D-E8262889D0DF}"/>
              </a:ext>
            </a:extLst>
          </p:cNvPr>
          <p:cNvGraphicFramePr>
            <a:graphicFrameLocks/>
          </p:cNvGraphicFramePr>
          <p:nvPr>
            <p:extLst>
              <p:ext uri="{D42A27DB-BD31-4B8C-83A1-F6EECF244321}">
                <p14:modId xmlns:p14="http://schemas.microsoft.com/office/powerpoint/2010/main" val="4236471819"/>
              </p:ext>
            </p:extLst>
          </p:nvPr>
        </p:nvGraphicFramePr>
        <p:xfrm>
          <a:off x="5063068" y="3671398"/>
          <a:ext cx="6932990" cy="21626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3447" y="325005"/>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B21E2FD4-D9C7-8BE3-335D-DD3F9D2AE41F}"/>
              </a:ext>
            </a:extLst>
          </p:cNvPr>
          <p:cNvSpPr txBox="1"/>
          <p:nvPr/>
        </p:nvSpPr>
        <p:spPr>
          <a:xfrm>
            <a:off x="557896" y="5582616"/>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Tabell 6">
            <a:extLst>
              <a:ext uri="{FF2B5EF4-FFF2-40B4-BE49-F238E27FC236}">
                <a16:creationId xmlns:a16="http://schemas.microsoft.com/office/drawing/2014/main" id="{4C597273-0264-90B8-E414-2B75B5E01408}"/>
              </a:ext>
            </a:extLst>
          </p:cNvPr>
          <p:cNvGraphicFramePr>
            <a:graphicFrameLocks noGrp="1"/>
          </p:cNvGraphicFramePr>
          <p:nvPr>
            <p:extLst>
              <p:ext uri="{D42A27DB-BD31-4B8C-83A1-F6EECF244321}">
                <p14:modId xmlns:p14="http://schemas.microsoft.com/office/powerpoint/2010/main" val="2797275174"/>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Tvedestrand</a:t>
                      </a:r>
                    </a:p>
                  </a:txBody>
                  <a:tcPr anchor="ctr"/>
                </a:tc>
                <a:tc>
                  <a:txBody>
                    <a:bodyPr/>
                    <a:lstStyle/>
                    <a:p>
                      <a:pPr algn="ctr"/>
                      <a:r>
                        <a:rPr lang="nb-NO" sz="1400" b="0" dirty="0"/>
                        <a:t>33,4</a:t>
                      </a:r>
                    </a:p>
                  </a:txBody>
                  <a:tcPr anchor="ctr"/>
                </a:tc>
                <a:tc>
                  <a:txBody>
                    <a:bodyPr/>
                    <a:lstStyle/>
                    <a:p>
                      <a:pPr algn="ctr"/>
                      <a:r>
                        <a:rPr lang="nb-NO" sz="1400" b="0" dirty="0"/>
                        <a:t>20,0</a:t>
                      </a:r>
                    </a:p>
                  </a:txBody>
                  <a:tcPr anchor="ctr"/>
                </a:tc>
                <a:tc>
                  <a:txBody>
                    <a:bodyPr/>
                    <a:lstStyle/>
                    <a:p>
                      <a:pPr algn="ctr"/>
                      <a:r>
                        <a:rPr lang="nb-NO" sz="1400" b="0" dirty="0"/>
                        <a:t>48,2</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10" name="Bilde 9" descr="Linjediagram som viser utviklingen i andel kvinner 20-66 år som jobber deltid. Tidsserie for Agder og Norge. ">
            <a:extLst>
              <a:ext uri="{FF2B5EF4-FFF2-40B4-BE49-F238E27FC236}">
                <a16:creationId xmlns:a16="http://schemas.microsoft.com/office/drawing/2014/main" id="{CF93E000-86EF-9BA8-8A4D-AEE473996585}"/>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24F75D29-6AB4-DD32-D9DD-BC2E3562AE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3" y="1175211"/>
            <a:ext cx="3494809" cy="3139321"/>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ADC4D27A-7104-89A3-9CDC-9CE0B0173FB4}"/>
              </a:ext>
            </a:extLst>
          </p:cNvPr>
          <p:cNvSpPr txBox="1"/>
          <p:nvPr/>
        </p:nvSpPr>
        <p:spPr>
          <a:xfrm>
            <a:off x="737112" y="4686479"/>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5" name="Diagram 4"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4139769904"/>
              </p:ext>
            </p:extLst>
          </p:nvPr>
        </p:nvGraphicFramePr>
        <p:xfrm>
          <a:off x="4338687" y="1175210"/>
          <a:ext cx="7430749" cy="46191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078294F2-A6F6-2263-1823-FD5A179C43EC}"/>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3194613947"/>
              </p:ext>
            </p:extLst>
          </p:nvPr>
        </p:nvGraphicFramePr>
        <p:xfrm>
          <a:off x="4072839" y="1246043"/>
          <a:ext cx="7877175"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973790"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47DCA46B-50E1-2FDE-FC96-1DC5282D5C2D}"/>
              </a:ext>
            </a:extLst>
          </p:cNvPr>
          <p:cNvSpPr txBox="1"/>
          <p:nvPr/>
        </p:nvSpPr>
        <p:spPr>
          <a:xfrm>
            <a:off x="731568" y="5054714"/>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677513905"/>
              </p:ext>
            </p:extLst>
          </p:nvPr>
        </p:nvGraphicFramePr>
        <p:xfrm>
          <a:off x="5059479" y="4400550"/>
          <a:ext cx="6179820"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91339058"/>
              </p:ext>
            </p:extLst>
          </p:nvPr>
        </p:nvGraphicFramePr>
        <p:xfrm>
          <a:off x="5059479" y="2530683"/>
          <a:ext cx="6179820"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828153779"/>
              </p:ext>
            </p:extLst>
          </p:nvPr>
        </p:nvGraphicFramePr>
        <p:xfrm>
          <a:off x="5059479" y="651289"/>
          <a:ext cx="6179820"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dirty="0"/>
              <a:t>Klima og miljø</a:t>
            </a:r>
          </a:p>
        </p:txBody>
      </p:sp>
      <p:sp>
        <p:nvSpPr>
          <p:cNvPr id="3" name="Undertittel 2"/>
          <p:cNvSpPr>
            <a:spLocks noGrp="1"/>
          </p:cNvSpPr>
          <p:nvPr>
            <p:ph type="subTitle" idx="1"/>
          </p:nvPr>
        </p:nvSpPr>
        <p:spPr>
          <a:xfrm>
            <a:off x="1193800" y="2618427"/>
            <a:ext cx="10171112" cy="1541688"/>
          </a:xfrm>
        </p:spPr>
        <p:txBody>
          <a:bodyPr/>
          <a:lstStyle/>
          <a:p>
            <a:r>
              <a:rPr lang="nb-NO" i="1" dirty="0"/>
              <a:t>Regionplan Agder 2030 tegner et fremtidsbilde der Agder har redusert klimagassutslipp med minst 45 prosent. Nødvendig infrastruktur for et fullelektrisk samfunn er bygd ut, mens informasjons- og kommunikasjonsteknologi har gjort det enkelt å velge den mest klimavennlige løsningen for innbyggerne og besøkende. Natur- og landbruksområder er ivaretatt for fremtidige generasjoner, og er en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Tvedestrand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141819315"/>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215,1</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203,7</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11,5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11,5</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7,4</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77,7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518318286"/>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2 (443</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(247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dirty="0"/>
                        <a:t>Tvedestrand </a:t>
                      </a:r>
                      <a:r>
                        <a:rPr lang="nb-NO" sz="1200" dirty="0" err="1"/>
                        <a:t>vgs</a:t>
                      </a: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Tvedestrand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112</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893336009"/>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6 323</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49,1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49 %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dirty="0"/>
                        <a:t>menn 43,4 – kvinner 44,7</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79,4 - kvinner 82,4</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t>Personer per husholdning</a:t>
                      </a:r>
                      <a:endParaRPr lang="nb-NO"/>
                    </a:p>
                  </a:txBody>
                  <a:tcPr/>
                </a:tc>
                <a:tc>
                  <a:txBody>
                    <a:bodyPr/>
                    <a:lstStyle/>
                    <a:p>
                      <a:pPr lvl="0" algn="ctr">
                        <a:buNone/>
                      </a:pPr>
                      <a:r>
                        <a:rPr lang="nb-NO" sz="1200" b="0" u="none" strike="noStrike" noProof="0" dirty="0">
                          <a:solidFill>
                            <a:schemeClr val="tx1"/>
                          </a:solidFill>
                        </a:rPr>
                        <a:t>2,04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1711719493"/>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dirty="0">
                          <a:solidFill>
                            <a:schemeClr val="tx1"/>
                          </a:solidFill>
                        </a:rPr>
                        <a:t>Tvedestrand</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56,8</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 – referansebaner </a:t>
            </a:r>
          </a:p>
        </p:txBody>
      </p:sp>
      <p:sp>
        <p:nvSpPr>
          <p:cNvPr id="3" name="Plassholder for innhold 2"/>
          <p:cNvSpPr>
            <a:spLocks noGrp="1"/>
          </p:cNvSpPr>
          <p:nvPr>
            <p:ph idx="1"/>
          </p:nvPr>
        </p:nvSpPr>
        <p:spPr>
          <a:xfrm>
            <a:off x="316630" y="1282474"/>
            <a:ext cx="4226188"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6" name="TekstSylinder 5">
            <a:extLst>
              <a:ext uri="{FF2B5EF4-FFF2-40B4-BE49-F238E27FC236}">
                <a16:creationId xmlns:a16="http://schemas.microsoft.com/office/drawing/2014/main" id="{F678D4D1-44BB-7740-E2AA-366E218E16D4}"/>
              </a:ext>
            </a:extLst>
          </p:cNvPr>
          <p:cNvSpPr txBox="1"/>
          <p:nvPr/>
        </p:nvSpPr>
        <p:spPr>
          <a:xfrm>
            <a:off x="4279196" y="629584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1720013012"/>
              </p:ext>
            </p:extLst>
          </p:nvPr>
        </p:nvGraphicFramePr>
        <p:xfrm>
          <a:off x="4854472" y="1485595"/>
          <a:ext cx="6821594" cy="4092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2808012" cy="3997152"/>
          </a:xfrm>
        </p:spPr>
        <p:txBody>
          <a:bodyPr/>
          <a:lstStyle/>
          <a:p>
            <a:r>
              <a:rPr lang="nb-NO" sz="1800" dirty="0"/>
              <a:t>Målbildet Electric Region Agder 2030</a:t>
            </a:r>
            <a:r>
              <a:rPr lang="nb-NO" sz="1800" b="1" dirty="0"/>
              <a:t> </a:t>
            </a:r>
            <a:r>
              <a:rPr lang="nb-NO" sz="1800" dirty="0"/>
              <a:t>handler om å utnytte ett av regionens globale fortrinn for å realisere en visjon om et Agder hvor alt er elektrisk, alt er fornybart.</a:t>
            </a:r>
          </a:p>
          <a:p>
            <a:endParaRPr lang="nb-NO" sz="1800" dirty="0"/>
          </a:p>
          <a:p>
            <a:r>
              <a:rPr lang="nb-NO" sz="1800" dirty="0"/>
              <a:t>Dette skjer gjennom å elektrifisere samfunnet ved å erstatte fossil energi med fornybar elektrisitet.</a:t>
            </a:r>
            <a:r>
              <a:rPr lang="nb-NO" dirty="0"/>
              <a:t> </a:t>
            </a:r>
            <a:endParaRPr lang="nb-NO" sz="1800" dirty="0"/>
          </a:p>
        </p:txBody>
      </p:sp>
      <p:sp>
        <p:nvSpPr>
          <p:cNvPr id="4" name="TekstSylinder 3">
            <a:extLst>
              <a:ext uri="{FF2B5EF4-FFF2-40B4-BE49-F238E27FC236}">
                <a16:creationId xmlns:a16="http://schemas.microsoft.com/office/drawing/2014/main" id="{0869E888-2E18-3D55-4E60-D79BBED42385}"/>
              </a:ext>
            </a:extLst>
          </p:cNvPr>
          <p:cNvSpPr txBox="1"/>
          <p:nvPr/>
        </p:nvSpPr>
        <p:spPr>
          <a:xfrm>
            <a:off x="504365" y="5441772"/>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7" name="Graphic 7">
            <a:extLst>
              <a:ext uri="{FF2B5EF4-FFF2-40B4-BE49-F238E27FC236}">
                <a16:creationId xmlns:a16="http://schemas.microsoft.com/office/drawing/2014/main" id="{124290E4-3D92-931E-286B-B85FB671A5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32021" y="1478541"/>
            <a:ext cx="372796" cy="372796"/>
          </a:xfrm>
          <a:prstGeom prst="rect">
            <a:avLst/>
          </a:prstGeom>
        </p:spPr>
      </p:pic>
      <p:pic>
        <p:nvPicPr>
          <p:cNvPr id="8" name="Graphic 8">
            <a:extLst>
              <a:ext uri="{FF2B5EF4-FFF2-40B4-BE49-F238E27FC236}">
                <a16:creationId xmlns:a16="http://schemas.microsoft.com/office/drawing/2014/main" id="{A9BE8DBC-C505-451F-F43A-332B9314D64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59601" y="1441305"/>
            <a:ext cx="372796" cy="372796"/>
          </a:xfrm>
          <a:prstGeom prst="rect">
            <a:avLst/>
          </a:prstGeom>
        </p:spPr>
      </p:pic>
      <p:pic>
        <p:nvPicPr>
          <p:cNvPr id="9" name="Content Placeholder 5">
            <a:extLst>
              <a:ext uri="{FF2B5EF4-FFF2-40B4-BE49-F238E27FC236}">
                <a16:creationId xmlns:a16="http://schemas.microsoft.com/office/drawing/2014/main" id="{B587BB7E-8572-1A80-5302-2687D1490CF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15295" y="1446477"/>
            <a:ext cx="405419" cy="405419"/>
          </a:xfrm>
          <a:prstGeom prst="rect">
            <a:avLst/>
          </a:prstGeom>
        </p:spPr>
      </p:pic>
      <p:pic>
        <p:nvPicPr>
          <p:cNvPr id="10" name="Graphic 10">
            <a:extLst>
              <a:ext uri="{FF2B5EF4-FFF2-40B4-BE49-F238E27FC236}">
                <a16:creationId xmlns:a16="http://schemas.microsoft.com/office/drawing/2014/main" id="{F1FEE35B-0B33-A1F9-A8A6-AC62BD70183B}"/>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62062" y="1473369"/>
            <a:ext cx="372796" cy="372796"/>
          </a:xfrm>
          <a:prstGeom prst="rect">
            <a:avLst/>
          </a:prstGeom>
        </p:spPr>
      </p:pic>
      <p:pic>
        <p:nvPicPr>
          <p:cNvPr id="11" name="Graphic 12">
            <a:extLst>
              <a:ext uri="{FF2B5EF4-FFF2-40B4-BE49-F238E27FC236}">
                <a16:creationId xmlns:a16="http://schemas.microsoft.com/office/drawing/2014/main" id="{4D3B195F-375E-CDE7-7A31-20B4DB96B2A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17737" y="1446477"/>
            <a:ext cx="366290" cy="366290"/>
          </a:xfrm>
          <a:prstGeom prst="rect">
            <a:avLst/>
          </a:prstGeom>
        </p:spPr>
      </p:pic>
      <p:pic>
        <p:nvPicPr>
          <p:cNvPr id="12" name="Graphic 13">
            <a:extLst>
              <a:ext uri="{FF2B5EF4-FFF2-40B4-BE49-F238E27FC236}">
                <a16:creationId xmlns:a16="http://schemas.microsoft.com/office/drawing/2014/main" id="{2A2F51B5-E6E1-0E28-053D-158BAD143F90}"/>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81991" y="1395863"/>
            <a:ext cx="423388" cy="423388"/>
          </a:xfrm>
          <a:prstGeom prst="rect">
            <a:avLst/>
          </a:prstGeom>
        </p:spPr>
      </p:pic>
      <p:graphicFrame>
        <p:nvGraphicFramePr>
          <p:cNvPr id="5" name="Chart 17" descr="Stolpediagram som viser elektrifiseringsgrad per sektor.">
            <a:extLst>
              <a:ext uri="{FF2B5EF4-FFF2-40B4-BE49-F238E27FC236}">
                <a16:creationId xmlns:a16="http://schemas.microsoft.com/office/drawing/2014/main" id="{2F5FB7D3-232A-E4BD-5BFD-37DF36511B5E}"/>
              </a:ext>
            </a:extLst>
          </p:cNvPr>
          <p:cNvGraphicFramePr>
            <a:graphicFrameLocks/>
          </p:cNvGraphicFramePr>
          <p:nvPr>
            <p:extLst>
              <p:ext uri="{D42A27DB-BD31-4B8C-83A1-F6EECF244321}">
                <p14:modId xmlns:p14="http://schemas.microsoft.com/office/powerpoint/2010/main" val="2311639894"/>
              </p:ext>
            </p:extLst>
          </p:nvPr>
        </p:nvGraphicFramePr>
        <p:xfrm>
          <a:off x="3566983" y="1659767"/>
          <a:ext cx="8625875" cy="4151337"/>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D38AD872-5B14-3B3B-CC4B-A27FDE0FAD49}"/>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333F0582-1B81-2B2D-514C-5392A0CF50B6}"/>
              </a:ext>
            </a:extLst>
          </p:cNvPr>
          <p:cNvPicPr/>
          <p:nvPr/>
        </p:nvPicPr>
        <p:blipFill>
          <a:blip r:embed="rId6"/>
          <a:stretch>
            <a:fillRect/>
          </a:stretch>
        </p:blipFill>
        <p:spPr>
          <a:xfrm>
            <a:off x="-1320301"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4589F266-D87D-8F47-5EAD-81677CFEF623}"/>
              </a:ext>
            </a:extLst>
          </p:cNvPr>
          <p:cNvPicPr/>
          <p:nvPr/>
        </p:nvPicPr>
        <p:blipFill>
          <a:blip r:embed="rId7"/>
          <a:stretch>
            <a:fillRect/>
          </a:stretch>
        </p:blipFill>
        <p:spPr>
          <a:xfrm>
            <a:off x="6596838" y="3222625"/>
            <a:ext cx="8313738" cy="784225"/>
          </a:xfrm>
          <a:prstGeom prst="rect">
            <a:avLst/>
          </a:prstGeom>
        </p:spPr>
      </p:pic>
      <p:pic>
        <p:nvPicPr>
          <p:cNvPr id="4" name="Bilde 3" descr="Klimagassutslipp ved fullelektrifisering* (tonn CO2-ekv). *Elektrisifisering av Transport og annen mobil forbrenning.">
            <a:extLst>
              <a:ext uri="{FF2B5EF4-FFF2-40B4-BE49-F238E27FC236}">
                <a16:creationId xmlns:a16="http://schemas.microsoft.com/office/drawing/2014/main" id="{500D2BE8-D8AA-E9C4-F713-9CF796726C59}"/>
              </a:ext>
            </a:extLst>
          </p:cNvPr>
          <p:cNvPicPr/>
          <p:nvPr/>
        </p:nvPicPr>
        <p:blipFill>
          <a:blip r:embed="rId8"/>
          <a:stretch>
            <a:fillRect/>
          </a:stretch>
        </p:blipFill>
        <p:spPr>
          <a:xfrm>
            <a:off x="2435826"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55</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Tvedestrand kommune sitt areal dekket av skog, 30 % hav, 4 % ferskvann</a:t>
            </a:r>
            <a:r>
              <a:rPr lang="nb-NO" dirty="0">
                <a:solidFill>
                  <a:srgbClr val="000000"/>
                </a:solidFill>
                <a:latin typeface="Arial" panose="020B0604020202020204" pitchFamily="34" charset="0"/>
              </a:rPr>
              <a:t>,   2 % myr</a:t>
            </a:r>
            <a:r>
              <a:rPr lang="nb-NO" b="0" i="0" dirty="0">
                <a:solidFill>
                  <a:srgbClr val="000000"/>
                </a:solidFill>
                <a:effectLst/>
                <a:latin typeface="Arial" panose="020B0604020202020204" pitchFamily="34" charset="0"/>
              </a:rPr>
              <a:t>, mens fulldyrka jord utgjør 2 %. Bebygd areal og samferdsel utgjør til sammen 3,5 %. </a:t>
            </a:r>
            <a:endParaRPr lang="nb-NO" dirty="0"/>
          </a:p>
        </p:txBody>
      </p:sp>
      <p:pic>
        <p:nvPicPr>
          <p:cNvPr id="5" name="Bilde 4" descr="Stolpediagram som viser antall dekar per arealtype i kommunen.">
            <a:extLst>
              <a:ext uri="{FF2B5EF4-FFF2-40B4-BE49-F238E27FC236}">
                <a16:creationId xmlns:a16="http://schemas.microsoft.com/office/drawing/2014/main" id="{FAA694B8-ED19-28F8-2D38-7B364AB484E4}"/>
              </a:ext>
            </a:extLst>
          </p:cNvPr>
          <p:cNvPicPr>
            <a:picLocks noChangeAspect="1"/>
          </p:cNvPicPr>
          <p:nvPr/>
        </p:nvPicPr>
        <p:blipFill>
          <a:blip r:embed="rId3"/>
          <a:stretch>
            <a:fillRect/>
          </a:stretch>
        </p:blipFill>
        <p:spPr>
          <a:xfrm>
            <a:off x="446522" y="2752165"/>
            <a:ext cx="5048250" cy="30099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13 % av arealet i Tvedestrand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34998820"/>
              </p:ext>
            </p:extLst>
          </p:nvPr>
        </p:nvGraphicFramePr>
        <p:xfrm>
          <a:off x="5978284" y="2752166"/>
          <a:ext cx="6040247" cy="300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Tvedestrand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0,5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3 000 dekar skog.</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E3C0FC5F-41A2-7EE5-B057-ED4F1E5B5F1A}"/>
              </a:ext>
            </a:extLst>
          </p:cNvPr>
          <p:cNvPicPr>
            <a:picLocks noChangeAspect="1"/>
          </p:cNvPicPr>
          <p:nvPr/>
        </p:nvPicPr>
        <p:blipFill>
          <a:blip r:embed="rId4"/>
          <a:stretch>
            <a:fillRect/>
          </a:stretch>
        </p:blipFill>
        <p:spPr>
          <a:xfrm>
            <a:off x="5558268" y="706090"/>
            <a:ext cx="6461467" cy="5131372"/>
          </a:xfrm>
          <a:prstGeom prst="rect">
            <a:avLst/>
          </a:prstGeom>
        </p:spPr>
      </p:pic>
      <p:sp>
        <p:nvSpPr>
          <p:cNvPr id="3" name="TekstSylinder 2">
            <a:extLst>
              <a:ext uri="{FF2B5EF4-FFF2-40B4-BE49-F238E27FC236}">
                <a16:creationId xmlns:a16="http://schemas.microsoft.com/office/drawing/2014/main" id="{CD9C356F-661F-3726-B778-142AE42AD9EB}"/>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1 800 bruksenheter til fritid i Tvedestrand, og ca. 3 600 eiere (alle eierandeler inkludert).</a:t>
            </a:r>
          </a:p>
          <a:p>
            <a:endParaRPr lang="nb-NO" sz="2000" dirty="0"/>
          </a:p>
          <a:p>
            <a:r>
              <a:rPr lang="nb-NO" sz="2000" dirty="0"/>
              <a:t>Figur gir en oversikt på antall hytteeiere fordelt på kommuner.</a:t>
            </a:r>
          </a:p>
          <a:p>
            <a:endParaRPr lang="nb-NO" sz="2000" dirty="0"/>
          </a:p>
          <a:p>
            <a:r>
              <a:rPr lang="nb-NO" sz="2000" dirty="0"/>
              <a:t>Kristiansand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B7A8BEB7-1899-1F5C-5076-A32E582C0BD1}"/>
              </a:ext>
            </a:extLst>
          </p:cNvPr>
          <p:cNvPicPr>
            <a:picLocks noChangeAspect="1"/>
          </p:cNvPicPr>
          <p:nvPr/>
        </p:nvPicPr>
        <p:blipFill>
          <a:blip r:embed="rId3"/>
          <a:stretch>
            <a:fillRect/>
          </a:stretch>
        </p:blipFill>
        <p:spPr>
          <a:xfrm>
            <a:off x="5650188" y="1221114"/>
            <a:ext cx="5324475" cy="42100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7329" y="285489"/>
            <a:ext cx="10153651" cy="685606"/>
          </a:xfrm>
        </p:spPr>
        <p:txBody>
          <a:bodyPr/>
          <a:lstStyle/>
          <a:p>
            <a:r>
              <a:rPr lang="nb-NO" dirty="0"/>
              <a:t>Befolkning og demografi</a:t>
            </a:r>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1D5229CC-F532-2D1B-A952-AE8D120E057B}"/>
              </a:ext>
            </a:extLst>
          </p:cNvPr>
          <p:cNvPicPr>
            <a:picLocks noChangeAspect="1"/>
          </p:cNvPicPr>
          <p:nvPr/>
        </p:nvPicPr>
        <p:blipFill>
          <a:blip r:embed="rId3"/>
          <a:stretch>
            <a:fillRect/>
          </a:stretch>
        </p:blipFill>
        <p:spPr>
          <a:xfrm>
            <a:off x="414338" y="1090613"/>
            <a:ext cx="4743450" cy="3219450"/>
          </a:xfrm>
          <a:prstGeom prst="rect">
            <a:avLst/>
          </a:prstGeom>
        </p:spPr>
      </p:pic>
      <p:sp>
        <p:nvSpPr>
          <p:cNvPr id="4" name="TekstSylinder 3"/>
          <p:cNvSpPr txBox="1"/>
          <p:nvPr/>
        </p:nvSpPr>
        <p:spPr>
          <a:xfrm>
            <a:off x="417329" y="4657287"/>
            <a:ext cx="4740459" cy="1077218"/>
          </a:xfrm>
          <a:prstGeom prst="rect">
            <a:avLst/>
          </a:prstGeom>
          <a:noFill/>
        </p:spPr>
        <p:txBody>
          <a:bodyPr wrap="square" rtlCol="0">
            <a:spAutoFit/>
          </a:bodyPr>
          <a:lstStyle/>
          <a:p>
            <a:pPr algn="l"/>
            <a:r>
              <a:rPr lang="nb-NO" sz="1600" dirty="0"/>
              <a:t>SSB spår befolkningsøkning i Tvedestrand som følge av positiv </a:t>
            </a:r>
            <a:r>
              <a:rPr lang="nb-NO" sz="1600" dirty="0" err="1"/>
              <a:t>innenlandsflytting</a:t>
            </a:r>
            <a:r>
              <a:rPr lang="nb-NO" sz="1600" dirty="0"/>
              <a:t> og positiv netto innvandring. Dette oppveier for forventet negativt fødselsoverskudd.</a:t>
            </a:r>
          </a:p>
        </p:txBody>
      </p:sp>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B9A19ADC-7D9D-3247-2D17-79A9F3DF0E7D}"/>
              </a:ext>
            </a:extLst>
          </p:cNvPr>
          <p:cNvPicPr>
            <a:picLocks noChangeAspect="1"/>
          </p:cNvPicPr>
          <p:nvPr/>
        </p:nvPicPr>
        <p:blipFill>
          <a:blip r:embed="rId4"/>
          <a:stretch>
            <a:fillRect/>
          </a:stretch>
        </p:blipFill>
        <p:spPr>
          <a:xfrm>
            <a:off x="5972383" y="1090613"/>
            <a:ext cx="5968365" cy="3219450"/>
          </a:xfrm>
          <a:prstGeom prst="rect">
            <a:avLst/>
          </a:prstGeom>
        </p:spPr>
      </p:pic>
      <p:sp>
        <p:nvSpPr>
          <p:cNvPr id="8" name="TekstSylinder 7"/>
          <p:cNvSpPr txBox="1"/>
          <p:nvPr/>
        </p:nvSpPr>
        <p:spPr>
          <a:xfrm>
            <a:off x="5972383" y="4577431"/>
            <a:ext cx="5968365"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2,7 til 2,2 i 2040. Aldringen er svakere enn snittet for Agder, men utgangsbefolkningen (2024) er eldre. </a:t>
            </a:r>
          </a:p>
        </p:txBody>
      </p:sp>
      <p:sp>
        <p:nvSpPr>
          <p:cNvPr id="5" name="TekstSylinder 4">
            <a:extLst>
              <a:ext uri="{FF2B5EF4-FFF2-40B4-BE49-F238E27FC236}">
                <a16:creationId xmlns:a16="http://schemas.microsoft.com/office/drawing/2014/main" id="{6C9B66F4-BE42-6EAE-8E7C-40E98127D001}"/>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5"/>
              </a:rPr>
              <a:t>Rapport befolkningsutvikling</a:t>
            </a:r>
            <a:endParaRPr lang="nb-NO" dirty="0"/>
          </a:p>
        </p:txBody>
      </p:sp>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dirty="0"/>
              <a:t>Fra 2018 til 2023 vokste folketallet i Tvedestrand med 98 personer (1,6 %). De sentrumsnære grunnkretsene vokste en god del: Tveite (+82), Gladstad (+50) og </a:t>
            </a:r>
            <a:r>
              <a:rPr lang="nb-NO" dirty="0" err="1"/>
              <a:t>Myklebustad</a:t>
            </a:r>
            <a:r>
              <a:rPr lang="nb-NO" dirty="0"/>
              <a:t> (+61), mens Tvedestrand sentrum gikk ned.</a:t>
            </a:r>
          </a:p>
          <a:p>
            <a:endParaRPr lang="nb-NO" dirty="0"/>
          </a:p>
          <a:p>
            <a:r>
              <a:rPr lang="nb-NO" dirty="0"/>
              <a:t>Samtidig har det vært nedgang i mindre sentrale områder. Dette utviklingstrekket, der mange tettsteder og byer vokser mer eller mindre uavhengig av utviklingen i kommunen totalt sett er ikke spesielt for Tvedestrand. </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40303"/>
            <a:ext cx="5415915" cy="5858561"/>
          </a:xfrm>
        </p:spPr>
      </p:pic>
      <p:sp>
        <p:nvSpPr>
          <p:cNvPr id="3" name="TekstSylinder 2">
            <a:extLst>
              <a:ext uri="{FF2B5EF4-FFF2-40B4-BE49-F238E27FC236}">
                <a16:creationId xmlns:a16="http://schemas.microsoft.com/office/drawing/2014/main" id="{EA27315D-BF06-2FF4-884F-4E1145CA365E}"/>
              </a:ext>
            </a:extLst>
          </p:cNvPr>
          <p:cNvSpPr txBox="1"/>
          <p:nvPr/>
        </p:nvSpPr>
        <p:spPr>
          <a:xfrm>
            <a:off x="4511040" y="6226629"/>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2646" y="295470"/>
            <a:ext cx="4883086" cy="685606"/>
          </a:xfrm>
        </p:spPr>
        <p:txBody>
          <a:bodyPr/>
          <a:lstStyle/>
          <a:p>
            <a:r>
              <a:rPr lang="nb-NO" dirty="0"/>
              <a:t>Boligbygging 	</a:t>
            </a:r>
          </a:p>
        </p:txBody>
      </p:sp>
      <p:sp>
        <p:nvSpPr>
          <p:cNvPr id="7" name="Plassholder for innhold 2"/>
          <p:cNvSpPr txBox="1">
            <a:spLocks/>
          </p:cNvSpPr>
          <p:nvPr/>
        </p:nvSpPr>
        <p:spPr>
          <a:xfrm>
            <a:off x="379380" y="1221114"/>
            <a:ext cx="5639584" cy="100496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2018-2023 ble det i gjennomsnitt igangsatt 42 boliger i året, hvorav ca. 55 % var eneboliger.</a:t>
            </a:r>
          </a:p>
        </p:txBody>
      </p:sp>
      <p:sp>
        <p:nvSpPr>
          <p:cNvPr id="6" name="Tittel 1">
            <a:extLst>
              <a:ext uri="{FF2B5EF4-FFF2-40B4-BE49-F238E27FC236}">
                <a16:creationId xmlns:a16="http://schemas.microsoft.com/office/drawing/2014/main" id="{FE1827B6-0835-954E-3585-D5D56FA7186C}"/>
              </a:ext>
            </a:extLst>
          </p:cNvPr>
          <p:cNvSpPr txBox="1">
            <a:spLocks/>
          </p:cNvSpPr>
          <p:nvPr/>
        </p:nvSpPr>
        <p:spPr>
          <a:xfrm>
            <a:off x="6540695" y="295470"/>
            <a:ext cx="4883086"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3 589 boliger i kommunen (bebodde og ubebodde).</a:t>
            </a:r>
          </a:p>
        </p:txBody>
      </p:sp>
      <p:sp>
        <p:nvSpPr>
          <p:cNvPr id="5" name="TekstSylinder 4">
            <a:extLst>
              <a:ext uri="{FF2B5EF4-FFF2-40B4-BE49-F238E27FC236}">
                <a16:creationId xmlns:a16="http://schemas.microsoft.com/office/drawing/2014/main" id="{7937958D-62FE-9603-BA05-2A8AC7B51C8D}"/>
              </a:ext>
            </a:extLst>
          </p:cNvPr>
          <p:cNvSpPr txBox="1"/>
          <p:nvPr/>
        </p:nvSpPr>
        <p:spPr>
          <a:xfrm>
            <a:off x="9516726" y="6193198"/>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252011221"/>
              </p:ext>
            </p:extLst>
          </p:nvPr>
        </p:nvGraphicFramePr>
        <p:xfrm>
          <a:off x="551393" y="2466121"/>
          <a:ext cx="5195993" cy="3249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399997888"/>
              </p:ext>
            </p:extLst>
          </p:nvPr>
        </p:nvGraphicFramePr>
        <p:xfrm>
          <a:off x="6273516" y="2532689"/>
          <a:ext cx="5747385" cy="32497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a:t>Næringsutvikling og samarbeid om nye arbeidsplasser</a:t>
            </a:r>
          </a:p>
        </p:txBody>
      </p:sp>
      <p:sp>
        <p:nvSpPr>
          <p:cNvPr id="3" name="Undertittel 2"/>
          <p:cNvSpPr>
            <a:spLocks noGrp="1"/>
          </p:cNvSpPr>
          <p:nvPr>
            <p:ph type="subTitle" idx="1"/>
          </p:nvPr>
        </p:nvSpPr>
        <p:spPr>
          <a:xfrm>
            <a:off x="1193800" y="2866319"/>
            <a:ext cx="10171112" cy="1541688"/>
          </a:xfrm>
        </p:spPr>
        <p:txBody>
          <a:bodyPr/>
          <a:lstStyle/>
          <a:p>
            <a:r>
              <a:rPr lang="nb-NO" i="1"/>
              <a:t>I Regionplan Agder 2030 tegnes et fremtidsbilde der Agder i 2030 lykkes med å bruke det grønne skiftet til innovasjon og verdiskaping i privat og offentlig sektor. Utvikling og bruk av ny teknologi har bidratt til å løse store miljø- og klimautfordringer. Agder har utnyttet mulighetene innen digitalisering, automatisering og kunstig intelligens. Sirkulær økonomi, der ressurser og produkter gjenbrukes er et hovedprinsipp for næringsutvikling og vekst.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dirty="0"/>
              <a:t>Sysselsetting</a:t>
            </a:r>
          </a:p>
        </p:txBody>
      </p:sp>
      <p:sp>
        <p:nvSpPr>
          <p:cNvPr id="5" name="Plassholder for innhold 3"/>
          <p:cNvSpPr>
            <a:spLocks noGrp="1"/>
          </p:cNvSpPr>
          <p:nvPr>
            <p:ph sz="half" idx="1"/>
          </p:nvPr>
        </p:nvSpPr>
        <p:spPr>
          <a:xfrm>
            <a:off x="573578" y="1156832"/>
            <a:ext cx="5277911" cy="2867561"/>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Tvedestrand:</a:t>
            </a:r>
          </a:p>
          <a:p>
            <a:r>
              <a:rPr lang="nb-NO" sz="2000" dirty="0"/>
              <a:t>Lavere sysselsettingsandel enn fylket for øvrig. Sysselsettingsandelen er lavere en snittet i fylket for både menn og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3536320613"/>
              </p:ext>
            </p:extLst>
          </p:nvPr>
        </p:nvGraphicFramePr>
        <p:xfrm>
          <a:off x="573578" y="4063458"/>
          <a:ext cx="4981907" cy="1493520"/>
        </p:xfrm>
        <a:graphic>
          <a:graphicData uri="http://schemas.openxmlformats.org/drawingml/2006/table">
            <a:tbl>
              <a:tblPr firstRow="1" bandRow="1">
                <a:tableStyleId>{7DF18680-E054-41AD-8BC1-D1AEF772440D}</a:tableStyleId>
              </a:tblPr>
              <a:tblGrid>
                <a:gridCol w="1284605">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dirty="0"/>
                        <a:t>Tvedestrand</a:t>
                      </a:r>
                      <a:endParaRPr lang="nb-NO" sz="1400" b="1" dirty="0"/>
                    </a:p>
                  </a:txBody>
                  <a:tcPr anchor="ctr"/>
                </a:tc>
                <a:tc>
                  <a:txBody>
                    <a:bodyPr/>
                    <a:lstStyle/>
                    <a:p>
                      <a:pPr algn="ctr"/>
                      <a:r>
                        <a:rPr lang="nb-NO" sz="1400" dirty="0"/>
                        <a:t>70,0</a:t>
                      </a:r>
                      <a:endParaRPr lang="nb-NO" sz="1400" b="1" dirty="0"/>
                    </a:p>
                  </a:txBody>
                  <a:tcPr anchor="ctr"/>
                </a:tc>
                <a:tc>
                  <a:txBody>
                    <a:bodyPr/>
                    <a:lstStyle/>
                    <a:p>
                      <a:pPr algn="ctr"/>
                      <a:r>
                        <a:rPr lang="nb-NO" sz="1400" dirty="0"/>
                        <a:t>72,1</a:t>
                      </a:r>
                      <a:endParaRPr lang="nb-NO" sz="1400" b="1" dirty="0"/>
                    </a:p>
                  </a:txBody>
                  <a:tcPr anchor="ctr"/>
                </a:tc>
                <a:tc>
                  <a:txBody>
                    <a:bodyPr/>
                    <a:lstStyle/>
                    <a:p>
                      <a:pPr algn="ctr"/>
                      <a:r>
                        <a:rPr lang="nb-NO" sz="1400" dirty="0"/>
                        <a:t>67,9</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6AA3FE37-C265-96AA-8008-EE89CF86C0C3}"/>
              </a:ext>
            </a:extLst>
          </p:cNvPr>
          <p:cNvSpPr txBox="1"/>
          <p:nvPr/>
        </p:nvSpPr>
        <p:spPr>
          <a:xfrm>
            <a:off x="9594445" y="622349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3" name="Bilde 2" descr="Et bilde som inneholder tekst, tall og kart. Kartet viser sysselsettingsandel i 2023 for alle Agder kommunene. Aldersgruppe 20-66 år.">
            <a:extLst>
              <a:ext uri="{FF2B5EF4-FFF2-40B4-BE49-F238E27FC236}">
                <a16:creationId xmlns:a16="http://schemas.microsoft.com/office/drawing/2014/main" id="{824151AD-A93E-657A-ED7E-0BCAA84C26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Bilde 41" descr="Et bilde som viser de viktigste pendlingsrelasjonene for kommunen.">
            <a:extLst>
              <a:ext uri="{FF2B5EF4-FFF2-40B4-BE49-F238E27FC236}">
                <a16:creationId xmlns:a16="http://schemas.microsoft.com/office/drawing/2014/main" id="{E81CF973-47C5-81CD-469C-3CD4D46B2F43}"/>
              </a:ext>
            </a:extLst>
          </p:cNvPr>
          <p:cNvPicPr>
            <a:picLocks noChangeAspect="1"/>
          </p:cNvPicPr>
          <p:nvPr/>
        </p:nvPicPr>
        <p:blipFill>
          <a:blip r:embed="rId3"/>
          <a:stretch>
            <a:fillRect/>
          </a:stretch>
        </p:blipFill>
        <p:spPr>
          <a:xfrm>
            <a:off x="357244" y="2808709"/>
            <a:ext cx="4298506" cy="3200656"/>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8" y="1189554"/>
            <a:ext cx="5818344" cy="1619154"/>
          </a:xfrm>
        </p:spPr>
        <p:txBody>
          <a:bodyPr>
            <a:noAutofit/>
          </a:bodyPr>
          <a:lstStyle/>
          <a:p>
            <a:r>
              <a:rPr lang="nb-NO" sz="2000" dirty="0"/>
              <a:t>Tvedestrand hører til Arendal bo- og arbeidsmarkedsregion, og 20 % av de sysselsatte i kommunen hadde arbeidssted i Arendal kommune per 4. kvartal 2023 (SSB). 	  50 % jobber i egen kommune.</a:t>
            </a:r>
          </a:p>
          <a:p>
            <a:endParaRPr lang="nb-NO" sz="2000" i="1" dirty="0"/>
          </a:p>
        </p:txBody>
      </p:sp>
      <p:sp>
        <p:nvSpPr>
          <p:cNvPr id="29" name="TekstSylinder 28"/>
          <p:cNvSpPr txBox="1"/>
          <p:nvPr/>
        </p:nvSpPr>
        <p:spPr>
          <a:xfrm>
            <a:off x="4505180" y="5133628"/>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pic>
        <p:nvPicPr>
          <p:cNvPr id="2050" name="Picture 2" descr="Kart som viser bo- og arbeidsmarkedsregioner i Agde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398266D8-7163-451C-8819-F9EB656D47E9}"/>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83098" y="346758"/>
            <a:ext cx="10153651" cy="685606"/>
          </a:xfrm>
        </p:spPr>
        <p:txBody>
          <a:bodyPr/>
          <a:lstStyle/>
          <a:p>
            <a:r>
              <a:rPr lang="nb-NO" dirty="0"/>
              <a:t>Sektorfordeling og ansattutvikling</a:t>
            </a:r>
          </a:p>
        </p:txBody>
      </p:sp>
      <p:sp>
        <p:nvSpPr>
          <p:cNvPr id="10" name="TekstSylinder 9"/>
          <p:cNvSpPr txBox="1"/>
          <p:nvPr/>
        </p:nvSpPr>
        <p:spPr>
          <a:xfrm>
            <a:off x="637117" y="4782894"/>
            <a:ext cx="5865341" cy="830997"/>
          </a:xfrm>
          <a:prstGeom prst="rect">
            <a:avLst/>
          </a:prstGeom>
          <a:noFill/>
        </p:spPr>
        <p:txBody>
          <a:bodyPr wrap="square" rtlCol="0">
            <a:spAutoFit/>
          </a:bodyPr>
          <a:lstStyle/>
          <a:p>
            <a:pPr algn="l"/>
            <a:r>
              <a:rPr lang="nb-NO" sz="1600" dirty="0"/>
              <a:t>Tvedestrand har en lavere andel ansatte i privat sektor enn snittet for Agder og Norge. Antall ansatte i privat sektor har blitt redusert med 150 personer fra 2022 til 2023.</a:t>
            </a:r>
          </a:p>
        </p:txBody>
      </p:sp>
      <p:graphicFrame>
        <p:nvGraphicFramePr>
          <p:cNvPr id="8" name="Tabell 7">
            <a:extLst>
              <a:ext uri="{FF2B5EF4-FFF2-40B4-BE49-F238E27FC236}">
                <a16:creationId xmlns:a16="http://schemas.microsoft.com/office/drawing/2014/main" id="{A2EA6BEA-40CE-FEB6-297B-67375B9B5C12}"/>
              </a:ext>
            </a:extLst>
          </p:cNvPr>
          <p:cNvGraphicFramePr>
            <a:graphicFrameLocks noGrp="1"/>
          </p:cNvGraphicFramePr>
          <p:nvPr>
            <p:extLst>
              <p:ext uri="{D42A27DB-BD31-4B8C-83A1-F6EECF244321}">
                <p14:modId xmlns:p14="http://schemas.microsoft.com/office/powerpoint/2010/main" val="376588782"/>
              </p:ext>
            </p:extLst>
          </p:nvPr>
        </p:nvGraphicFramePr>
        <p:xfrm>
          <a:off x="7596982" y="4510817"/>
          <a:ext cx="4433093" cy="1375149"/>
        </p:xfrm>
        <a:graphic>
          <a:graphicData uri="http://schemas.openxmlformats.org/drawingml/2006/table">
            <a:tbl>
              <a:tblPr firstRow="1"/>
              <a:tblGrid>
                <a:gridCol w="1457806">
                  <a:extLst>
                    <a:ext uri="{9D8B030D-6E8A-4147-A177-3AD203B41FA5}">
                      <a16:colId xmlns:a16="http://schemas.microsoft.com/office/drawing/2014/main" val="3932466336"/>
                    </a:ext>
                  </a:extLst>
                </a:gridCol>
                <a:gridCol w="613812">
                  <a:extLst>
                    <a:ext uri="{9D8B030D-6E8A-4147-A177-3AD203B41FA5}">
                      <a16:colId xmlns:a16="http://schemas.microsoft.com/office/drawing/2014/main" val="3515907419"/>
                    </a:ext>
                  </a:extLst>
                </a:gridCol>
                <a:gridCol w="690539">
                  <a:extLst>
                    <a:ext uri="{9D8B030D-6E8A-4147-A177-3AD203B41FA5}">
                      <a16:colId xmlns:a16="http://schemas.microsoft.com/office/drawing/2014/main" val="1296418327"/>
                    </a:ext>
                  </a:extLst>
                </a:gridCol>
                <a:gridCol w="716116">
                  <a:extLst>
                    <a:ext uri="{9D8B030D-6E8A-4147-A177-3AD203B41FA5}">
                      <a16:colId xmlns:a16="http://schemas.microsoft.com/office/drawing/2014/main" val="3909120981"/>
                    </a:ext>
                  </a:extLst>
                </a:gridCol>
                <a:gridCol w="954820">
                  <a:extLst>
                    <a:ext uri="{9D8B030D-6E8A-4147-A177-3AD203B41FA5}">
                      <a16:colId xmlns:a16="http://schemas.microsoft.com/office/drawing/2014/main" val="1352810705"/>
                    </a:ext>
                  </a:extLst>
                </a:gridCol>
              </a:tblGrid>
              <a:tr h="176804">
                <a:tc gridSpan="3">
                  <a:txBody>
                    <a:bodyPr/>
                    <a:lstStyle/>
                    <a:p>
                      <a:pPr algn="ctr" fontAlgn="b"/>
                      <a:r>
                        <a:rPr lang="nb-NO" sz="1000" b="1" i="0" u="none" strike="noStrike" dirty="0">
                          <a:solidFill>
                            <a:srgbClr val="FFFFFF"/>
                          </a:solidFill>
                          <a:effectLst/>
                          <a:highlight>
                            <a:srgbClr val="39575B"/>
                          </a:highlight>
                          <a:latin typeface="Arial" panose="020B0604020202020204" pitchFamily="34" charset="0"/>
                        </a:rPr>
                        <a:t>Tvedestrand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dirty="0">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946568226"/>
                  </a:ext>
                </a:extLst>
              </a:tr>
              <a:tr h="176804">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dirty="0">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dirty="0">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7850964"/>
                  </a:ext>
                </a:extLst>
              </a:tr>
              <a:tr h="176804">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3915250"/>
                  </a:ext>
                </a:extLst>
              </a:tr>
              <a:tr h="291726">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1401487"/>
                  </a:ext>
                </a:extLst>
              </a:tr>
              <a:tr h="176804">
                <a:tc>
                  <a:txBody>
                    <a:bodyPr/>
                    <a:lstStyle/>
                    <a:p>
                      <a:pPr algn="l" fontAlgn="b"/>
                      <a:r>
                        <a:rPr lang="nb-NO" sz="1000" b="0" i="0" u="none" strike="noStrike" dirty="0">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5082826"/>
                  </a:ext>
                </a:extLst>
              </a:tr>
              <a:tr h="176804">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7141920"/>
                  </a:ext>
                </a:extLst>
              </a:tr>
              <a:tr h="176804">
                <a:tc>
                  <a:txBody>
                    <a:bodyPr/>
                    <a:lstStyle/>
                    <a:p>
                      <a:pPr algn="l" fontAlgn="b"/>
                      <a:r>
                        <a:rPr lang="nb-NO" sz="1000" b="0" i="0" u="none" strike="noStrike" dirty="0">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56,9 %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188553"/>
                  </a:ext>
                </a:extLst>
              </a:tr>
            </a:tbl>
          </a:graphicData>
        </a:graphic>
      </p:graphicFrame>
      <p:graphicFrame>
        <p:nvGraphicFramePr>
          <p:cNvPr id="5" name="Diagram 4"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264971704"/>
              </p:ext>
            </p:extLst>
          </p:nvPr>
        </p:nvGraphicFramePr>
        <p:xfrm>
          <a:off x="637117" y="1405667"/>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4128089440"/>
              </p:ext>
            </p:extLst>
          </p:nvPr>
        </p:nvGraphicFramePr>
        <p:xfrm>
          <a:off x="6962775" y="1405667"/>
          <a:ext cx="5229225"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http://purl.org/dc/terms/"/>
    <ds:schemaRef ds:uri="http://schemas.microsoft.com/office/2006/metadata/properties"/>
    <ds:schemaRef ds:uri="http://schemas.microsoft.com/office/2006/documentManagement/types"/>
    <ds:schemaRef ds:uri="http://purl.org/dc/elements/1.1/"/>
    <ds:schemaRef ds:uri="dbde4e59-9b61-48a0-a4d9-cce2922754f5"/>
    <ds:schemaRef ds:uri="http://purl.org/dc/dcmitype/"/>
    <ds:schemaRef ds:uri="http://schemas.microsoft.com/office/infopath/2007/PartnerControls"/>
    <ds:schemaRef ds:uri="http://schemas.openxmlformats.org/package/2006/metadata/core-properties"/>
    <ds:schemaRef ds:uri="549b603a-3c19-46c1-8987-e792084663ae"/>
    <ds:schemaRef ds:uri="http://www.w3.org/XML/1998/namespace"/>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622CB9D0-3EE5-4F9B-B9E2-962A5DE48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10542</TotalTime>
  <Words>2731</Words>
  <Application>Microsoft Office PowerPoint</Application>
  <PresentationFormat>Widescreen</PresentationFormat>
  <Paragraphs>359</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Tvedestrand</vt:lpstr>
      <vt:lpstr>Kjappe fakta om Tvedestrand kommune</vt:lpstr>
      <vt:lpstr>Befolkning og demografi</vt:lpstr>
      <vt:lpstr>Befolkningsutvikling</vt:lpstr>
      <vt:lpstr>Boligbygging  </vt:lpstr>
      <vt:lpstr>Næringsutvikling og samarbeid om nye arbeidsplasser</vt:lpstr>
      <vt:lpstr>Sysselsetting</vt:lpstr>
      <vt:lpstr>Bo- og arbeidsmarkeder</vt:lpstr>
      <vt:lpstr>Sektorfordeling og ansattutvikling</vt:lpstr>
      <vt:lpstr>Næringsstruktur – 4. kvartal 2023</vt:lpstr>
      <vt:lpstr>Levekår, likestilling, inkludering og mangfold</vt:lpstr>
      <vt:lpstr>Grunnskolepoeng</vt:lpstr>
      <vt:lpstr>Gjennomføring videregående opplæring</vt:lpstr>
      <vt:lpstr>Lærekontrakter kommunal og privat sektor</vt:lpstr>
      <vt:lpstr>Deltid kvinner 20-66 år</vt:lpstr>
      <vt:lpstr>Sysselsetting etter landbakgrunn</vt:lpstr>
      <vt:lpstr>Vedvarende lavinntekt</vt:lpstr>
      <vt:lpstr>Tannhelse</vt:lpstr>
      <vt:lpstr>Klima og miljø</vt:lpstr>
      <vt:lpstr>Klimagassutslipp – referansebaner </vt:lpstr>
      <vt:lpstr>Elektrifiseringsgrad per sektor</vt:lpstr>
      <vt:lpstr>Klimagassreduksjon i  </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235</cp:revision>
  <dcterms:created xsi:type="dcterms:W3CDTF">2021-09-13T19:20:02Z</dcterms:created>
  <dcterms:modified xsi:type="dcterms:W3CDTF">2024-12-16T09:30:37Z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