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6" r:id="rId5"/>
    <p:sldId id="260" r:id="rId6"/>
    <p:sldId id="274" r:id="rId7"/>
    <p:sldId id="273" r:id="rId8"/>
    <p:sldId id="292" r:id="rId9"/>
    <p:sldId id="267" r:id="rId10"/>
    <p:sldId id="272" r:id="rId11"/>
    <p:sldId id="284" r:id="rId12"/>
    <p:sldId id="293" r:id="rId13"/>
    <p:sldId id="279" r:id="rId14"/>
    <p:sldId id="262" r:id="rId15"/>
    <p:sldId id="282" r:id="rId16"/>
    <p:sldId id="285" r:id="rId17"/>
    <p:sldId id="283" r:id="rId18"/>
    <p:sldId id="276" r:id="rId19"/>
    <p:sldId id="275" r:id="rId20"/>
    <p:sldId id="277" r:id="rId21"/>
    <p:sldId id="289" r:id="rId22"/>
    <p:sldId id="264" r:id="rId23"/>
    <p:sldId id="268" r:id="rId24"/>
    <p:sldId id="269" r:id="rId25"/>
    <p:sldId id="1093" r:id="rId26"/>
    <p:sldId id="1097" r:id="rId27"/>
    <p:sldId id="1096" r:id="rId28"/>
    <p:sldId id="287" r:id="rId2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352D86"/>
    <a:srgbClr val="00695A"/>
    <a:srgbClr val="00A9DA"/>
    <a:srgbClr val="342C86"/>
    <a:srgbClr val="DF1F1D"/>
    <a:srgbClr val="FAC8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E0A539-85AB-4925-ADDE-940EC1867F30}" v="60" dt="2024-11-11T08:33:41.167"/>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9542" autoAdjust="0"/>
  </p:normalViewPr>
  <p:slideViewPr>
    <p:cSldViewPr snapToGrid="0">
      <p:cViewPr varScale="1">
        <p:scale>
          <a:sx n="99" d="100"/>
          <a:sy n="99" d="100"/>
        </p:scale>
        <p:origin x="336" y="84"/>
      </p:cViewPr>
      <p:guideLst/>
    </p:cSldViewPr>
  </p:slideViewPr>
  <p:outlineViewPr>
    <p:cViewPr>
      <p:scale>
        <a:sx n="33" d="100"/>
        <a:sy n="33" d="100"/>
      </p:scale>
      <p:origin x="0" y="-90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graphicFrameChg chg="mod modGraphic">
          <ac:chgData name="Frøystein, Oddmund" userId="S::oddmund.froystein@agderfk.no::f26153e0-b432-43d6-86cb-ef0c15d1b72a" providerId="AD" clId="Web-{2817EC67-4363-4DCA-A6A2-90B94EDC1A90}" dt="2021-09-20T11:44:57.286" v="249"/>
          <ac:graphicFrameMkLst>
            <pc:docMk/>
            <pc:sldMk cId="1380386693" sldId="260"/>
            <ac:graphicFrameMk id="9" creationId="{00000000-0000-0000-0000-000000000000}"/>
          </ac:graphicFrameMkLst>
        </pc:graphicFrameChg>
      </pc:sldChg>
    </pc:docChg>
  </pc:docChgLst>
  <pc:docChgLst>
    <pc:chgData name="Michaelsen, Børje" userId="S::borje.michaelsen@agderfk.no::c36523e3-11ed-4011-9a41-1983019c0634" providerId="AD" clId="Web-{FA9D9507-BBAE-F24A-26A7-CEA1B482D2E3}"/>
    <pc:docChg chg="modSld">
      <pc:chgData name="Michaelsen, Børje" userId="S::borje.michaelsen@agderfk.no::c36523e3-11ed-4011-9a41-1983019c0634" providerId="AD" clId="Web-{FA9D9507-BBAE-F24A-26A7-CEA1B482D2E3}" dt="2023-08-24T14:14:08.333" v="15"/>
      <pc:docMkLst>
        <pc:docMk/>
      </pc:docMkLst>
      <pc:sldChg chg="modSp">
        <pc:chgData name="Michaelsen, Børje" userId="S::borje.michaelsen@agderfk.no::c36523e3-11ed-4011-9a41-1983019c0634" providerId="AD" clId="Web-{FA9D9507-BBAE-F24A-26A7-CEA1B482D2E3}" dt="2023-08-24T14:14:08.333" v="15"/>
        <pc:sldMkLst>
          <pc:docMk/>
          <pc:sldMk cId="1380386693" sldId="260"/>
        </pc:sldMkLst>
        <pc:graphicFrameChg chg="mod modGraphic">
          <ac:chgData name="Michaelsen, Børje" userId="S::borje.michaelsen@agderfk.no::c36523e3-11ed-4011-9a41-1983019c0634" providerId="AD" clId="Web-{FA9D9507-BBAE-F24A-26A7-CEA1B482D2E3}" dt="2023-08-24T14:14:08.333" v="15"/>
          <ac:graphicFrameMkLst>
            <pc:docMk/>
            <pc:sldMk cId="1380386693" sldId="260"/>
            <ac:graphicFrameMk id="3" creationId="{00000000-0000-0000-0000-000000000000}"/>
          </ac:graphicFrameMkLst>
        </pc:graphicFrameChg>
      </pc:sldChg>
    </pc:docChg>
  </pc:docChgLst>
  <pc:docChgLst>
    <pc:chgData name="Michaelsen, Børje" userId="c36523e3-11ed-4011-9a41-1983019c0634" providerId="ADAL" clId="{B41E3F0D-997B-4149-8201-42161FBE98EB}"/>
    <pc:docChg chg="undo custSel addSld delSld modSld">
      <pc:chgData name="Michaelsen, Børje" userId="c36523e3-11ed-4011-9a41-1983019c0634" providerId="ADAL" clId="{B41E3F0D-997B-4149-8201-42161FBE98EB}" dt="2023-10-10T09:52:02.979" v="1731" actId="962"/>
      <pc:docMkLst>
        <pc:docMk/>
      </pc:docMkLst>
      <pc:sldChg chg="modSp mod">
        <pc:chgData name="Michaelsen, Børje" userId="c36523e3-11ed-4011-9a41-1983019c0634" providerId="ADAL" clId="{B41E3F0D-997B-4149-8201-42161FBE98EB}" dt="2023-09-14T11:00:57.268" v="574" actId="962"/>
        <pc:sldMkLst>
          <pc:docMk/>
          <pc:sldMk cId="1115595437" sldId="256"/>
        </pc:sldMkLst>
        <pc:picChg chg="mod">
          <ac:chgData name="Michaelsen, Børje" userId="c36523e3-11ed-4011-9a41-1983019c0634" providerId="ADAL" clId="{B41E3F0D-997B-4149-8201-42161FBE98EB}" dt="2023-09-14T11:00:57.268" v="574" actId="962"/>
          <ac:picMkLst>
            <pc:docMk/>
            <pc:sldMk cId="1115595437" sldId="256"/>
            <ac:picMk id="4" creationId="{00000000-0000-0000-0000-000000000000}"/>
          </ac:picMkLst>
        </pc:picChg>
      </pc:sldChg>
      <pc:sldChg chg="modSp mod modNotesTx">
        <pc:chgData name="Michaelsen, Børje" userId="c36523e3-11ed-4011-9a41-1983019c0634" providerId="ADAL" clId="{B41E3F0D-997B-4149-8201-42161FBE98EB}" dt="2023-09-14T11:45:00.953" v="766"/>
        <pc:sldMkLst>
          <pc:docMk/>
          <pc:sldMk cId="1380386693" sldId="260"/>
        </pc:sldMkLst>
        <pc:graphicFrameChg chg="mod modGraphic">
          <ac:chgData name="Michaelsen, Børje" userId="c36523e3-11ed-4011-9a41-1983019c0634" providerId="ADAL" clId="{B41E3F0D-997B-4149-8201-42161FBE98EB}" dt="2023-09-14T11:43:54.934" v="753" actId="962"/>
          <ac:graphicFrameMkLst>
            <pc:docMk/>
            <pc:sldMk cId="1380386693" sldId="260"/>
            <ac:graphicFrameMk id="3" creationId="{00000000-0000-0000-0000-000000000000}"/>
          </ac:graphicFrameMkLst>
        </pc:graphicFrameChg>
        <pc:graphicFrameChg chg="mod modGraphic">
          <ac:chgData name="Michaelsen, Børje" userId="c36523e3-11ed-4011-9a41-1983019c0634" providerId="ADAL" clId="{B41E3F0D-997B-4149-8201-42161FBE98EB}" dt="2023-09-14T11:44:24.298" v="763" actId="962"/>
          <ac:graphicFrameMkLst>
            <pc:docMk/>
            <pc:sldMk cId="1380386693" sldId="260"/>
            <ac:graphicFrameMk id="8" creationId="{00000000-0000-0000-0000-000000000000}"/>
          </ac:graphicFrameMkLst>
        </pc:graphicFrameChg>
        <pc:graphicFrameChg chg="mod ord modGraphic">
          <ac:chgData name="Michaelsen, Børje" userId="c36523e3-11ed-4011-9a41-1983019c0634" providerId="ADAL" clId="{B41E3F0D-997B-4149-8201-42161FBE98EB}" dt="2023-09-14T11:45:00.953" v="766"/>
          <ac:graphicFrameMkLst>
            <pc:docMk/>
            <pc:sldMk cId="1380386693" sldId="260"/>
            <ac:graphicFrameMk id="9" creationId="{00000000-0000-0000-0000-000000000000}"/>
          </ac:graphicFrameMkLst>
        </pc:graphicFrameChg>
        <pc:graphicFrameChg chg="mod ord modGraphic">
          <ac:chgData name="Michaelsen, Børje" userId="c36523e3-11ed-4011-9a41-1983019c0634" providerId="ADAL" clId="{B41E3F0D-997B-4149-8201-42161FBE98EB}" dt="2023-09-14T11:44:57.983" v="765"/>
          <ac:graphicFrameMkLst>
            <pc:docMk/>
            <pc:sldMk cId="1380386693" sldId="260"/>
            <ac:graphicFrameMk id="10" creationId="{00000000-0000-0000-0000-000000000000}"/>
          </ac:graphicFrameMkLst>
        </pc:graphicFrameChg>
        <pc:picChg chg="mod ord">
          <ac:chgData name="Michaelsen, Børje" userId="c36523e3-11ed-4011-9a41-1983019c0634" providerId="ADAL" clId="{B41E3F0D-997B-4149-8201-42161FBE98EB}" dt="2023-09-14T11:43:29.518" v="751"/>
          <ac:picMkLst>
            <pc:docMk/>
            <pc:sldMk cId="1380386693" sldId="260"/>
            <ac:picMk id="4" creationId="{00000000-0000-0000-0000-000000000000}"/>
          </ac:picMkLst>
        </pc:picChg>
        <pc:picChg chg="mod">
          <ac:chgData name="Michaelsen, Børje" userId="c36523e3-11ed-4011-9a41-1983019c0634" providerId="ADAL" clId="{B41E3F0D-997B-4149-8201-42161FBE98EB}" dt="2023-09-14T11:01:24.844" v="578" actId="962"/>
          <ac:picMkLst>
            <pc:docMk/>
            <pc:sldMk cId="1380386693" sldId="260"/>
            <ac:picMk id="6" creationId="{00000000-0000-0000-0000-000000000000}"/>
          </ac:picMkLst>
        </pc:picChg>
      </pc:sldChg>
      <pc:sldChg chg="modSp mod">
        <pc:chgData name="Michaelsen, Børje" userId="c36523e3-11ed-4011-9a41-1983019c0634" providerId="ADAL" clId="{B41E3F0D-997B-4149-8201-42161FBE98EB}" dt="2023-09-14T11:06:02.654" v="641" actId="962"/>
        <pc:sldMkLst>
          <pc:docMk/>
          <pc:sldMk cId="1502201355" sldId="262"/>
        </pc:sldMkLst>
        <pc:picChg chg="mod">
          <ac:chgData name="Michaelsen, Børje" userId="c36523e3-11ed-4011-9a41-1983019c0634" providerId="ADAL" clId="{B41E3F0D-997B-4149-8201-42161FBE98EB}" dt="2023-09-14T11:05:44.413" v="634" actId="962"/>
          <ac:picMkLst>
            <pc:docMk/>
            <pc:sldMk cId="1502201355" sldId="262"/>
            <ac:picMk id="4" creationId="{00000000-0000-0000-0000-000000000000}"/>
          </ac:picMkLst>
        </pc:picChg>
        <pc:picChg chg="mod">
          <ac:chgData name="Michaelsen, Børje" userId="c36523e3-11ed-4011-9a41-1983019c0634" providerId="ADAL" clId="{B41E3F0D-997B-4149-8201-42161FBE98EB}" dt="2023-09-14T11:05:46.346" v="635" actId="962"/>
          <ac:picMkLst>
            <pc:docMk/>
            <pc:sldMk cId="1502201355" sldId="262"/>
            <ac:picMk id="5" creationId="{00000000-0000-0000-0000-000000000000}"/>
          </ac:picMkLst>
        </pc:picChg>
        <pc:picChg chg="mod">
          <ac:chgData name="Michaelsen, Børje" userId="c36523e3-11ed-4011-9a41-1983019c0634" providerId="ADAL" clId="{B41E3F0D-997B-4149-8201-42161FBE98EB}" dt="2023-09-14T11:05:48.313" v="636" actId="962"/>
          <ac:picMkLst>
            <pc:docMk/>
            <pc:sldMk cId="1502201355" sldId="262"/>
            <ac:picMk id="6" creationId="{00000000-0000-0000-0000-000000000000}"/>
          </ac:picMkLst>
        </pc:picChg>
        <pc:picChg chg="mod">
          <ac:chgData name="Michaelsen, Børje" userId="c36523e3-11ed-4011-9a41-1983019c0634" providerId="ADAL" clId="{B41E3F0D-997B-4149-8201-42161FBE98EB}" dt="2023-09-14T11:05:50.607" v="637" actId="962"/>
          <ac:picMkLst>
            <pc:docMk/>
            <pc:sldMk cId="1502201355" sldId="262"/>
            <ac:picMk id="7" creationId="{00000000-0000-0000-0000-000000000000}"/>
          </ac:picMkLst>
        </pc:picChg>
        <pc:picChg chg="mod">
          <ac:chgData name="Michaelsen, Børje" userId="c36523e3-11ed-4011-9a41-1983019c0634" providerId="ADAL" clId="{B41E3F0D-997B-4149-8201-42161FBE98EB}" dt="2023-09-14T11:05:52.913" v="638" actId="962"/>
          <ac:picMkLst>
            <pc:docMk/>
            <pc:sldMk cId="1502201355" sldId="262"/>
            <ac:picMk id="8" creationId="{00000000-0000-0000-0000-000000000000}"/>
          </ac:picMkLst>
        </pc:picChg>
        <pc:picChg chg="mod">
          <ac:chgData name="Michaelsen, Børje" userId="c36523e3-11ed-4011-9a41-1983019c0634" providerId="ADAL" clId="{B41E3F0D-997B-4149-8201-42161FBE98EB}" dt="2023-09-14T11:05:57.753" v="639" actId="962"/>
          <ac:picMkLst>
            <pc:docMk/>
            <pc:sldMk cId="1502201355" sldId="262"/>
            <ac:picMk id="9" creationId="{00000000-0000-0000-0000-000000000000}"/>
          </ac:picMkLst>
        </pc:picChg>
        <pc:picChg chg="mod">
          <ac:chgData name="Michaelsen, Børje" userId="c36523e3-11ed-4011-9a41-1983019c0634" providerId="ADAL" clId="{B41E3F0D-997B-4149-8201-42161FBE98EB}" dt="2023-09-14T11:05:59.689" v="640" actId="962"/>
          <ac:picMkLst>
            <pc:docMk/>
            <pc:sldMk cId="1502201355" sldId="262"/>
            <ac:picMk id="10" creationId="{00000000-0000-0000-0000-000000000000}"/>
          </ac:picMkLst>
        </pc:picChg>
        <pc:picChg chg="mod">
          <ac:chgData name="Michaelsen, Børje" userId="c36523e3-11ed-4011-9a41-1983019c0634" providerId="ADAL" clId="{B41E3F0D-997B-4149-8201-42161FBE98EB}" dt="2023-09-14T11:06:02.654" v="641" actId="962"/>
          <ac:picMkLst>
            <pc:docMk/>
            <pc:sldMk cId="1502201355" sldId="262"/>
            <ac:picMk id="11" creationId="{00000000-0000-0000-0000-000000000000}"/>
          </ac:picMkLst>
        </pc:picChg>
      </pc:sldChg>
      <pc:sldChg chg="modSp mod">
        <pc:chgData name="Michaelsen, Børje" userId="c36523e3-11ed-4011-9a41-1983019c0634" providerId="ADAL" clId="{B41E3F0D-997B-4149-8201-42161FBE98EB}" dt="2023-09-14T11:26:17.481" v="690" actId="962"/>
        <pc:sldMkLst>
          <pc:docMk/>
          <pc:sldMk cId="445425979" sldId="264"/>
        </pc:sldMkLst>
        <pc:picChg chg="mod">
          <ac:chgData name="Michaelsen, Børje" userId="c36523e3-11ed-4011-9a41-1983019c0634" providerId="ADAL" clId="{B41E3F0D-997B-4149-8201-42161FBE98EB}" dt="2023-09-14T11:26:10.732" v="687" actId="962"/>
          <ac:picMkLst>
            <pc:docMk/>
            <pc:sldMk cId="445425979" sldId="264"/>
            <ac:picMk id="4" creationId="{00000000-0000-0000-0000-000000000000}"/>
          </ac:picMkLst>
        </pc:picChg>
        <pc:picChg chg="mod">
          <ac:chgData name="Michaelsen, Børje" userId="c36523e3-11ed-4011-9a41-1983019c0634" providerId="ADAL" clId="{B41E3F0D-997B-4149-8201-42161FBE98EB}" dt="2023-09-14T11:26:13.312" v="688" actId="962"/>
          <ac:picMkLst>
            <pc:docMk/>
            <pc:sldMk cId="445425979" sldId="264"/>
            <ac:picMk id="5" creationId="{00000000-0000-0000-0000-000000000000}"/>
          </ac:picMkLst>
        </pc:picChg>
        <pc:picChg chg="mod">
          <ac:chgData name="Michaelsen, Børje" userId="c36523e3-11ed-4011-9a41-1983019c0634" providerId="ADAL" clId="{B41E3F0D-997B-4149-8201-42161FBE98EB}" dt="2023-09-14T11:26:15.429" v="689" actId="962"/>
          <ac:picMkLst>
            <pc:docMk/>
            <pc:sldMk cId="445425979" sldId="264"/>
            <ac:picMk id="6" creationId="{00000000-0000-0000-0000-000000000000}"/>
          </ac:picMkLst>
        </pc:picChg>
        <pc:picChg chg="mod">
          <ac:chgData name="Michaelsen, Børje" userId="c36523e3-11ed-4011-9a41-1983019c0634" providerId="ADAL" clId="{B41E3F0D-997B-4149-8201-42161FBE98EB}" dt="2023-09-14T11:26:17.481" v="690" actId="962"/>
          <ac:picMkLst>
            <pc:docMk/>
            <pc:sldMk cId="445425979" sldId="264"/>
            <ac:picMk id="7" creationId="{00000000-0000-0000-0000-000000000000}"/>
          </ac:picMkLst>
        </pc:picChg>
      </pc:sldChg>
      <pc:sldChg chg="modSp mod">
        <pc:chgData name="Michaelsen, Børje" userId="c36523e3-11ed-4011-9a41-1983019c0634" providerId="ADAL" clId="{B41E3F0D-997B-4149-8201-42161FBE98EB}" dt="2023-09-14T11:03:04.001" v="592" actId="962"/>
        <pc:sldMkLst>
          <pc:docMk/>
          <pc:sldMk cId="2441531406" sldId="267"/>
        </pc:sldMkLst>
        <pc:picChg chg="mod">
          <ac:chgData name="Michaelsen, Børje" userId="c36523e3-11ed-4011-9a41-1983019c0634" providerId="ADAL" clId="{B41E3F0D-997B-4149-8201-42161FBE98EB}" dt="2023-09-14T11:02:51.853" v="589" actId="962"/>
          <ac:picMkLst>
            <pc:docMk/>
            <pc:sldMk cId="2441531406" sldId="267"/>
            <ac:picMk id="4" creationId="{00000000-0000-0000-0000-000000000000}"/>
          </ac:picMkLst>
        </pc:picChg>
        <pc:picChg chg="mod">
          <ac:chgData name="Michaelsen, Børje" userId="c36523e3-11ed-4011-9a41-1983019c0634" providerId="ADAL" clId="{B41E3F0D-997B-4149-8201-42161FBE98EB}" dt="2023-09-14T11:02:54.931" v="590" actId="962"/>
          <ac:picMkLst>
            <pc:docMk/>
            <pc:sldMk cId="2441531406" sldId="267"/>
            <ac:picMk id="5" creationId="{00000000-0000-0000-0000-000000000000}"/>
          </ac:picMkLst>
        </pc:picChg>
        <pc:picChg chg="mod">
          <ac:chgData name="Michaelsen, Børje" userId="c36523e3-11ed-4011-9a41-1983019c0634" providerId="ADAL" clId="{B41E3F0D-997B-4149-8201-42161FBE98EB}" dt="2023-09-14T11:02:59.237" v="591" actId="962"/>
          <ac:picMkLst>
            <pc:docMk/>
            <pc:sldMk cId="2441531406" sldId="267"/>
            <ac:picMk id="6" creationId="{00000000-0000-0000-0000-000000000000}"/>
          </ac:picMkLst>
        </pc:picChg>
        <pc:picChg chg="mod">
          <ac:chgData name="Michaelsen, Børje" userId="c36523e3-11ed-4011-9a41-1983019c0634" providerId="ADAL" clId="{B41E3F0D-997B-4149-8201-42161FBE98EB}" dt="2023-09-14T11:03:04.001" v="592" actId="962"/>
          <ac:picMkLst>
            <pc:docMk/>
            <pc:sldMk cId="2441531406" sldId="267"/>
            <ac:picMk id="7" creationId="{00000000-0000-0000-0000-000000000000}"/>
          </ac:picMkLst>
        </pc:picChg>
      </pc:sldChg>
      <pc:sldChg chg="addSp modSp mod">
        <pc:chgData name="Michaelsen, Børje" userId="c36523e3-11ed-4011-9a41-1983019c0634" providerId="ADAL" clId="{B41E3F0D-997B-4149-8201-42161FBE98EB}" dt="2023-09-29T11:39:09.772" v="1167" actId="1076"/>
        <pc:sldMkLst>
          <pc:docMk/>
          <pc:sldMk cId="394652420" sldId="268"/>
        </pc:sldMkLst>
        <pc:spChg chg="add mod">
          <ac:chgData name="Michaelsen, Børje" userId="c36523e3-11ed-4011-9a41-1983019c0634" providerId="ADAL" clId="{B41E3F0D-997B-4149-8201-42161FBE98EB}" dt="2023-09-29T11:39:09.772" v="1167" actId="1076"/>
          <ac:spMkLst>
            <pc:docMk/>
            <pc:sldMk cId="394652420" sldId="268"/>
            <ac:spMk id="6" creationId="{69CD0DC1-6053-C6F3-2591-98BE91C8BE7F}"/>
          </ac:spMkLst>
        </pc:spChg>
        <pc:picChg chg="mod ord">
          <ac:chgData name="Michaelsen, Børje" userId="c36523e3-11ed-4011-9a41-1983019c0634" providerId="ADAL" clId="{B41E3F0D-997B-4149-8201-42161FBE98EB}" dt="2023-09-14T11:50:33.689" v="844"/>
          <ac:picMkLst>
            <pc:docMk/>
            <pc:sldMk cId="394652420" sldId="268"/>
            <ac:picMk id="4" creationId="{00000000-0000-0000-0000-000000000000}"/>
          </ac:picMkLst>
        </pc:picChg>
      </pc:sldChg>
      <pc:sldChg chg="addSp delSp modSp mod modNotesTx">
        <pc:chgData name="Michaelsen, Børje" userId="c36523e3-11ed-4011-9a41-1983019c0634" providerId="ADAL" clId="{B41E3F0D-997B-4149-8201-42161FBE98EB}" dt="2023-09-14T11:51:01.168" v="855" actId="962"/>
        <pc:sldMkLst>
          <pc:docMk/>
          <pc:sldMk cId="1763573476" sldId="269"/>
        </pc:sldMkLst>
        <pc:spChg chg="mod">
          <ac:chgData name="Michaelsen, Børje" userId="c36523e3-11ed-4011-9a41-1983019c0634" providerId="ADAL" clId="{B41E3F0D-997B-4149-8201-42161FBE98EB}" dt="2023-08-29T12:31:51.730" v="147" actId="14100"/>
          <ac:spMkLst>
            <pc:docMk/>
            <pc:sldMk cId="1763573476" sldId="269"/>
            <ac:spMk id="3" creationId="{00000000-0000-0000-0000-000000000000}"/>
          </ac:spMkLst>
        </pc:spChg>
        <pc:spChg chg="add mod ord">
          <ac:chgData name="Michaelsen, Børje" userId="c36523e3-11ed-4011-9a41-1983019c0634" providerId="ADAL" clId="{B41E3F0D-997B-4149-8201-42161FBE98EB}" dt="2023-09-14T11:50:51.588" v="849"/>
          <ac:spMkLst>
            <pc:docMk/>
            <pc:sldMk cId="1763573476" sldId="269"/>
            <ac:spMk id="12" creationId="{F2EF4203-27A6-0AD7-1B4D-FB9D30E4A689}"/>
          </ac:spMkLst>
        </pc:spChg>
        <pc:graphicFrameChg chg="add mod">
          <ac:chgData name="Michaelsen, Børje" userId="c36523e3-11ed-4011-9a41-1983019c0634" providerId="ADAL" clId="{B41E3F0D-997B-4149-8201-42161FBE98EB}" dt="2023-09-14T11:26:48.034" v="694" actId="962"/>
          <ac:graphicFrameMkLst>
            <pc:docMk/>
            <pc:sldMk cId="1763573476" sldId="269"/>
            <ac:graphicFrameMk id="4" creationId="{95A6F625-8D14-3AD2-9CB0-9A0006792D6C}"/>
          </ac:graphicFrameMkLst>
        </pc:graphicFrameChg>
        <pc:picChg chg="del mod">
          <ac:chgData name="Michaelsen, Børje" userId="c36523e3-11ed-4011-9a41-1983019c0634" providerId="ADAL" clId="{B41E3F0D-997B-4149-8201-42161FBE98EB}" dt="2023-08-29T12:28:33.667" v="123" actId="478"/>
          <ac:picMkLst>
            <pc:docMk/>
            <pc:sldMk cId="1763573476" sldId="269"/>
            <ac:picMk id="5" creationId="{00000000-0000-0000-0000-000000000000}"/>
          </ac:picMkLst>
        </pc:picChg>
        <pc:picChg chg="add mod">
          <ac:chgData name="Michaelsen, Børje" userId="c36523e3-11ed-4011-9a41-1983019c0634" providerId="ADAL" clId="{B41E3F0D-997B-4149-8201-42161FBE98EB}" dt="2023-09-14T11:50:54.664" v="851" actId="962"/>
          <ac:picMkLst>
            <pc:docMk/>
            <pc:sldMk cId="1763573476" sldId="269"/>
            <ac:picMk id="6" creationId="{9916E5F5-95E4-4FF8-D268-15C803A3CEE4}"/>
          </ac:picMkLst>
        </pc:picChg>
        <pc:picChg chg="add mod">
          <ac:chgData name="Michaelsen, Børje" userId="c36523e3-11ed-4011-9a41-1983019c0634" providerId="ADAL" clId="{B41E3F0D-997B-4149-8201-42161FBE98EB}" dt="2023-09-14T11:50:56.797" v="852" actId="962"/>
          <ac:picMkLst>
            <pc:docMk/>
            <pc:sldMk cId="1763573476" sldId="269"/>
            <ac:picMk id="7" creationId="{76D2C191-6930-11DA-7D93-8077331A48DC}"/>
          </ac:picMkLst>
        </pc:picChg>
        <pc:picChg chg="add del mod">
          <ac:chgData name="Michaelsen, Børje" userId="c36523e3-11ed-4011-9a41-1983019c0634" providerId="ADAL" clId="{B41E3F0D-997B-4149-8201-42161FBE98EB}" dt="2023-08-29T12:30:05.081" v="136" actId="478"/>
          <ac:picMkLst>
            <pc:docMk/>
            <pc:sldMk cId="1763573476" sldId="269"/>
            <ac:picMk id="8" creationId="{D72DA6DE-6B60-DD6B-8F05-67B692EB3323}"/>
          </ac:picMkLst>
        </pc:picChg>
        <pc:picChg chg="add mod">
          <ac:chgData name="Michaelsen, Børje" userId="c36523e3-11ed-4011-9a41-1983019c0634" providerId="ADAL" clId="{B41E3F0D-997B-4149-8201-42161FBE98EB}" dt="2023-09-14T11:50:58.490" v="853" actId="962"/>
          <ac:picMkLst>
            <pc:docMk/>
            <pc:sldMk cId="1763573476" sldId="269"/>
            <ac:picMk id="9" creationId="{2DE93806-981E-D77E-4BD7-B6BF95C727B9}"/>
          </ac:picMkLst>
        </pc:picChg>
        <pc:picChg chg="add mod">
          <ac:chgData name="Michaelsen, Børje" userId="c36523e3-11ed-4011-9a41-1983019c0634" providerId="ADAL" clId="{B41E3F0D-997B-4149-8201-42161FBE98EB}" dt="2023-09-14T11:50:59.973" v="854" actId="962"/>
          <ac:picMkLst>
            <pc:docMk/>
            <pc:sldMk cId="1763573476" sldId="269"/>
            <ac:picMk id="10" creationId="{10B0ABB4-A355-0AD0-85D7-BB7A1DACA043}"/>
          </ac:picMkLst>
        </pc:picChg>
        <pc:picChg chg="add mod">
          <ac:chgData name="Michaelsen, Børje" userId="c36523e3-11ed-4011-9a41-1983019c0634" providerId="ADAL" clId="{B41E3F0D-997B-4149-8201-42161FBE98EB}" dt="2023-09-14T11:51:01.168" v="855" actId="962"/>
          <ac:picMkLst>
            <pc:docMk/>
            <pc:sldMk cId="1763573476" sldId="269"/>
            <ac:picMk id="11" creationId="{FA129E5B-AF42-3BE4-27DE-6101713B1A70}"/>
          </ac:picMkLst>
        </pc:picChg>
      </pc:sldChg>
      <pc:sldChg chg="addSp delSp modSp mod">
        <pc:chgData name="Michaelsen, Børje" userId="c36523e3-11ed-4011-9a41-1983019c0634" providerId="ADAL" clId="{B41E3F0D-997B-4149-8201-42161FBE98EB}" dt="2023-09-14T11:29:42.291" v="742" actId="12385"/>
        <pc:sldMkLst>
          <pc:docMk/>
          <pc:sldMk cId="1348694183" sldId="272"/>
        </pc:sldMkLst>
        <pc:spChg chg="mod">
          <ac:chgData name="Michaelsen, Børje" userId="c36523e3-11ed-4011-9a41-1983019c0634" providerId="ADAL" clId="{B41E3F0D-997B-4149-8201-42161FBE98EB}" dt="2023-08-28T06:48:14.080" v="80" actId="20577"/>
          <ac:spMkLst>
            <pc:docMk/>
            <pc:sldMk cId="1348694183" sldId="272"/>
            <ac:spMk id="5" creationId="{00000000-0000-0000-0000-000000000000}"/>
          </ac:spMkLst>
        </pc:spChg>
        <pc:spChg chg="del">
          <ac:chgData name="Michaelsen, Børje" userId="c36523e3-11ed-4011-9a41-1983019c0634" providerId="ADAL" clId="{B41E3F0D-997B-4149-8201-42161FBE98EB}" dt="2023-08-28T06:47:00.056" v="60" actId="478"/>
          <ac:spMkLst>
            <pc:docMk/>
            <pc:sldMk cId="1348694183" sldId="272"/>
            <ac:spMk id="7" creationId="{00000000-0000-0000-0000-000000000000}"/>
          </ac:spMkLst>
        </pc:spChg>
        <pc:spChg chg="add mod">
          <ac:chgData name="Michaelsen, Børje" userId="c36523e3-11ed-4011-9a41-1983019c0634" providerId="ADAL" clId="{B41E3F0D-997B-4149-8201-42161FBE98EB}" dt="2023-08-28T06:47:01.525" v="61"/>
          <ac:spMkLst>
            <pc:docMk/>
            <pc:sldMk cId="1348694183" sldId="272"/>
            <ac:spMk id="8" creationId="{F7C009F7-D66A-74DC-671C-05EED64F2245}"/>
          </ac:spMkLst>
        </pc:spChg>
        <pc:graphicFrameChg chg="mod modGraphic">
          <ac:chgData name="Michaelsen, Børje" userId="c36523e3-11ed-4011-9a41-1983019c0634" providerId="ADAL" clId="{B41E3F0D-997B-4149-8201-42161FBE98EB}" dt="2023-09-14T11:29:42.291" v="742" actId="12385"/>
          <ac:graphicFrameMkLst>
            <pc:docMk/>
            <pc:sldMk cId="1348694183" sldId="272"/>
            <ac:graphicFrameMk id="6" creationId="{00000000-0000-0000-0000-000000000000}"/>
          </ac:graphicFrameMkLst>
        </pc:graphicFrameChg>
        <pc:picChg chg="add mod">
          <ac:chgData name="Michaelsen, Børje" userId="c36523e3-11ed-4011-9a41-1983019c0634" providerId="ADAL" clId="{B41E3F0D-997B-4149-8201-42161FBE98EB}" dt="2023-09-14T11:03:24.131" v="594" actId="962"/>
          <ac:picMkLst>
            <pc:docMk/>
            <pc:sldMk cId="1348694183" sldId="272"/>
            <ac:picMk id="3" creationId="{98C5E6C5-B509-EADF-220B-9D268B94739D}"/>
          </ac:picMkLst>
        </pc:picChg>
        <pc:picChg chg="del">
          <ac:chgData name="Michaelsen, Børje" userId="c36523e3-11ed-4011-9a41-1983019c0634" providerId="ADAL" clId="{B41E3F0D-997B-4149-8201-42161FBE98EB}" dt="2023-08-28T06:46:49.352" v="58" actId="478"/>
          <ac:picMkLst>
            <pc:docMk/>
            <pc:sldMk cId="1348694183" sldId="272"/>
            <ac:picMk id="4" creationId="{00000000-0000-0000-0000-000000000000}"/>
          </ac:picMkLst>
        </pc:picChg>
      </pc:sldChg>
      <pc:sldChg chg="modSp mod">
        <pc:chgData name="Michaelsen, Børje" userId="c36523e3-11ed-4011-9a41-1983019c0634" providerId="ADAL" clId="{B41E3F0D-997B-4149-8201-42161FBE98EB}" dt="2023-09-22T09:11:46.213" v="964" actId="962"/>
        <pc:sldMkLst>
          <pc:docMk/>
          <pc:sldMk cId="2044844844" sldId="273"/>
        </pc:sldMkLst>
        <pc:spChg chg="ord">
          <ac:chgData name="Michaelsen, Børje" userId="c36523e3-11ed-4011-9a41-1983019c0634" providerId="ADAL" clId="{B41E3F0D-997B-4149-8201-42161FBE98EB}" dt="2023-09-14T11:45:30.936" v="770"/>
          <ac:spMkLst>
            <pc:docMk/>
            <pc:sldMk cId="2044844844" sldId="273"/>
            <ac:spMk id="5" creationId="{00000000-0000-0000-0000-000000000000}"/>
          </ac:spMkLst>
        </pc:spChg>
        <pc:picChg chg="mod">
          <ac:chgData name="Michaelsen, Børje" userId="c36523e3-11ed-4011-9a41-1983019c0634" providerId="ADAL" clId="{B41E3F0D-997B-4149-8201-42161FBE98EB}" dt="2023-09-22T09:11:46.213" v="964" actId="962"/>
          <ac:picMkLst>
            <pc:docMk/>
            <pc:sldMk cId="2044844844" sldId="273"/>
            <ac:picMk id="4" creationId="{00000000-0000-0000-0000-000000000000}"/>
          </ac:picMkLst>
        </pc:picChg>
      </pc:sldChg>
      <pc:sldChg chg="addSp modSp mod">
        <pc:chgData name="Michaelsen, Børje" userId="c36523e3-11ed-4011-9a41-1983019c0634" providerId="ADAL" clId="{B41E3F0D-997B-4149-8201-42161FBE98EB}" dt="2023-09-29T10:58:03.021" v="1131"/>
        <pc:sldMkLst>
          <pc:docMk/>
          <pc:sldMk cId="340623003" sldId="274"/>
        </pc:sldMkLst>
        <pc:spChg chg="add mod">
          <ac:chgData name="Michaelsen, Børje" userId="c36523e3-11ed-4011-9a41-1983019c0634" providerId="ADAL" clId="{B41E3F0D-997B-4149-8201-42161FBE98EB}" dt="2023-09-29T10:58:03.021" v="1131"/>
          <ac:spMkLst>
            <pc:docMk/>
            <pc:sldMk cId="340623003" sldId="274"/>
            <ac:spMk id="3" creationId="{11E66EDC-3103-712B-F287-48D1DCEB2553}"/>
          </ac:spMkLst>
        </pc:spChg>
        <pc:graphicFrameChg chg="mod">
          <ac:chgData name="Michaelsen, Børje" userId="c36523e3-11ed-4011-9a41-1983019c0634" providerId="ADAL" clId="{B41E3F0D-997B-4149-8201-42161FBE98EB}" dt="2023-09-22T09:12:02.965" v="988" actId="962"/>
          <ac:graphicFrameMkLst>
            <pc:docMk/>
            <pc:sldMk cId="340623003" sldId="274"/>
            <ac:graphicFrameMk id="7" creationId="{00000000-0008-0000-0100-000002000000}"/>
          </ac:graphicFrameMkLst>
        </pc:graphicFrameChg>
        <pc:picChg chg="mod ord">
          <ac:chgData name="Michaelsen, Børje" userId="c36523e3-11ed-4011-9a41-1983019c0634" providerId="ADAL" clId="{B41E3F0D-997B-4149-8201-42161FBE98EB}" dt="2023-09-14T11:45:23.932" v="769"/>
          <ac:picMkLst>
            <pc:docMk/>
            <pc:sldMk cId="340623003" sldId="274"/>
            <ac:picMk id="6" creationId="{00000000-0000-0000-0000-000000000000}"/>
          </ac:picMkLst>
        </pc:picChg>
      </pc:sldChg>
      <pc:sldChg chg="addSp delSp modSp mod modNotesTx">
        <pc:chgData name="Michaelsen, Børje" userId="c36523e3-11ed-4011-9a41-1983019c0634" providerId="ADAL" clId="{B41E3F0D-997B-4149-8201-42161FBE98EB}" dt="2023-09-14T11:49:49.556" v="839"/>
        <pc:sldMkLst>
          <pc:docMk/>
          <pc:sldMk cId="4110371661" sldId="275"/>
        </pc:sldMkLst>
        <pc:spChg chg="add mod">
          <ac:chgData name="Michaelsen, Børje" userId="c36523e3-11ed-4011-9a41-1983019c0634" providerId="ADAL" clId="{B41E3F0D-997B-4149-8201-42161FBE98EB}" dt="2023-08-28T13:12:01.413" v="110"/>
          <ac:spMkLst>
            <pc:docMk/>
            <pc:sldMk cId="4110371661" sldId="275"/>
            <ac:spMk id="5" creationId="{913DA8B3-C5AA-716C-7879-BFAC8CA7146B}"/>
          </ac:spMkLst>
        </pc:spChg>
        <pc:spChg chg="del">
          <ac:chgData name="Michaelsen, Børje" userId="c36523e3-11ed-4011-9a41-1983019c0634" providerId="ADAL" clId="{B41E3F0D-997B-4149-8201-42161FBE98EB}" dt="2023-08-28T13:11:51.178" v="109" actId="478"/>
          <ac:spMkLst>
            <pc:docMk/>
            <pc:sldMk cId="4110371661" sldId="275"/>
            <ac:spMk id="9" creationId="{00000000-0000-0000-0000-000000000000}"/>
          </ac:spMkLst>
        </pc:spChg>
        <pc:graphicFrameChg chg="add del mod">
          <ac:chgData name="Michaelsen, Børje" userId="c36523e3-11ed-4011-9a41-1983019c0634" providerId="ADAL" clId="{B41E3F0D-997B-4149-8201-42161FBE98EB}" dt="2023-08-29T06:05:20.689" v="112" actId="478"/>
          <ac:graphicFrameMkLst>
            <pc:docMk/>
            <pc:sldMk cId="4110371661" sldId="275"/>
            <ac:graphicFrameMk id="4" creationId="{A9AB4960-5BA5-6AF9-F3ED-65DFE4591263}"/>
          </ac:graphicFrameMkLst>
        </pc:graphicFrameChg>
        <pc:graphicFrameChg chg="del">
          <ac:chgData name="Michaelsen, Børje" userId="c36523e3-11ed-4011-9a41-1983019c0634" providerId="ADAL" clId="{B41E3F0D-997B-4149-8201-42161FBE98EB}" dt="2023-08-28T13:10:54.816" v="104" actId="478"/>
          <ac:graphicFrameMkLst>
            <pc:docMk/>
            <pc:sldMk cId="4110371661" sldId="275"/>
            <ac:graphicFrameMk id="6" creationId="{00000000-0000-0000-0000-000000000000}"/>
          </ac:graphicFrameMkLst>
        </pc:graphicFrameChg>
        <pc:graphicFrameChg chg="add mod">
          <ac:chgData name="Michaelsen, Børje" userId="c36523e3-11ed-4011-9a41-1983019c0634" providerId="ADAL" clId="{B41E3F0D-997B-4149-8201-42161FBE98EB}" dt="2023-09-14T11:49:49.556" v="839"/>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B41E3F0D-997B-4149-8201-42161FBE98EB}" dt="2023-09-14T11:49:38.733" v="838"/>
        <pc:sldMkLst>
          <pc:docMk/>
          <pc:sldMk cId="768537486" sldId="276"/>
        </pc:sldMkLst>
        <pc:spChg chg="ord">
          <ac:chgData name="Michaelsen, Børje" userId="c36523e3-11ed-4011-9a41-1983019c0634" providerId="ADAL" clId="{B41E3F0D-997B-4149-8201-42161FBE98EB}" dt="2023-09-14T11:49:30.168" v="836"/>
          <ac:spMkLst>
            <pc:docMk/>
            <pc:sldMk cId="768537486" sldId="276"/>
            <ac:spMk id="2" creationId="{00000000-0000-0000-0000-000000000000}"/>
          </ac:spMkLst>
        </pc:spChg>
        <pc:spChg chg="add mod">
          <ac:chgData name="Michaelsen, Børje" userId="c36523e3-11ed-4011-9a41-1983019c0634" providerId="ADAL" clId="{B41E3F0D-997B-4149-8201-42161FBE98EB}" dt="2023-08-28T08:30:07.291" v="89" actId="1036"/>
          <ac:spMkLst>
            <pc:docMk/>
            <pc:sldMk cId="768537486" sldId="276"/>
            <ac:spMk id="3" creationId="{6CE8BC66-1916-AAFB-9338-1FCDDCAAA287}"/>
          </ac:spMkLst>
        </pc:spChg>
        <pc:spChg chg="add del mod">
          <ac:chgData name="Michaelsen, Børje" userId="c36523e3-11ed-4011-9a41-1983019c0634" providerId="ADAL" clId="{B41E3F0D-997B-4149-8201-42161FBE98EB}" dt="2023-08-28T08:30:13.027" v="91" actId="478"/>
          <ac:spMkLst>
            <pc:docMk/>
            <pc:sldMk cId="768537486" sldId="276"/>
            <ac:spMk id="6" creationId="{517B1B99-6C2C-CCEC-B755-8E07966941B7}"/>
          </ac:spMkLst>
        </pc:spChg>
        <pc:spChg chg="del">
          <ac:chgData name="Michaelsen, Børje" userId="c36523e3-11ed-4011-9a41-1983019c0634" providerId="ADAL" clId="{B41E3F0D-997B-4149-8201-42161FBE98EB}" dt="2023-08-28T08:29:58.338" v="84" actId="478"/>
          <ac:spMkLst>
            <pc:docMk/>
            <pc:sldMk cId="768537486" sldId="276"/>
            <ac:spMk id="7" creationId="{00000000-0000-0000-0000-000000000000}"/>
          </ac:spMkLst>
        </pc:spChg>
        <pc:spChg chg="mod ord">
          <ac:chgData name="Michaelsen, Børje" userId="c36523e3-11ed-4011-9a41-1983019c0634" providerId="ADAL" clId="{B41E3F0D-997B-4149-8201-42161FBE98EB}" dt="2023-09-14T11:49:33.533" v="837"/>
          <ac:spMkLst>
            <pc:docMk/>
            <pc:sldMk cId="768537486" sldId="276"/>
            <ac:spMk id="9" creationId="{00000000-0000-0000-0000-000000000000}"/>
          </ac:spMkLst>
        </pc:spChg>
        <pc:graphicFrameChg chg="mod modGraphic">
          <ac:chgData name="Michaelsen, Børje" userId="c36523e3-11ed-4011-9a41-1983019c0634" providerId="ADAL" clId="{B41E3F0D-997B-4149-8201-42161FBE98EB}" dt="2023-09-14T11:30:21.273" v="746" actId="12385"/>
          <ac:graphicFrameMkLst>
            <pc:docMk/>
            <pc:sldMk cId="768537486" sldId="276"/>
            <ac:graphicFrameMk id="8" creationId="{00000000-0000-0000-0000-000000000000}"/>
          </ac:graphicFrameMkLst>
        </pc:graphicFrameChg>
        <pc:picChg chg="del">
          <ac:chgData name="Michaelsen, Børje" userId="c36523e3-11ed-4011-9a41-1983019c0634" providerId="ADAL" clId="{B41E3F0D-997B-4149-8201-42161FBE98EB}" dt="2023-08-28T08:30:10.960" v="90" actId="478"/>
          <ac:picMkLst>
            <pc:docMk/>
            <pc:sldMk cId="768537486" sldId="276"/>
            <ac:picMk id="5" creationId="{00000000-0000-0000-0000-000000000000}"/>
          </ac:picMkLst>
        </pc:picChg>
        <pc:picChg chg="add mod ord">
          <ac:chgData name="Michaelsen, Børje" userId="c36523e3-11ed-4011-9a41-1983019c0634" providerId="ADAL" clId="{B41E3F0D-997B-4149-8201-42161FBE98EB}" dt="2023-09-14T11:49:38.733" v="838"/>
          <ac:picMkLst>
            <pc:docMk/>
            <pc:sldMk cId="768537486" sldId="276"/>
            <ac:picMk id="10" creationId="{D81CFC4A-FBC6-2D95-E56B-0021B9293D22}"/>
          </ac:picMkLst>
        </pc:picChg>
      </pc:sldChg>
      <pc:sldChg chg="addSp delSp modSp mod">
        <pc:chgData name="Michaelsen, Børje" userId="c36523e3-11ed-4011-9a41-1983019c0634" providerId="ADAL" clId="{B41E3F0D-997B-4149-8201-42161FBE98EB}" dt="2023-09-14T11:50:00.674" v="840"/>
        <pc:sldMkLst>
          <pc:docMk/>
          <pc:sldMk cId="2721633966" sldId="277"/>
        </pc:sldMkLst>
        <pc:spChg chg="add mod">
          <ac:chgData name="Michaelsen, Børje" userId="c36523e3-11ed-4011-9a41-1983019c0634" providerId="ADAL" clId="{B41E3F0D-997B-4149-8201-42161FBE98EB}" dt="2023-09-01T12:35:04.486" v="201" actId="1076"/>
          <ac:spMkLst>
            <pc:docMk/>
            <pc:sldMk cId="2721633966" sldId="277"/>
            <ac:spMk id="4" creationId="{C4CD1B27-EF1E-94BC-8C40-613842740179}"/>
          </ac:spMkLst>
        </pc:spChg>
        <pc:spChg chg="del">
          <ac:chgData name="Michaelsen, Børje" userId="c36523e3-11ed-4011-9a41-1983019c0634" providerId="ADAL" clId="{B41E3F0D-997B-4149-8201-42161FBE98EB}" dt="2023-09-01T12:34:50.348" v="199" actId="478"/>
          <ac:spMkLst>
            <pc:docMk/>
            <pc:sldMk cId="2721633966" sldId="277"/>
            <ac:spMk id="9" creationId="{00000000-0000-0000-0000-000000000000}"/>
          </ac:spMkLst>
        </pc:spChg>
        <pc:graphicFrameChg chg="add mod">
          <ac:chgData name="Michaelsen, Børje" userId="c36523e3-11ed-4011-9a41-1983019c0634" providerId="ADAL" clId="{B41E3F0D-997B-4149-8201-42161FBE98EB}" dt="2023-09-14T11:50:00.674" v="840"/>
          <ac:graphicFrameMkLst>
            <pc:docMk/>
            <pc:sldMk cId="2721633966" sldId="277"/>
            <ac:graphicFrameMk id="5" creationId="{1E871170-F82D-1EDA-BE6F-558892AFB706}"/>
          </ac:graphicFrameMkLst>
        </pc:graphicFrameChg>
        <pc:graphicFrameChg chg="del">
          <ac:chgData name="Michaelsen, Børje" userId="c36523e3-11ed-4011-9a41-1983019c0634" providerId="ADAL" clId="{B41E3F0D-997B-4149-8201-42161FBE98EB}" dt="2023-09-01T12:36:06.347" v="202" actId="478"/>
          <ac:graphicFrameMkLst>
            <pc:docMk/>
            <pc:sldMk cId="2721633966" sldId="277"/>
            <ac:graphicFrameMk id="6" creationId="{00000000-0000-0000-0000-000000000000}"/>
          </ac:graphicFrameMkLst>
        </pc:graphicFrameChg>
      </pc:sldChg>
      <pc:sldChg chg="del">
        <pc:chgData name="Michaelsen, Børje" userId="c36523e3-11ed-4011-9a41-1983019c0634" providerId="ADAL" clId="{B41E3F0D-997B-4149-8201-42161FBE98EB}" dt="2023-08-29T12:28:17.305" v="122" actId="47"/>
        <pc:sldMkLst>
          <pc:docMk/>
          <pc:sldMk cId="1321071006" sldId="278"/>
        </pc:sldMkLst>
      </pc:sldChg>
      <pc:sldChg chg="addSp delSp modSp mod">
        <pc:chgData name="Michaelsen, Børje" userId="c36523e3-11ed-4011-9a41-1983019c0634" providerId="ADAL" clId="{B41E3F0D-997B-4149-8201-42161FBE98EB}" dt="2023-09-29T11:37:59.881" v="1135"/>
        <pc:sldMkLst>
          <pc:docMk/>
          <pc:sldMk cId="662108869" sldId="279"/>
        </pc:sldMkLst>
        <pc:spChg chg="mod">
          <ac:chgData name="Michaelsen, Børje" userId="c36523e3-11ed-4011-9a41-1983019c0634" providerId="ADAL" clId="{B41E3F0D-997B-4149-8201-42161FBE98EB}" dt="2023-09-13T07:39:53.312" v="476" actId="20577"/>
          <ac:spMkLst>
            <pc:docMk/>
            <pc:sldMk cId="662108869" sldId="279"/>
            <ac:spMk id="2" creationId="{00000000-0000-0000-0000-000000000000}"/>
          </ac:spMkLst>
        </pc:spChg>
        <pc:spChg chg="add mod">
          <ac:chgData name="Michaelsen, Børje" userId="c36523e3-11ed-4011-9a41-1983019c0634" providerId="ADAL" clId="{B41E3F0D-997B-4149-8201-42161FBE98EB}" dt="2023-09-29T11:37:59.881" v="1135"/>
          <ac:spMkLst>
            <pc:docMk/>
            <pc:sldMk cId="662108869" sldId="279"/>
            <ac:spMk id="5" creationId="{F6333A89-4CDF-5552-CFC4-ADEBE79359FF}"/>
          </ac:spMkLst>
        </pc:spChg>
        <pc:spChg chg="mod">
          <ac:chgData name="Michaelsen, Børje" userId="c36523e3-11ed-4011-9a41-1983019c0634" providerId="ADAL" clId="{B41E3F0D-997B-4149-8201-42161FBE98EB}" dt="2023-09-25T13:17:03.834" v="1130" actId="207"/>
          <ac:spMkLst>
            <pc:docMk/>
            <pc:sldMk cId="662108869" sldId="279"/>
            <ac:spMk id="10" creationId="{00000000-0000-0000-0000-000000000000}"/>
          </ac:spMkLst>
        </pc:spChg>
        <pc:graphicFrameChg chg="add mod ord">
          <ac:chgData name="Michaelsen, Børje" userId="c36523e3-11ed-4011-9a41-1983019c0634" providerId="ADAL" clId="{B41E3F0D-997B-4149-8201-42161FBE98EB}" dt="2023-09-14T11:48:30.897" v="825"/>
          <ac:graphicFrameMkLst>
            <pc:docMk/>
            <pc:sldMk cId="662108869" sldId="279"/>
            <ac:graphicFrameMk id="3" creationId="{CAA1CB3D-938F-067F-8DA9-50299143B277}"/>
          </ac:graphicFrameMkLst>
        </pc:graphicFrameChg>
        <pc:graphicFrameChg chg="add mod">
          <ac:chgData name="Michaelsen, Børje" userId="c36523e3-11ed-4011-9a41-1983019c0634" providerId="ADAL" clId="{B41E3F0D-997B-4149-8201-42161FBE98EB}" dt="2023-09-14T11:48:35.072" v="826"/>
          <ac:graphicFrameMkLst>
            <pc:docMk/>
            <pc:sldMk cId="662108869" sldId="279"/>
            <ac:graphicFrameMk id="4" creationId="{24E4A504-A222-3225-2904-7772932E33DE}"/>
          </ac:graphicFrameMkLst>
        </pc:graphicFrameChg>
        <pc:graphicFrameChg chg="del">
          <ac:chgData name="Michaelsen, Børje" userId="c36523e3-11ed-4011-9a41-1983019c0634" providerId="ADAL" clId="{B41E3F0D-997B-4149-8201-42161FBE98EB}" dt="2023-09-13T07:42:50.162" v="484" actId="478"/>
          <ac:graphicFrameMkLst>
            <pc:docMk/>
            <pc:sldMk cId="662108869" sldId="279"/>
            <ac:graphicFrameMk id="7" creationId="{00000000-0008-0000-0300-000002000000}"/>
          </ac:graphicFrameMkLst>
        </pc:graphicFrameChg>
        <pc:graphicFrameChg chg="del modGraphic">
          <ac:chgData name="Michaelsen, Børje" userId="c36523e3-11ed-4011-9a41-1983019c0634" providerId="ADAL" clId="{B41E3F0D-997B-4149-8201-42161FBE98EB}" dt="2023-09-13T07:40:22.116" v="479" actId="478"/>
          <ac:graphicFrameMkLst>
            <pc:docMk/>
            <pc:sldMk cId="662108869" sldId="279"/>
            <ac:graphicFrameMk id="8" creationId="{00000000-0008-0000-0600-000005000000}"/>
          </ac:graphicFrameMkLst>
        </pc:graphicFrameChg>
      </pc:sldChg>
      <pc:sldChg chg="addSp delSp modSp mod">
        <pc:chgData name="Michaelsen, Børje" userId="c36523e3-11ed-4011-9a41-1983019c0634" providerId="ADAL" clId="{B41E3F0D-997B-4149-8201-42161FBE98EB}" dt="2023-09-14T11:48:49.916" v="827"/>
        <pc:sldMkLst>
          <pc:docMk/>
          <pc:sldMk cId="835482435" sldId="282"/>
        </pc:sldMkLst>
        <pc:spChg chg="mod">
          <ac:chgData name="Michaelsen, Børje" userId="c36523e3-11ed-4011-9a41-1983019c0634" providerId="ADAL" clId="{B41E3F0D-997B-4149-8201-42161FBE98EB}" dt="2023-09-07T11:22:35.204" v="387" actId="14100"/>
          <ac:spMkLst>
            <pc:docMk/>
            <pc:sldMk cId="835482435" sldId="282"/>
            <ac:spMk id="3" creationId="{00000000-0000-0000-0000-000000000000}"/>
          </ac:spMkLst>
        </pc:spChg>
        <pc:spChg chg="add mod">
          <ac:chgData name="Michaelsen, Børje" userId="c36523e3-11ed-4011-9a41-1983019c0634" providerId="ADAL" clId="{B41E3F0D-997B-4149-8201-42161FBE98EB}" dt="2023-09-07T11:22:43.268" v="388" actId="1076"/>
          <ac:spMkLst>
            <pc:docMk/>
            <pc:sldMk cId="835482435" sldId="282"/>
            <ac:spMk id="4" creationId="{7E2FFA28-6A17-187F-316C-271CC5BC0990}"/>
          </ac:spMkLst>
        </pc:spChg>
        <pc:graphicFrameChg chg="del mod">
          <ac:chgData name="Michaelsen, Børje" userId="c36523e3-11ed-4011-9a41-1983019c0634" providerId="ADAL" clId="{B41E3F0D-997B-4149-8201-42161FBE98EB}" dt="2023-09-07T11:19:44.616" v="240" actId="478"/>
          <ac:graphicFrameMkLst>
            <pc:docMk/>
            <pc:sldMk cId="835482435" sldId="282"/>
            <ac:graphicFrameMk id="5" creationId="{00000000-0000-0000-0000-000000000000}"/>
          </ac:graphicFrameMkLst>
        </pc:graphicFrameChg>
        <pc:graphicFrameChg chg="add mod">
          <ac:chgData name="Michaelsen, Børje" userId="c36523e3-11ed-4011-9a41-1983019c0634" providerId="ADAL" clId="{B41E3F0D-997B-4149-8201-42161FBE98EB}" dt="2023-09-14T11:48:49.916" v="827"/>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B41E3F0D-997B-4149-8201-42161FBE98EB}" dt="2023-09-21T10:28:07.956" v="913" actId="20577"/>
        <pc:sldMkLst>
          <pc:docMk/>
          <pc:sldMk cId="4206418978" sldId="283"/>
        </pc:sldMkLst>
        <pc:spChg chg="mod">
          <ac:chgData name="Michaelsen, Børje" userId="c36523e3-11ed-4011-9a41-1983019c0634" providerId="ADAL" clId="{B41E3F0D-997B-4149-8201-42161FBE98EB}" dt="2023-09-21T10:28:07.956" v="913" actId="20577"/>
          <ac:spMkLst>
            <pc:docMk/>
            <pc:sldMk cId="4206418978" sldId="283"/>
            <ac:spMk id="12" creationId="{00000000-0000-0000-0000-000000000000}"/>
          </ac:spMkLst>
        </pc:spChg>
        <pc:graphicFrameChg chg="add mod">
          <ac:chgData name="Michaelsen, Børje" userId="c36523e3-11ed-4011-9a41-1983019c0634" providerId="ADAL" clId="{B41E3F0D-997B-4149-8201-42161FBE98EB}" dt="2023-09-21T10:27:36.653" v="902"/>
          <ac:graphicFrameMkLst>
            <pc:docMk/>
            <pc:sldMk cId="4206418978" sldId="283"/>
            <ac:graphicFrameMk id="2" creationId="{75AFFAB4-1F36-543C-A486-420F981ABBAB}"/>
          </ac:graphicFrameMkLst>
        </pc:graphicFrameChg>
        <pc:graphicFrameChg chg="add mod">
          <ac:chgData name="Michaelsen, Børje" userId="c36523e3-11ed-4011-9a41-1983019c0634" providerId="ADAL" clId="{B41E3F0D-997B-4149-8201-42161FBE98EB}" dt="2023-09-21T10:27:46.972" v="903"/>
          <ac:graphicFrameMkLst>
            <pc:docMk/>
            <pc:sldMk cId="4206418978" sldId="283"/>
            <ac:graphicFrameMk id="3" creationId="{C2B976B0-4BA5-CBF0-7336-9F3F990AA131}"/>
          </ac:graphicFrameMkLst>
        </pc:graphicFrameChg>
        <pc:graphicFrameChg chg="del mod">
          <ac:chgData name="Michaelsen, Børje" userId="c36523e3-11ed-4011-9a41-1983019c0634" providerId="ADAL" clId="{B41E3F0D-997B-4149-8201-42161FBE98EB}" dt="2023-09-21T10:27:02.085" v="898" actId="478"/>
          <ac:graphicFrameMkLst>
            <pc:docMk/>
            <pc:sldMk cId="4206418978" sldId="283"/>
            <ac:graphicFrameMk id="6" creationId="{00000000-0000-0000-0000-000000000000}"/>
          </ac:graphicFrameMkLst>
        </pc:graphicFrameChg>
        <pc:graphicFrameChg chg="del mod">
          <ac:chgData name="Michaelsen, Børje" userId="c36523e3-11ed-4011-9a41-1983019c0634" providerId="ADAL" clId="{B41E3F0D-997B-4149-8201-42161FBE98EB}" dt="2023-09-21T10:26:55.290" v="896" actId="478"/>
          <ac:graphicFrameMkLst>
            <pc:docMk/>
            <pc:sldMk cId="4206418978" sldId="283"/>
            <ac:graphicFrameMk id="7" creationId="{00000000-0000-0000-0000-000000000000}"/>
          </ac:graphicFrameMkLst>
        </pc:graphicFrameChg>
      </pc:sldChg>
      <pc:sldChg chg="addSp delSp modSp mod modNotesTx">
        <pc:chgData name="Michaelsen, Børje" userId="c36523e3-11ed-4011-9a41-1983019c0634" providerId="ADAL" clId="{B41E3F0D-997B-4149-8201-42161FBE98EB}" dt="2023-09-29T11:37:47.146" v="1134" actId="1076"/>
        <pc:sldMkLst>
          <pc:docMk/>
          <pc:sldMk cId="3156779651" sldId="284"/>
        </pc:sldMkLst>
        <pc:spChg chg="ord">
          <ac:chgData name="Michaelsen, Børje" userId="c36523e3-11ed-4011-9a41-1983019c0634" providerId="ADAL" clId="{B41E3F0D-997B-4149-8201-42161FBE98EB}" dt="2023-09-14T11:47:11.956" v="793"/>
          <ac:spMkLst>
            <pc:docMk/>
            <pc:sldMk cId="3156779651" sldId="284"/>
            <ac:spMk id="2" creationId="{00000000-0000-0000-0000-000000000000}"/>
          </ac:spMkLst>
        </pc:spChg>
        <pc:spChg chg="mod ord">
          <ac:chgData name="Michaelsen, Børje" userId="c36523e3-11ed-4011-9a41-1983019c0634" providerId="ADAL" clId="{B41E3F0D-997B-4149-8201-42161FBE98EB}" dt="2023-09-14T11:47:16.613" v="794"/>
          <ac:spMkLst>
            <pc:docMk/>
            <pc:sldMk cId="3156779651" sldId="284"/>
            <ac:spMk id="3" creationId="{00000000-0000-0000-0000-000000000000}"/>
          </ac:spMkLst>
        </pc:spChg>
        <pc:spChg chg="add mod">
          <ac:chgData name="Michaelsen, Børje" userId="c36523e3-11ed-4011-9a41-1983019c0634" providerId="ADAL" clId="{B41E3F0D-997B-4149-8201-42161FBE98EB}" dt="2023-09-29T11:37:47.146" v="1134" actId="1076"/>
          <ac:spMkLst>
            <pc:docMk/>
            <pc:sldMk cId="3156779651" sldId="284"/>
            <ac:spMk id="6" creationId="{EF71639D-C82F-B685-D5F0-B0A0F977CA9C}"/>
          </ac:spMkLst>
        </pc:spChg>
        <pc:spChg chg="mod ord">
          <ac:chgData name="Michaelsen, Børje" userId="c36523e3-11ed-4011-9a41-1983019c0634" providerId="ADAL" clId="{B41E3F0D-997B-4149-8201-42161FBE98EB}" dt="2023-09-14T11:47:33.918" v="820"/>
          <ac:spMkLst>
            <pc:docMk/>
            <pc:sldMk cId="3156779651" sldId="284"/>
            <ac:spMk id="29" creationId="{00000000-0000-0000-0000-000000000000}"/>
          </ac:spMkLst>
        </pc:spChg>
        <pc:spChg chg="mod">
          <ac:chgData name="Michaelsen, Børje" userId="c36523e3-11ed-4011-9a41-1983019c0634" providerId="ADAL" clId="{B41E3F0D-997B-4149-8201-42161FBE98EB}" dt="2023-09-14T11:47:56.932" v="823" actId="962"/>
          <ac:spMkLst>
            <pc:docMk/>
            <pc:sldMk cId="3156779651" sldId="284"/>
            <ac:spMk id="32" creationId="{00000000-0000-0000-0000-000000000000}"/>
          </ac:spMkLst>
        </pc:spChg>
        <pc:grpChg chg="add del mod">
          <ac:chgData name="Michaelsen, Børje" userId="c36523e3-11ed-4011-9a41-1983019c0634" providerId="ADAL" clId="{B41E3F0D-997B-4149-8201-42161FBE98EB}" dt="2023-09-14T11:04:13.287" v="599" actId="962"/>
          <ac:grpSpMkLst>
            <pc:docMk/>
            <pc:sldMk cId="3156779651" sldId="284"/>
            <ac:grpSpMk id="31" creationId="{00000000-0000-0000-0000-000000000000}"/>
          </ac:grpSpMkLst>
        </pc:grpChg>
        <pc:picChg chg="add mod ord">
          <ac:chgData name="Michaelsen, Børje" userId="c36523e3-11ed-4011-9a41-1983019c0634" providerId="ADAL" clId="{B41E3F0D-997B-4149-8201-42161FBE98EB}" dt="2023-09-14T11:47:25.591" v="807"/>
          <ac:picMkLst>
            <pc:docMk/>
            <pc:sldMk cId="3156779651" sldId="284"/>
            <ac:picMk id="40" creationId="{E30170FF-D91C-3658-15F0-D10374C95E83}"/>
          </ac:picMkLst>
        </pc:picChg>
        <pc:picChg chg="del">
          <ac:chgData name="Michaelsen, Børje" userId="c36523e3-11ed-4011-9a41-1983019c0634" providerId="ADAL" clId="{B41E3F0D-997B-4149-8201-42161FBE98EB}" dt="2023-09-01T09:37:12.964" v="185" actId="478"/>
          <ac:picMkLst>
            <pc:docMk/>
            <pc:sldMk cId="3156779651" sldId="284"/>
            <ac:picMk id="2049" creationId="{00000000-0000-0000-0000-000000000000}"/>
          </ac:picMkLst>
        </pc:picChg>
        <pc:picChg chg="mod">
          <ac:chgData name="Michaelsen, Børje" userId="c36523e3-11ed-4011-9a41-1983019c0634" providerId="ADAL" clId="{B41E3F0D-997B-4149-8201-42161FBE98EB}" dt="2023-09-14T11:03:56.300" v="596" actId="962"/>
          <ac:picMkLst>
            <pc:docMk/>
            <pc:sldMk cId="3156779651" sldId="284"/>
            <ac:picMk id="2050" creationId="{00000000-0000-0000-0000-000000000000}"/>
          </ac:picMkLst>
        </pc:picChg>
      </pc:sldChg>
      <pc:sldChg chg="addSp delSp modSp mod modNotesTx">
        <pc:chgData name="Michaelsen, Børje" userId="c36523e3-11ed-4011-9a41-1983019c0634" providerId="ADAL" clId="{B41E3F0D-997B-4149-8201-42161FBE98EB}" dt="2023-09-25T09:07:36.146" v="1129"/>
        <pc:sldMkLst>
          <pc:docMk/>
          <pc:sldMk cId="4268334138" sldId="285"/>
        </pc:sldMkLst>
        <pc:spChg chg="mod">
          <ac:chgData name="Michaelsen, Børje" userId="c36523e3-11ed-4011-9a41-1983019c0634" providerId="ADAL" clId="{B41E3F0D-997B-4149-8201-42161FBE98EB}" dt="2023-09-25T09:06:56.835" v="1125" actId="20577"/>
          <ac:spMkLst>
            <pc:docMk/>
            <pc:sldMk cId="4268334138" sldId="285"/>
            <ac:spMk id="3" creationId="{0E208661-40B4-4483-9A05-FE473BED7235}"/>
          </ac:spMkLst>
        </pc:spChg>
        <pc:spChg chg="add mod">
          <ac:chgData name="Michaelsen, Børje" userId="c36523e3-11ed-4011-9a41-1983019c0634" providerId="ADAL" clId="{B41E3F0D-997B-4149-8201-42161FBE98EB}" dt="2023-09-25T09:02:36.652" v="994" actId="1076"/>
          <ac:spMkLst>
            <pc:docMk/>
            <pc:sldMk cId="4268334138" sldId="285"/>
            <ac:spMk id="4" creationId="{7AD052A0-F68B-DC38-1322-D3BCA560790D}"/>
          </ac:spMkLst>
        </pc:spChg>
        <pc:spChg chg="del">
          <ac:chgData name="Michaelsen, Børje" userId="c36523e3-11ed-4011-9a41-1983019c0634" providerId="ADAL" clId="{B41E3F0D-997B-4149-8201-42161FBE98EB}" dt="2023-09-14T11:06:24.546" v="644" actId="478"/>
          <ac:spMkLst>
            <pc:docMk/>
            <pc:sldMk cId="4268334138" sldId="285"/>
            <ac:spMk id="7" creationId="{A6D52CC4-017C-4342-80C6-B635DE3CFF15}"/>
          </ac:spMkLst>
        </pc:spChg>
        <pc:spChg chg="ord">
          <ac:chgData name="Michaelsen, Børje" userId="c36523e3-11ed-4011-9a41-1983019c0634" providerId="ADAL" clId="{B41E3F0D-997B-4149-8201-42161FBE98EB}" dt="2023-09-14T11:48:56.600" v="828"/>
          <ac:spMkLst>
            <pc:docMk/>
            <pc:sldMk cId="4268334138" sldId="285"/>
            <ac:spMk id="8" creationId="{00000000-0000-0000-0000-000000000000}"/>
          </ac:spMkLst>
        </pc:spChg>
        <pc:graphicFrameChg chg="del">
          <ac:chgData name="Michaelsen, Børje" userId="c36523e3-11ed-4011-9a41-1983019c0634" providerId="ADAL" clId="{B41E3F0D-997B-4149-8201-42161FBE98EB}" dt="2023-09-13T14:21:36.610" v="570" actId="478"/>
          <ac:graphicFrameMkLst>
            <pc:docMk/>
            <pc:sldMk cId="4268334138" sldId="285"/>
            <ac:graphicFrameMk id="4" creationId="{00000000-0000-0000-0000-000000000000}"/>
          </ac:graphicFrameMkLst>
        </pc:graphicFrameChg>
        <pc:graphicFrameChg chg="add mod ord modGraphic">
          <ac:chgData name="Michaelsen, Børje" userId="c36523e3-11ed-4011-9a41-1983019c0634" providerId="ADAL" clId="{B41E3F0D-997B-4149-8201-42161FBE98EB}" dt="2023-09-25T09:02:11.808" v="991" actId="1076"/>
          <ac:graphicFrameMkLst>
            <pc:docMk/>
            <pc:sldMk cId="4268334138" sldId="285"/>
            <ac:graphicFrameMk id="5" creationId="{E7B54C5F-9B7A-F64F-3D33-DB7393B733BA}"/>
          </ac:graphicFrameMkLst>
        </pc:graphicFrameChg>
        <pc:graphicFrameChg chg="add mod">
          <ac:chgData name="Michaelsen, Børje" userId="c36523e3-11ed-4011-9a41-1983019c0634" providerId="ADAL" clId="{B41E3F0D-997B-4149-8201-42161FBE98EB}" dt="2023-09-25T09:07:36.146" v="1129"/>
          <ac:graphicFrameMkLst>
            <pc:docMk/>
            <pc:sldMk cId="4268334138" sldId="285"/>
            <ac:graphicFrameMk id="6" creationId="{18197FB1-9372-F1DC-4225-665AF0196003}"/>
          </ac:graphicFrameMkLst>
        </pc:graphicFrameChg>
        <pc:graphicFrameChg chg="del mod">
          <ac:chgData name="Michaelsen, Børje" userId="c36523e3-11ed-4011-9a41-1983019c0634" providerId="ADAL" clId="{B41E3F0D-997B-4149-8201-42161FBE98EB}" dt="2023-09-25T09:03:11.076" v="995" actId="478"/>
          <ac:graphicFrameMkLst>
            <pc:docMk/>
            <pc:sldMk cId="4268334138" sldId="285"/>
            <ac:graphicFrameMk id="10" creationId="{00000000-0000-0000-0000-000000000000}"/>
          </ac:graphicFrameMkLst>
        </pc:graphicFrameChg>
      </pc:sldChg>
      <pc:sldChg chg="modSp mod">
        <pc:chgData name="Michaelsen, Børje" userId="c36523e3-11ed-4011-9a41-1983019c0634" providerId="ADAL" clId="{B41E3F0D-997B-4149-8201-42161FBE98EB}" dt="2023-09-14T11:52:37.492" v="894"/>
        <pc:sldMkLst>
          <pc:docMk/>
          <pc:sldMk cId="2226705274" sldId="286"/>
        </pc:sldMkLst>
        <pc:spChg chg="ord">
          <ac:chgData name="Michaelsen, Børje" userId="c36523e3-11ed-4011-9a41-1983019c0634" providerId="ADAL" clId="{B41E3F0D-997B-4149-8201-42161FBE98EB}" dt="2023-09-14T11:52:25.101" v="886"/>
          <ac:spMkLst>
            <pc:docMk/>
            <pc:sldMk cId="2226705274" sldId="286"/>
            <ac:spMk id="8" creationId="{00000000-0000-0000-0000-000000000000}"/>
          </ac:spMkLst>
        </pc:spChg>
        <pc:spChg chg="ord">
          <ac:chgData name="Michaelsen, Børje" userId="c36523e3-11ed-4011-9a41-1983019c0634" providerId="ADAL" clId="{B41E3F0D-997B-4149-8201-42161FBE98EB}" dt="2023-09-14T11:52:33.117" v="892"/>
          <ac:spMkLst>
            <pc:docMk/>
            <pc:sldMk cId="2226705274" sldId="286"/>
            <ac:spMk id="9" creationId="{00000000-0000-0000-0000-000000000000}"/>
          </ac:spMkLst>
        </pc:spChg>
        <pc:graphicFrameChg chg="ord modGraphic">
          <ac:chgData name="Michaelsen, Børje" userId="c36523e3-11ed-4011-9a41-1983019c0634" providerId="ADAL" clId="{B41E3F0D-997B-4149-8201-42161FBE98EB}" dt="2023-09-14T11:52:37.492" v="894"/>
          <ac:graphicFrameMkLst>
            <pc:docMk/>
            <pc:sldMk cId="2226705274" sldId="286"/>
            <ac:graphicFrameMk id="2" creationId="{00000000-0000-0000-0000-000000000000}"/>
          </ac:graphicFrameMkLst>
        </pc:graphicFrameChg>
        <pc:graphicFrameChg chg="mod">
          <ac:chgData name="Michaelsen, Børje" userId="c36523e3-11ed-4011-9a41-1983019c0634" providerId="ADAL" clId="{B41E3F0D-997B-4149-8201-42161FBE98EB}" dt="2023-09-14T11:52:29.116" v="890"/>
          <ac:graphicFrameMkLst>
            <pc:docMk/>
            <pc:sldMk cId="2226705274" sldId="286"/>
            <ac:graphicFrameMk id="11" creationId="{00000000-0008-0000-0200-000002000000}"/>
          </ac:graphicFrameMkLst>
        </pc:graphicFrameChg>
        <pc:picChg chg="mod">
          <ac:chgData name="Michaelsen, Børje" userId="c36523e3-11ed-4011-9a41-1983019c0634" providerId="ADAL" clId="{B41E3F0D-997B-4149-8201-42161FBE98EB}" dt="2023-09-14T11:28:09.895" v="732" actId="962"/>
          <ac:picMkLst>
            <pc:docMk/>
            <pc:sldMk cId="2226705274" sldId="286"/>
            <ac:picMk id="5" creationId="{00000000-0000-0000-0000-000000000000}"/>
          </ac:picMkLst>
        </pc:picChg>
      </pc:sldChg>
      <pc:sldChg chg="addSp delSp modSp add mod">
        <pc:chgData name="Michaelsen, Børje" userId="c36523e3-11ed-4011-9a41-1983019c0634" providerId="ADAL" clId="{B41E3F0D-997B-4149-8201-42161FBE98EB}" dt="2023-09-21T12:16:27.350" v="962" actId="20577"/>
        <pc:sldMkLst>
          <pc:docMk/>
          <pc:sldMk cId="2154520298" sldId="287"/>
        </pc:sldMkLst>
        <pc:spChg chg="mod">
          <ac:chgData name="Michaelsen, Børje" userId="c36523e3-11ed-4011-9a41-1983019c0634" providerId="ADAL" clId="{B41E3F0D-997B-4149-8201-42161FBE98EB}" dt="2023-09-21T12:16:27.350" v="962" actId="20577"/>
          <ac:spMkLst>
            <pc:docMk/>
            <pc:sldMk cId="2154520298" sldId="287"/>
            <ac:spMk id="10" creationId="{00000000-0000-0000-0000-000000000000}"/>
          </ac:spMkLst>
        </pc:spChg>
        <pc:picChg chg="add del mod">
          <ac:chgData name="Michaelsen, Børje" userId="c36523e3-11ed-4011-9a41-1983019c0634" providerId="ADAL" clId="{B41E3F0D-997B-4149-8201-42161FBE98EB}" dt="2023-09-21T12:04:05.254" v="918" actId="478"/>
          <ac:picMkLst>
            <pc:docMk/>
            <pc:sldMk cId="2154520298" sldId="287"/>
            <ac:picMk id="4" creationId="{DD09D0C1-8067-18EA-65A2-8BC397C8A520}"/>
          </ac:picMkLst>
        </pc:picChg>
        <pc:picChg chg="del">
          <ac:chgData name="Michaelsen, Børje" userId="c36523e3-11ed-4011-9a41-1983019c0634" providerId="ADAL" clId="{B41E3F0D-997B-4149-8201-42161FBE98EB}" dt="2023-09-21T12:03:30.557" v="915" actId="478"/>
          <ac:picMkLst>
            <pc:docMk/>
            <pc:sldMk cId="2154520298" sldId="287"/>
            <ac:picMk id="5" creationId="{D9F558E1-D7AC-761A-632C-D82C34C44B2F}"/>
          </ac:picMkLst>
        </pc:picChg>
        <pc:picChg chg="add mod ord">
          <ac:chgData name="Michaelsen, Børje" userId="c36523e3-11ed-4011-9a41-1983019c0634" providerId="ADAL" clId="{B41E3F0D-997B-4149-8201-42161FBE98EB}" dt="2023-09-21T12:06:02.823" v="950"/>
          <ac:picMkLst>
            <pc:docMk/>
            <pc:sldMk cId="2154520298" sldId="287"/>
            <ac:picMk id="7" creationId="{9B0A7207-07EA-6A1F-DF4B-1D41C7AAF823}"/>
          </ac:picMkLst>
        </pc:picChg>
      </pc:sldChg>
      <pc:sldChg chg="addSp delSp modSp mod">
        <pc:chgData name="Michaelsen, Børje" userId="c36523e3-11ed-4011-9a41-1983019c0634" providerId="ADAL" clId="{B41E3F0D-997B-4149-8201-42161FBE98EB}" dt="2023-09-29T11:38:24.338" v="1164" actId="1036"/>
        <pc:sldMkLst>
          <pc:docMk/>
          <pc:sldMk cId="1736272724" sldId="289"/>
        </pc:sldMkLst>
        <pc:spChg chg="add mod">
          <ac:chgData name="Michaelsen, Børje" userId="c36523e3-11ed-4011-9a41-1983019c0634" providerId="ADAL" clId="{B41E3F0D-997B-4149-8201-42161FBE98EB}" dt="2023-09-29T11:38:24.338" v="1164" actId="1036"/>
          <ac:spMkLst>
            <pc:docMk/>
            <pc:sldMk cId="1736272724" sldId="289"/>
            <ac:spMk id="7" creationId="{4B4138EC-9754-CFDE-AE1E-225759060364}"/>
          </ac:spMkLst>
        </pc:spChg>
        <pc:graphicFrameChg chg="add mod">
          <ac:chgData name="Michaelsen, Børje" userId="c36523e3-11ed-4011-9a41-1983019c0634" providerId="ADAL" clId="{B41E3F0D-997B-4149-8201-42161FBE98EB}" dt="2023-09-14T11:25:20.702" v="682" actId="962"/>
          <ac:graphicFrameMkLst>
            <pc:docMk/>
            <pc:sldMk cId="1736272724" sldId="289"/>
            <ac:graphicFrameMk id="4" creationId="{00000000-0008-0000-0200-000002000000}"/>
          </ac:graphicFrameMkLst>
        </pc:graphicFrameChg>
        <pc:graphicFrameChg chg="add mod">
          <ac:chgData name="Michaelsen, Børje" userId="c36523e3-11ed-4011-9a41-1983019c0634" providerId="ADAL" clId="{B41E3F0D-997B-4149-8201-42161FBE98EB}" dt="2023-09-14T11:50:13.937" v="843"/>
          <ac:graphicFrameMkLst>
            <pc:docMk/>
            <pc:sldMk cId="1736272724" sldId="289"/>
            <ac:graphicFrameMk id="5" creationId="{00000000-0008-0000-0000-000002000000}"/>
          </ac:graphicFrameMkLst>
        </pc:graphicFrameChg>
        <pc:graphicFrameChg chg="add mod">
          <ac:chgData name="Michaelsen, Børje" userId="c36523e3-11ed-4011-9a41-1983019c0634" providerId="ADAL" clId="{B41E3F0D-997B-4149-8201-42161FBE98EB}" dt="2023-09-14T11:50:10.883" v="842"/>
          <ac:graphicFrameMkLst>
            <pc:docMk/>
            <pc:sldMk cId="1736272724" sldId="289"/>
            <ac:graphicFrameMk id="6" creationId="{00000000-0008-0000-0000-000002000000}"/>
          </ac:graphicFrameMkLst>
        </pc:graphicFrameChg>
        <pc:graphicFrameChg chg="del">
          <ac:chgData name="Michaelsen, Børje" userId="c36523e3-11ed-4011-9a41-1983019c0634" providerId="ADAL" clId="{B41E3F0D-997B-4149-8201-42161FBE98EB}" dt="2023-09-11T10:51:50.689" v="455" actId="478"/>
          <ac:graphicFrameMkLst>
            <pc:docMk/>
            <pc:sldMk cId="1736272724" sldId="289"/>
            <ac:graphicFrameMk id="7" creationId="{00000000-0000-0000-0000-000000000000}"/>
          </ac:graphicFrameMkLst>
        </pc:graphicFrameChg>
        <pc:graphicFrameChg chg="del">
          <ac:chgData name="Michaelsen, Børje" userId="c36523e3-11ed-4011-9a41-1983019c0634" providerId="ADAL" clId="{B41E3F0D-997B-4149-8201-42161FBE98EB}" dt="2023-09-11T10:50:10.064" v="438" actId="478"/>
          <ac:graphicFrameMkLst>
            <pc:docMk/>
            <pc:sldMk cId="1736272724" sldId="289"/>
            <ac:graphicFrameMk id="10" creationId="{00000000-0000-0000-0000-000000000000}"/>
          </ac:graphicFrameMkLst>
        </pc:graphicFrameChg>
        <pc:graphicFrameChg chg="del">
          <ac:chgData name="Michaelsen, Børje" userId="c36523e3-11ed-4011-9a41-1983019c0634" providerId="ADAL" clId="{B41E3F0D-997B-4149-8201-42161FBE98EB}" dt="2023-09-11T10:49:29.617" v="421" actId="478"/>
          <ac:graphicFrameMkLst>
            <pc:docMk/>
            <pc:sldMk cId="1736272724" sldId="289"/>
            <ac:graphicFrameMk id="12" creationId="{00000000-0000-0000-0000-000000000000}"/>
          </ac:graphicFrameMkLst>
        </pc:graphicFrameChg>
      </pc:sldChg>
      <pc:sldChg chg="addSp delSp modSp mod">
        <pc:chgData name="Michaelsen, Børje" userId="c36523e3-11ed-4011-9a41-1983019c0634" providerId="ADAL" clId="{B41E3F0D-997B-4149-8201-42161FBE98EB}" dt="2023-09-14T11:46:17.565" v="792"/>
        <pc:sldMkLst>
          <pc:docMk/>
          <pc:sldMk cId="3663715429" sldId="292"/>
        </pc:sldMkLst>
        <pc:spChg chg="mod">
          <ac:chgData name="Michaelsen, Børje" userId="c36523e3-11ed-4011-9a41-1983019c0634" providerId="ADAL" clId="{B41E3F0D-997B-4149-8201-42161FBE98EB}" dt="2023-09-14T11:45:48.603" v="773" actId="14100"/>
          <ac:spMkLst>
            <pc:docMk/>
            <pc:sldMk cId="3663715429" sldId="292"/>
            <ac:spMk id="2" creationId="{00000000-0000-0000-0000-000000000000}"/>
          </ac:spMkLst>
        </pc:spChg>
        <pc:spChg chg="add mod">
          <ac:chgData name="Michaelsen, Børje" userId="c36523e3-11ed-4011-9a41-1983019c0634" providerId="ADAL" clId="{B41E3F0D-997B-4149-8201-42161FBE98EB}" dt="2023-09-08T07:12:52.416" v="418" actId="1076"/>
          <ac:spMkLst>
            <pc:docMk/>
            <pc:sldMk cId="3663715429" sldId="292"/>
            <ac:spMk id="5" creationId="{3510F99A-B883-4600-AC1F-6401F6506AA1}"/>
          </ac:spMkLst>
        </pc:spChg>
        <pc:spChg chg="add mod ord">
          <ac:chgData name="Michaelsen, Børje" userId="c36523e3-11ed-4011-9a41-1983019c0634" providerId="ADAL" clId="{B41E3F0D-997B-4149-8201-42161FBE98EB}" dt="2023-09-14T11:46:17.565" v="792"/>
          <ac:spMkLst>
            <pc:docMk/>
            <pc:sldMk cId="3663715429" sldId="292"/>
            <ac:spMk id="6" creationId="{0B075752-BD94-D84E-930B-71814A1D949B}"/>
          </ac:spMkLst>
        </pc:spChg>
        <pc:spChg chg="mod">
          <ac:chgData name="Michaelsen, Børje" userId="c36523e3-11ed-4011-9a41-1983019c0634" providerId="ADAL" clId="{B41E3F0D-997B-4149-8201-42161FBE98EB}" dt="2023-09-08T10:22:43.280" v="420" actId="20577"/>
          <ac:spMkLst>
            <pc:docMk/>
            <pc:sldMk cId="3663715429" sldId="292"/>
            <ac:spMk id="7" creationId="{00000000-0000-0000-0000-000000000000}"/>
          </ac:spMkLst>
        </pc:spChg>
        <pc:spChg chg="mod">
          <ac:chgData name="Michaelsen, Børje" userId="c36523e3-11ed-4011-9a41-1983019c0634" providerId="ADAL" clId="{B41E3F0D-997B-4149-8201-42161FBE98EB}" dt="2023-09-08T06:58:23.412" v="393" actId="20577"/>
          <ac:spMkLst>
            <pc:docMk/>
            <pc:sldMk cId="3663715429" sldId="292"/>
            <ac:spMk id="18" creationId="{00000000-0000-0000-0000-000000000000}"/>
          </ac:spMkLst>
        </pc:spChg>
        <pc:graphicFrameChg chg="add mod">
          <ac:chgData name="Michaelsen, Børje" userId="c36523e3-11ed-4011-9a41-1983019c0634" providerId="ADAL" clId="{B41E3F0D-997B-4149-8201-42161FBE98EB}" dt="2023-09-14T11:02:34.543" v="586" actId="962"/>
          <ac:graphicFrameMkLst>
            <pc:docMk/>
            <pc:sldMk cId="3663715429" sldId="292"/>
            <ac:graphicFrameMk id="3" creationId="{00000000-0008-0000-0300-000003000000}"/>
          </ac:graphicFrameMkLst>
        </pc:graphicFrameChg>
        <pc:graphicFrameChg chg="add mod">
          <ac:chgData name="Michaelsen, Børje" userId="c36523e3-11ed-4011-9a41-1983019c0634" providerId="ADAL" clId="{B41E3F0D-997B-4149-8201-42161FBE98EB}" dt="2023-09-14T11:46:13.267" v="789"/>
          <ac:graphicFrameMkLst>
            <pc:docMk/>
            <pc:sldMk cId="3663715429" sldId="292"/>
            <ac:graphicFrameMk id="4" creationId="{00000000-0008-0000-0100-000002000000}"/>
          </ac:graphicFrameMkLst>
        </pc:graphicFrameChg>
        <pc:graphicFrameChg chg="del">
          <ac:chgData name="Michaelsen, Børje" userId="c36523e3-11ed-4011-9a41-1983019c0634" providerId="ADAL" clId="{B41E3F0D-997B-4149-8201-42161FBE98EB}" dt="2023-09-08T06:59:45.321" v="401" actId="478"/>
          <ac:graphicFrameMkLst>
            <pc:docMk/>
            <pc:sldMk cId="3663715429" sldId="292"/>
            <ac:graphicFrameMk id="8" creationId="{00000000-0000-0000-0000-000000000000}"/>
          </ac:graphicFrameMkLst>
        </pc:graphicFrameChg>
        <pc:graphicFrameChg chg="del">
          <ac:chgData name="Michaelsen, Børje" userId="c36523e3-11ed-4011-9a41-1983019c0634" providerId="ADAL" clId="{B41E3F0D-997B-4149-8201-42161FBE98EB}" dt="2023-09-08T06:58:35.166" v="394" actId="478"/>
          <ac:graphicFrameMkLst>
            <pc:docMk/>
            <pc:sldMk cId="3663715429" sldId="292"/>
            <ac:graphicFrameMk id="9" creationId="{00000000-0000-0000-0000-000000000000}"/>
          </ac:graphicFrameMkLst>
        </pc:graphicFrameChg>
      </pc:sldChg>
      <pc:sldChg chg="addSp delSp modSp mod">
        <pc:chgData name="Michaelsen, Børje" userId="c36523e3-11ed-4011-9a41-1983019c0634" providerId="ADAL" clId="{B41E3F0D-997B-4149-8201-42161FBE98EB}" dt="2023-09-14T11:48:18.513" v="824"/>
        <pc:sldMkLst>
          <pc:docMk/>
          <pc:sldMk cId="2387024631" sldId="293"/>
        </pc:sldMkLst>
        <pc:spChg chg="mod">
          <ac:chgData name="Michaelsen, Børje" userId="c36523e3-11ed-4011-9a41-1983019c0634" providerId="ADAL" clId="{B41E3F0D-997B-4149-8201-42161FBE98EB}" dt="2023-09-13T07:47:09.823" v="552" actId="6549"/>
          <ac:spMkLst>
            <pc:docMk/>
            <pc:sldMk cId="2387024631" sldId="293"/>
            <ac:spMk id="10" creationId="{00000000-0000-0000-0000-000000000000}"/>
          </ac:spMkLst>
        </pc:spChg>
        <pc:graphicFrameChg chg="add mod">
          <ac:chgData name="Michaelsen, Børje" userId="c36523e3-11ed-4011-9a41-1983019c0634" providerId="ADAL" clId="{B41E3F0D-997B-4149-8201-42161FBE98EB}" dt="2023-09-14T11:48:18.513" v="824"/>
          <ac:graphicFrameMkLst>
            <pc:docMk/>
            <pc:sldMk cId="2387024631" sldId="293"/>
            <ac:graphicFrameMk id="3" creationId="{900796C7-9568-AA7D-48B1-D162673FAB3E}"/>
          </ac:graphicFrameMkLst>
        </pc:graphicFrameChg>
        <pc:graphicFrameChg chg="del">
          <ac:chgData name="Michaelsen, Børje" userId="c36523e3-11ed-4011-9a41-1983019c0634" providerId="ADAL" clId="{B41E3F0D-997B-4149-8201-42161FBE98EB}" dt="2023-09-13T07:48:28.256" v="560" actId="478"/>
          <ac:graphicFrameMkLst>
            <pc:docMk/>
            <pc:sldMk cId="2387024631" sldId="293"/>
            <ac:graphicFrameMk id="4" creationId="{00000000-0000-0000-0000-000000000000}"/>
          </ac:graphicFrameMkLst>
        </pc:graphicFrameChg>
        <pc:graphicFrameChg chg="add mod">
          <ac:chgData name="Michaelsen, Børje" userId="c36523e3-11ed-4011-9a41-1983019c0634" providerId="ADAL" clId="{B41E3F0D-997B-4149-8201-42161FBE98EB}" dt="2023-09-14T11:05:04.764" v="629" actId="962"/>
          <ac:graphicFrameMkLst>
            <pc:docMk/>
            <pc:sldMk cId="2387024631" sldId="293"/>
            <ac:graphicFrameMk id="5" creationId="{E5C71C2E-AF53-CAD5-0770-CF80592B48C1}"/>
          </ac:graphicFrameMkLst>
        </pc:graphicFrameChg>
        <pc:graphicFrameChg chg="add mod modGraphic">
          <ac:chgData name="Michaelsen, Børje" userId="c36523e3-11ed-4011-9a41-1983019c0634" providerId="ADAL" clId="{B41E3F0D-997B-4149-8201-42161FBE98EB}" dt="2023-09-14T11:30:11.001" v="745" actId="113"/>
          <ac:graphicFrameMkLst>
            <pc:docMk/>
            <pc:sldMk cId="2387024631" sldId="293"/>
            <ac:graphicFrameMk id="6" creationId="{D49CC8DE-1642-DDCB-63C9-016A23590D36}"/>
          </ac:graphicFrameMkLst>
        </pc:graphicFrameChg>
        <pc:graphicFrameChg chg="del">
          <ac:chgData name="Michaelsen, Børje" userId="c36523e3-11ed-4011-9a41-1983019c0634" providerId="ADAL" clId="{B41E3F0D-997B-4149-8201-42161FBE98EB}" dt="2023-09-13T07:43:49.969" v="489" actId="478"/>
          <ac:graphicFrameMkLst>
            <pc:docMk/>
            <pc:sldMk cId="2387024631" sldId="293"/>
            <ac:graphicFrameMk id="7" creationId="{00000000-0008-0000-0100-000002000000}"/>
          </ac:graphicFrameMkLst>
        </pc:graphicFrameChg>
        <pc:graphicFrameChg chg="del">
          <ac:chgData name="Michaelsen, Børje" userId="c36523e3-11ed-4011-9a41-1983019c0634" providerId="ADAL" clId="{B41E3F0D-997B-4149-8201-42161FBE98EB}" dt="2023-09-13T07:47:55.676" v="553" actId="478"/>
          <ac:graphicFrameMkLst>
            <pc:docMk/>
            <pc:sldMk cId="2387024631" sldId="293"/>
            <ac:graphicFrameMk id="9" creationId="{00000000-0008-0000-0100-000005000000}"/>
          </ac:graphicFrameMkLst>
        </pc:graphicFrameChg>
      </pc:sldChg>
      <pc:sldChg chg="addSp delSp modSp mod modNotesTx">
        <pc:chgData name="Michaelsen, Børje" userId="c36523e3-11ed-4011-9a41-1983019c0634" providerId="ADAL" clId="{B41E3F0D-997B-4149-8201-42161FBE98EB}" dt="2023-09-14T11:52:13.835" v="884"/>
        <pc:sldMkLst>
          <pc:docMk/>
          <pc:sldMk cId="559240798" sldId="1093"/>
        </pc:sldMkLst>
        <pc:spChg chg="del">
          <ac:chgData name="Michaelsen, Børje" userId="c36523e3-11ed-4011-9a41-1983019c0634" providerId="ADAL" clId="{B41E3F0D-997B-4149-8201-42161FBE98EB}" dt="2023-09-14T11:29:15.776" v="738" actId="478"/>
          <ac:spMkLst>
            <pc:docMk/>
            <pc:sldMk cId="559240798" sldId="1093"/>
            <ac:spMk id="2" creationId="{A9CA4F69-0A00-457E-97C8-8D999E84DC62}"/>
          </ac:spMkLst>
        </pc:spChg>
        <pc:spChg chg="del mod">
          <ac:chgData name="Michaelsen, Børje" userId="c36523e3-11ed-4011-9a41-1983019c0634" providerId="ADAL" clId="{B41E3F0D-997B-4149-8201-42161FBE98EB}" dt="2023-09-14T11:51:27.960" v="860" actId="478"/>
          <ac:spMkLst>
            <pc:docMk/>
            <pc:sldMk cId="559240798" sldId="1093"/>
            <ac:spMk id="3" creationId="{3C75413D-B741-4BCE-8D4A-86EFA4899773}"/>
          </ac:spMkLst>
        </pc:spChg>
        <pc:spChg chg="mod ord">
          <ac:chgData name="Michaelsen, Børje" userId="c36523e3-11ed-4011-9a41-1983019c0634" providerId="ADAL" clId="{B41E3F0D-997B-4149-8201-42161FBE98EB}" dt="2023-09-14T11:51:39.092" v="868"/>
          <ac:spMkLst>
            <pc:docMk/>
            <pc:sldMk cId="559240798" sldId="1093"/>
            <ac:spMk id="6" creationId="{E6AD9810-77AD-40A7-B695-CF94C0980126}"/>
          </ac:spMkLst>
        </pc:spChg>
        <pc:spChg chg="ord">
          <ac:chgData name="Michaelsen, Børje" userId="c36523e3-11ed-4011-9a41-1983019c0634" providerId="ADAL" clId="{B41E3F0D-997B-4149-8201-42161FBE98EB}" dt="2023-09-14T11:51:55.161" v="873"/>
          <ac:spMkLst>
            <pc:docMk/>
            <pc:sldMk cId="559240798" sldId="1093"/>
            <ac:spMk id="13" creationId="{0CE86C2E-3F6D-47F7-BCB9-A448CABB2558}"/>
          </ac:spMkLst>
        </pc:spChg>
        <pc:picChg chg="add del mod ord">
          <ac:chgData name="Michaelsen, Børje" userId="c36523e3-11ed-4011-9a41-1983019c0634" providerId="ADAL" clId="{B41E3F0D-997B-4149-8201-42161FBE98EB}" dt="2023-09-14T11:52:13.835" v="884"/>
          <ac:picMkLst>
            <pc:docMk/>
            <pc:sldMk cId="559240798" sldId="1093"/>
            <ac:picMk id="14" creationId="{9AE2C9AA-2E70-84A0-75A6-6BCF96CA3108}"/>
          </ac:picMkLst>
        </pc:picChg>
        <pc:picChg chg="mod ord">
          <ac:chgData name="Michaelsen, Børje" userId="c36523e3-11ed-4011-9a41-1983019c0634" providerId="ADAL" clId="{B41E3F0D-997B-4149-8201-42161FBE98EB}" dt="2023-09-14T11:51:50.809" v="870"/>
          <ac:picMkLst>
            <pc:docMk/>
            <pc:sldMk cId="559240798" sldId="1093"/>
            <ac:picMk id="15" creationId="{F96B552A-D420-DB60-3294-517F164E201F}"/>
          </ac:picMkLst>
        </pc:picChg>
        <pc:picChg chg="mod ord">
          <ac:chgData name="Michaelsen, Børje" userId="c36523e3-11ed-4011-9a41-1983019c0634" providerId="ADAL" clId="{B41E3F0D-997B-4149-8201-42161FBE98EB}" dt="2023-09-14T11:52:04.389" v="878"/>
          <ac:picMkLst>
            <pc:docMk/>
            <pc:sldMk cId="559240798" sldId="1093"/>
            <ac:picMk id="16" creationId="{5433C2F1-F76B-A13C-643C-487ED77F6716}"/>
          </ac:picMkLst>
        </pc:picChg>
        <pc:picChg chg="mod ord">
          <ac:chgData name="Michaelsen, Børje" userId="c36523e3-11ed-4011-9a41-1983019c0634" providerId="ADAL" clId="{B41E3F0D-997B-4149-8201-42161FBE98EB}" dt="2023-09-14T11:51:59.553" v="877"/>
          <ac:picMkLst>
            <pc:docMk/>
            <pc:sldMk cId="559240798" sldId="1093"/>
            <ac:picMk id="17" creationId="{0C642955-5639-F34D-ED78-A717FEAAA115}"/>
          </ac:picMkLst>
        </pc:picChg>
      </pc:sldChg>
      <pc:sldChg chg="del">
        <pc:chgData name="Michaelsen, Børje" userId="c36523e3-11ed-4011-9a41-1983019c0634" providerId="ADAL" clId="{B41E3F0D-997B-4149-8201-42161FBE98EB}" dt="2023-10-10T07:40:37.782" v="1608" actId="47"/>
        <pc:sldMkLst>
          <pc:docMk/>
          <pc:sldMk cId="1799068149" sldId="1094"/>
        </pc:sldMkLst>
      </pc:sldChg>
      <pc:sldChg chg="modSp mod">
        <pc:chgData name="Michaelsen, Børje" userId="c36523e3-11ed-4011-9a41-1983019c0634" providerId="ADAL" clId="{B41E3F0D-997B-4149-8201-42161FBE98EB}" dt="2023-09-29T11:42:52.742" v="1581" actId="962"/>
        <pc:sldMkLst>
          <pc:docMk/>
          <pc:sldMk cId="1620681685" sldId="1096"/>
        </pc:sldMkLst>
        <pc:spChg chg="mod">
          <ac:chgData name="Michaelsen, Børje" userId="c36523e3-11ed-4011-9a41-1983019c0634" providerId="ADAL" clId="{B41E3F0D-997B-4149-8201-42161FBE98EB}" dt="2023-09-29T11:39:23.883" v="1168" actId="14100"/>
          <ac:spMkLst>
            <pc:docMk/>
            <pc:sldMk cId="1620681685" sldId="1096"/>
            <ac:spMk id="2" creationId="{00000000-0000-0000-0000-000000000000}"/>
          </ac:spMkLst>
        </pc:spChg>
        <pc:spChg chg="mod">
          <ac:chgData name="Michaelsen, Børje" userId="c36523e3-11ed-4011-9a41-1983019c0634" providerId="ADAL" clId="{B41E3F0D-997B-4149-8201-42161FBE98EB}" dt="2023-09-29T11:39:43.604" v="1172" actId="14100"/>
          <ac:spMkLst>
            <pc:docMk/>
            <pc:sldMk cId="1620681685" sldId="1096"/>
            <ac:spMk id="5" creationId="{00000000-0000-0000-0000-000000000000}"/>
          </ac:spMkLst>
        </pc:spChg>
        <pc:picChg chg="mod ord">
          <ac:chgData name="Michaelsen, Børje" userId="c36523e3-11ed-4011-9a41-1983019c0634" providerId="ADAL" clId="{B41E3F0D-997B-4149-8201-42161FBE98EB}" dt="2023-09-29T11:42:52.742" v="1581" actId="962"/>
          <ac:picMkLst>
            <pc:docMk/>
            <pc:sldMk cId="1620681685" sldId="1096"/>
            <ac:picMk id="9" creationId="{2AB41990-B253-4538-ED71-486E955AB143}"/>
          </ac:picMkLst>
        </pc:picChg>
      </pc:sldChg>
      <pc:sldChg chg="addSp delSp modSp add mod">
        <pc:chgData name="Michaelsen, Børje" userId="c36523e3-11ed-4011-9a41-1983019c0634" providerId="ADAL" clId="{B41E3F0D-997B-4149-8201-42161FBE98EB}" dt="2023-10-10T09:52:02.979" v="1731" actId="962"/>
        <pc:sldMkLst>
          <pc:docMk/>
          <pc:sldMk cId="1610994730" sldId="1097"/>
        </pc:sldMkLst>
        <pc:spChg chg="mod">
          <ac:chgData name="Michaelsen, Børje" userId="c36523e3-11ed-4011-9a41-1983019c0634" providerId="ADAL" clId="{B41E3F0D-997B-4149-8201-42161FBE98EB}" dt="2023-10-10T08:06:05.831" v="1726" actId="20577"/>
          <ac:spMkLst>
            <pc:docMk/>
            <pc:sldMk cId="1610994730" sldId="1097"/>
            <ac:spMk id="7" creationId="{00000000-0000-0000-0000-000000000000}"/>
          </ac:spMkLst>
        </pc:spChg>
        <pc:spChg chg="mod">
          <ac:chgData name="Michaelsen, Børje" userId="c36523e3-11ed-4011-9a41-1983019c0634" providerId="ADAL" clId="{B41E3F0D-997B-4149-8201-42161FBE98EB}" dt="2023-10-10T08:06:02.505" v="1724" actId="20577"/>
          <ac:spMkLst>
            <pc:docMk/>
            <pc:sldMk cId="1610994730" sldId="1097"/>
            <ac:spMk id="16" creationId="{01B63842-A613-4DE2-23CF-65894B874DE1}"/>
          </ac:spMkLst>
        </pc:spChg>
        <pc:graphicFrameChg chg="mod">
          <ac:chgData name="Michaelsen, Børje" userId="c36523e3-11ed-4011-9a41-1983019c0634" providerId="ADAL" clId="{B41E3F0D-997B-4149-8201-42161FBE98EB}" dt="2023-10-10T09:49:21.298" v="1729" actId="962"/>
          <ac:graphicFrameMkLst>
            <pc:docMk/>
            <pc:sldMk cId="1610994730" sldId="1097"/>
            <ac:graphicFrameMk id="12" creationId="{02F3DED4-52B2-ED4A-F002-268A294A1591}"/>
          </ac:graphicFrameMkLst>
        </pc:graphicFrameChg>
        <pc:picChg chg="del">
          <ac:chgData name="Michaelsen, Børje" userId="c36523e3-11ed-4011-9a41-1983019c0634" providerId="ADAL" clId="{B41E3F0D-997B-4149-8201-42161FBE98EB}" dt="2023-10-10T07:50:38.115" v="1705" actId="478"/>
          <ac:picMkLst>
            <pc:docMk/>
            <pc:sldMk cId="1610994730" sldId="1097"/>
            <ac:picMk id="4" creationId="{F6835613-0859-555F-1993-ED905A26FCBC}"/>
          </ac:picMkLst>
        </pc:picChg>
        <pc:picChg chg="add del mod">
          <ac:chgData name="Michaelsen, Børje" userId="c36523e3-11ed-4011-9a41-1983019c0634" providerId="ADAL" clId="{B41E3F0D-997B-4149-8201-42161FBE98EB}" dt="2023-10-10T07:51:25.908" v="1710" actId="478"/>
          <ac:picMkLst>
            <pc:docMk/>
            <pc:sldMk cId="1610994730" sldId="1097"/>
            <ac:picMk id="5" creationId="{CBF1C430-7554-99BF-1481-E23C22734ED1}"/>
          </ac:picMkLst>
        </pc:picChg>
        <pc:picChg chg="add mod">
          <ac:chgData name="Michaelsen, Børje" userId="c36523e3-11ed-4011-9a41-1983019c0634" providerId="ADAL" clId="{B41E3F0D-997B-4149-8201-42161FBE98EB}" dt="2023-10-10T09:52:02.979" v="1731" actId="962"/>
          <ac:picMkLst>
            <pc:docMk/>
            <pc:sldMk cId="1610994730" sldId="1097"/>
            <ac:picMk id="8" creationId="{9DA4DF5D-6185-E909-A5AE-F625F10FB6E0}"/>
          </ac:picMkLst>
        </pc:picChg>
      </pc:sldChg>
    </pc:docChg>
  </pc:docChgLst>
  <pc:docChgLst>
    <pc:chgData name="Michaelsen, Børje" userId="c36523e3-11ed-4011-9a41-1983019c0634" providerId="ADAL" clId="{6F64DC3D-EB3F-4CC5-8CBA-7423324816E4}"/>
    <pc:docChg chg="custSel modSld">
      <pc:chgData name="Michaelsen, Børje" userId="c36523e3-11ed-4011-9a41-1983019c0634" providerId="ADAL" clId="{6F64DC3D-EB3F-4CC5-8CBA-7423324816E4}" dt="2024-09-24T11:20:29.297" v="135" actId="1076"/>
      <pc:docMkLst>
        <pc:docMk/>
      </pc:docMkLst>
      <pc:sldChg chg="addSp delSp modSp mod">
        <pc:chgData name="Michaelsen, Børje" userId="c36523e3-11ed-4011-9a41-1983019c0634" providerId="ADAL" clId="{6F64DC3D-EB3F-4CC5-8CBA-7423324816E4}" dt="2024-09-12T11:47:57.501" v="19" actId="20577"/>
        <pc:sldMkLst>
          <pc:docMk/>
          <pc:sldMk cId="340623003" sldId="274"/>
        </pc:sldMkLst>
        <pc:spChg chg="mod">
          <ac:chgData name="Michaelsen, Børje" userId="c36523e3-11ed-4011-9a41-1983019c0634" providerId="ADAL" clId="{6F64DC3D-EB3F-4CC5-8CBA-7423324816E4}" dt="2024-09-12T11:47:57.501" v="19" actId="20577"/>
          <ac:spMkLst>
            <pc:docMk/>
            <pc:sldMk cId="340623003" sldId="274"/>
            <ac:spMk id="8" creationId="{00000000-0000-0000-0000-000000000000}"/>
          </ac:spMkLst>
        </pc:spChg>
        <pc:picChg chg="del">
          <ac:chgData name="Michaelsen, Børje" userId="c36523e3-11ed-4011-9a41-1983019c0634" providerId="ADAL" clId="{6F64DC3D-EB3F-4CC5-8CBA-7423324816E4}" dt="2024-09-12T11:31:02.472" v="0" actId="478"/>
          <ac:picMkLst>
            <pc:docMk/>
            <pc:sldMk cId="340623003" sldId="274"/>
            <ac:picMk id="6" creationId="{00000000-0000-0000-0000-000000000000}"/>
          </ac:picMkLst>
        </pc:picChg>
        <pc:picChg chg="add mod">
          <ac:chgData name="Michaelsen, Børje" userId="c36523e3-11ed-4011-9a41-1983019c0634" providerId="ADAL" clId="{6F64DC3D-EB3F-4CC5-8CBA-7423324816E4}" dt="2024-09-12T11:44:21.295" v="13" actId="962"/>
          <ac:picMkLst>
            <pc:docMk/>
            <pc:sldMk cId="340623003" sldId="274"/>
            <ac:picMk id="9" creationId="{3D3C6A18-44C7-B186-0644-C1CC00B3C2FB}"/>
          </ac:picMkLst>
        </pc:picChg>
      </pc:sldChg>
      <pc:sldChg chg="addSp delSp modSp mod">
        <pc:chgData name="Michaelsen, Børje" userId="c36523e3-11ed-4011-9a41-1983019c0634" providerId="ADAL" clId="{6F64DC3D-EB3F-4CC5-8CBA-7423324816E4}" dt="2024-09-24T11:20:29.297" v="135" actId="1076"/>
        <pc:sldMkLst>
          <pc:docMk/>
          <pc:sldMk cId="2721633966" sldId="277"/>
        </pc:sldMkLst>
        <pc:graphicFrameChg chg="add mod">
          <ac:chgData name="Michaelsen, Børje" userId="c36523e3-11ed-4011-9a41-1983019c0634" providerId="ADAL" clId="{6F64DC3D-EB3F-4CC5-8CBA-7423324816E4}" dt="2024-09-24T11:20:29.297" v="135" actId="1076"/>
          <ac:graphicFrameMkLst>
            <pc:docMk/>
            <pc:sldMk cId="2721633966" sldId="277"/>
            <ac:graphicFrameMk id="5" creationId="{1E871170-F82D-1EDA-BE6F-558892AFB706}"/>
          </ac:graphicFrameMkLst>
        </pc:graphicFrameChg>
        <pc:graphicFrameChg chg="del">
          <ac:chgData name="Michaelsen, Børje" userId="c36523e3-11ed-4011-9a41-1983019c0634" providerId="ADAL" clId="{6F64DC3D-EB3F-4CC5-8CBA-7423324816E4}" dt="2024-09-24T11:20:06.307" v="131" actId="478"/>
          <ac:graphicFrameMkLst>
            <pc:docMk/>
            <pc:sldMk cId="2721633966" sldId="277"/>
            <ac:graphicFrameMk id="6" creationId="{1E871170-F82D-1EDA-BE6F-558892AFB706}"/>
          </ac:graphicFrameMkLst>
        </pc:graphicFrameChg>
      </pc:sldChg>
      <pc:sldChg chg="modSp mod">
        <pc:chgData name="Michaelsen, Børje" userId="c36523e3-11ed-4011-9a41-1983019c0634" providerId="ADAL" clId="{6F64DC3D-EB3F-4CC5-8CBA-7423324816E4}" dt="2024-09-20T08:19:35.562" v="114" actId="13238"/>
        <pc:sldMkLst>
          <pc:docMk/>
          <pc:sldMk cId="2387024631" sldId="293"/>
        </pc:sldMkLst>
        <pc:graphicFrameChg chg="modGraphic">
          <ac:chgData name="Michaelsen, Børje" userId="c36523e3-11ed-4011-9a41-1983019c0634" providerId="ADAL" clId="{6F64DC3D-EB3F-4CC5-8CBA-7423324816E4}" dt="2024-09-20T08:19:35.562" v="114" actId="13238"/>
          <ac:graphicFrameMkLst>
            <pc:docMk/>
            <pc:sldMk cId="2387024631" sldId="293"/>
            <ac:graphicFrameMk id="8" creationId="{E032DD99-A0BE-9BF9-B33B-8BF5CDB84949}"/>
          </ac:graphicFrameMkLst>
        </pc:graphicFrameChg>
      </pc:sldChg>
      <pc:sldChg chg="modSp mod">
        <pc:chgData name="Michaelsen, Børje" userId="c36523e3-11ed-4011-9a41-1983019c0634" providerId="ADAL" clId="{6F64DC3D-EB3F-4CC5-8CBA-7423324816E4}" dt="2024-09-20T08:19:16.637" v="113" actId="962"/>
        <pc:sldMkLst>
          <pc:docMk/>
          <pc:sldMk cId="559240798" sldId="1093"/>
        </pc:sldMkLst>
        <pc:picChg chg="mod">
          <ac:chgData name="Michaelsen, Børje" userId="c36523e3-11ed-4011-9a41-1983019c0634" providerId="ADAL" clId="{6F64DC3D-EB3F-4CC5-8CBA-7423324816E4}" dt="2024-09-20T08:18:27.052" v="97" actId="962"/>
          <ac:picMkLst>
            <pc:docMk/>
            <pc:sldMk cId="559240798" sldId="1093"/>
            <ac:picMk id="2" creationId="{0B8AE534-BF10-8726-B3D4-B6AD11662E05}"/>
          </ac:picMkLst>
        </pc:picChg>
        <pc:picChg chg="mod">
          <ac:chgData name="Michaelsen, Børje" userId="c36523e3-11ed-4011-9a41-1983019c0634" providerId="ADAL" clId="{6F64DC3D-EB3F-4CC5-8CBA-7423324816E4}" dt="2024-09-20T08:19:16.637" v="113" actId="962"/>
          <ac:picMkLst>
            <pc:docMk/>
            <pc:sldMk cId="559240798" sldId="1093"/>
            <ac:picMk id="3" creationId="{DCDF415E-B04C-0FC9-08C6-5C1A61C0E06D}"/>
          </ac:picMkLst>
        </pc:picChg>
        <pc:picChg chg="mod">
          <ac:chgData name="Michaelsen, Børje" userId="c36523e3-11ed-4011-9a41-1983019c0634" providerId="ADAL" clId="{6F64DC3D-EB3F-4CC5-8CBA-7423324816E4}" dt="2024-09-20T08:19:06.766" v="107" actId="962"/>
          <ac:picMkLst>
            <pc:docMk/>
            <pc:sldMk cId="559240798" sldId="1093"/>
            <ac:picMk id="4" creationId="{4EC01551-924A-7D8F-9AA5-F6689DF949BA}"/>
          </ac:picMkLst>
        </pc:picChg>
      </pc:sldChg>
      <pc:sldChg chg="modNotesTx">
        <pc:chgData name="Michaelsen, Børje" userId="c36523e3-11ed-4011-9a41-1983019c0634" providerId="ADAL" clId="{6F64DC3D-EB3F-4CC5-8CBA-7423324816E4}" dt="2024-09-20T08:25:16.454" v="130" actId="20577"/>
        <pc:sldMkLst>
          <pc:docMk/>
          <pc:sldMk cId="1620681685" sldId="1096"/>
        </pc:sldMkLst>
      </pc:sldChg>
    </pc:docChg>
  </pc:docChgLst>
  <pc:docChgLst>
    <pc:chgData name="Lindaas, Gunnar Ogwyn" userId="9f116345-df17-4e62-ba90-3f104129b024" providerId="ADAL" clId="{A3D3717D-2510-4D71-8685-5CB113733AB9}"/>
    <pc:docChg chg="undo redo custSel modSld">
      <pc:chgData name="Lindaas, Gunnar Ogwyn" userId="9f116345-df17-4e62-ba90-3f104129b024" providerId="ADAL" clId="{A3D3717D-2510-4D71-8685-5CB113733AB9}" dt="2022-08-17T16:53:38.984" v="183" actId="14826"/>
      <pc:docMkLst>
        <pc:docMk/>
      </pc:docMkLst>
      <pc:sldChg chg="modSp">
        <pc:chgData name="Lindaas, Gunnar Ogwyn" userId="9f116345-df17-4e62-ba90-3f104129b024" providerId="ADAL" clId="{A3D3717D-2510-4D71-8685-5CB113733AB9}" dt="2022-08-17T16:53:38.984" v="183" actId="14826"/>
        <pc:sldMkLst>
          <pc:docMk/>
          <pc:sldMk cId="1348694183" sldId="272"/>
        </pc:sldMkLst>
        <pc:picChg chg="mod">
          <ac:chgData name="Lindaas, Gunnar Ogwyn" userId="9f116345-df17-4e62-ba90-3f104129b024" providerId="ADAL" clId="{A3D3717D-2510-4D71-8685-5CB113733AB9}" dt="2022-08-17T16:53:38.984" v="183" actId="14826"/>
          <ac:picMkLst>
            <pc:docMk/>
            <pc:sldMk cId="1348694183" sldId="272"/>
            <ac:picMk id="4" creationId="{00000000-0000-0000-0000-000000000000}"/>
          </ac:picMkLst>
        </pc:picChg>
      </pc:sldChg>
      <pc:sldChg chg="modSp mod">
        <pc:chgData name="Lindaas, Gunnar Ogwyn" userId="9f116345-df17-4e62-ba90-3f104129b024" providerId="ADAL" clId="{A3D3717D-2510-4D71-8685-5CB113733AB9}" dt="2022-08-16T09:07:02.911" v="173" actId="20577"/>
        <pc:sldMkLst>
          <pc:docMk/>
          <pc:sldMk cId="2044844844" sldId="273"/>
        </pc:sldMkLst>
        <pc:spChg chg="mod">
          <ac:chgData name="Lindaas, Gunnar Ogwyn" userId="9f116345-df17-4e62-ba90-3f104129b024" providerId="ADAL" clId="{A3D3717D-2510-4D71-8685-5CB113733AB9}" dt="2022-08-16T09:07:02.911" v="173" actId="20577"/>
          <ac:spMkLst>
            <pc:docMk/>
            <pc:sldMk cId="2044844844" sldId="273"/>
            <ac:spMk id="5" creationId="{00000000-0000-0000-0000-000000000000}"/>
          </ac:spMkLst>
        </pc:spChg>
        <pc:picChg chg="mod">
          <ac:chgData name="Lindaas, Gunnar Ogwyn" userId="9f116345-df17-4e62-ba90-3f104129b024" providerId="ADAL" clId="{A3D3717D-2510-4D71-8685-5CB113733AB9}" dt="2022-08-16T09:02:32.201" v="171" actId="14826"/>
          <ac:picMkLst>
            <pc:docMk/>
            <pc:sldMk cId="2044844844" sldId="273"/>
            <ac:picMk id="4" creationId="{00000000-0000-0000-0000-000000000000}"/>
          </ac:picMkLst>
        </pc:picChg>
      </pc:sldChg>
      <pc:sldChg chg="addSp delSp modSp mod">
        <pc:chgData name="Lindaas, Gunnar Ogwyn" userId="9f116345-df17-4e62-ba90-3f104129b024" providerId="ADAL" clId="{A3D3717D-2510-4D71-8685-5CB113733AB9}" dt="2022-08-16T10:45:09.242" v="181" actId="478"/>
        <pc:sldMkLst>
          <pc:docMk/>
          <pc:sldMk cId="340623003" sldId="274"/>
        </pc:sldMkLst>
        <pc:spChg chg="mod">
          <ac:chgData name="Lindaas, Gunnar Ogwyn" userId="9f116345-df17-4e62-ba90-3f104129b024" providerId="ADAL" clId="{A3D3717D-2510-4D71-8685-5CB113733AB9}" dt="2022-08-16T10:44:52.132" v="174"/>
          <ac:spMkLst>
            <pc:docMk/>
            <pc:sldMk cId="340623003" sldId="274"/>
            <ac:spMk id="11" creationId="{120CA3B2-EDED-7C31-4C5E-9BEC4B4AF699}"/>
          </ac:spMkLst>
        </pc:spChg>
        <pc:spChg chg="mod">
          <ac:chgData name="Lindaas, Gunnar Ogwyn" userId="9f116345-df17-4e62-ba90-3f104129b024" providerId="ADAL" clId="{A3D3717D-2510-4D71-8685-5CB113733AB9}" dt="2022-08-16T10:44:52.132" v="174"/>
          <ac:spMkLst>
            <pc:docMk/>
            <pc:sldMk cId="340623003" sldId="274"/>
            <ac:spMk id="13" creationId="{B78F20BB-2995-D874-B5C2-A1D3D646351B}"/>
          </ac:spMkLst>
        </pc:spChg>
        <pc:spChg chg="mod">
          <ac:chgData name="Lindaas, Gunnar Ogwyn" userId="9f116345-df17-4e62-ba90-3f104129b024" providerId="ADAL" clId="{A3D3717D-2510-4D71-8685-5CB113733AB9}" dt="2022-08-16T10:44:52.132" v="174"/>
          <ac:spMkLst>
            <pc:docMk/>
            <pc:sldMk cId="340623003" sldId="274"/>
            <ac:spMk id="14" creationId="{B3320E8C-EC8B-846C-7FD8-80CF5EB2D0AF}"/>
          </ac:spMkLst>
        </pc:spChg>
        <pc:spChg chg="mod">
          <ac:chgData name="Lindaas, Gunnar Ogwyn" userId="9f116345-df17-4e62-ba90-3f104129b024" providerId="ADAL" clId="{A3D3717D-2510-4D71-8685-5CB113733AB9}" dt="2022-08-16T10:44:52.132" v="174"/>
          <ac:spMkLst>
            <pc:docMk/>
            <pc:sldMk cId="340623003" sldId="274"/>
            <ac:spMk id="15" creationId="{4FD4B7A4-FA05-8E1E-9A11-9F8AA5DFF715}"/>
          </ac:spMkLst>
        </pc:spChg>
        <pc:spChg chg="mod">
          <ac:chgData name="Lindaas, Gunnar Ogwyn" userId="9f116345-df17-4e62-ba90-3f104129b024" providerId="ADAL" clId="{A3D3717D-2510-4D71-8685-5CB113733AB9}" dt="2022-08-16T10:44:52.132" v="174"/>
          <ac:spMkLst>
            <pc:docMk/>
            <pc:sldMk cId="340623003" sldId="274"/>
            <ac:spMk id="19" creationId="{E9AA1DC2-D1BC-1C69-9F57-C6EDE54F76F2}"/>
          </ac:spMkLst>
        </pc:spChg>
        <pc:spChg chg="mod">
          <ac:chgData name="Lindaas, Gunnar Ogwyn" userId="9f116345-df17-4e62-ba90-3f104129b024" providerId="ADAL" clId="{A3D3717D-2510-4D71-8685-5CB113733AB9}" dt="2022-08-16T10:44:52.132" v="174"/>
          <ac:spMkLst>
            <pc:docMk/>
            <pc:sldMk cId="340623003" sldId="274"/>
            <ac:spMk id="20" creationId="{AD2E8515-852C-806E-97BA-2045D2E9F8D4}"/>
          </ac:spMkLst>
        </pc:spChg>
        <pc:spChg chg="mod">
          <ac:chgData name="Lindaas, Gunnar Ogwyn" userId="9f116345-df17-4e62-ba90-3f104129b024" providerId="ADAL" clId="{A3D3717D-2510-4D71-8685-5CB113733AB9}" dt="2022-08-16T10:44:52.132" v="174"/>
          <ac:spMkLst>
            <pc:docMk/>
            <pc:sldMk cId="340623003" sldId="274"/>
            <ac:spMk id="21" creationId="{D61DE4DA-78D0-AE02-A427-F3E903815FB2}"/>
          </ac:spMkLst>
        </pc:spChg>
        <pc:spChg chg="mod">
          <ac:chgData name="Lindaas, Gunnar Ogwyn" userId="9f116345-df17-4e62-ba90-3f104129b024" providerId="ADAL" clId="{A3D3717D-2510-4D71-8685-5CB113733AB9}" dt="2022-08-16T10:44:52.132" v="174"/>
          <ac:spMkLst>
            <pc:docMk/>
            <pc:sldMk cId="340623003" sldId="274"/>
            <ac:spMk id="22" creationId="{37B88829-0BF9-736C-A110-B6A09FF0C87A}"/>
          </ac:spMkLst>
        </pc:spChg>
        <pc:spChg chg="mod">
          <ac:chgData name="Lindaas, Gunnar Ogwyn" userId="9f116345-df17-4e62-ba90-3f104129b024" providerId="ADAL" clId="{A3D3717D-2510-4D71-8685-5CB113733AB9}" dt="2022-08-16T10:44:52.132" v="174"/>
          <ac:spMkLst>
            <pc:docMk/>
            <pc:sldMk cId="340623003" sldId="274"/>
            <ac:spMk id="23" creationId="{567E1C48-CC12-8DDE-09C6-9901B97E5D8E}"/>
          </ac:spMkLst>
        </pc:spChg>
        <pc:spChg chg="mod">
          <ac:chgData name="Lindaas, Gunnar Ogwyn" userId="9f116345-df17-4e62-ba90-3f104129b024" providerId="ADAL" clId="{A3D3717D-2510-4D71-8685-5CB113733AB9}" dt="2022-08-16T10:44:52.132" v="174"/>
          <ac:spMkLst>
            <pc:docMk/>
            <pc:sldMk cId="340623003" sldId="274"/>
            <ac:spMk id="24" creationId="{2B8BF51C-CA1A-3C7D-8CF9-BC7F775A83E9}"/>
          </ac:spMkLst>
        </pc:spChg>
        <pc:spChg chg="mod">
          <ac:chgData name="Lindaas, Gunnar Ogwyn" userId="9f116345-df17-4e62-ba90-3f104129b024" providerId="ADAL" clId="{A3D3717D-2510-4D71-8685-5CB113733AB9}" dt="2022-08-16T10:44:52.132" v="174"/>
          <ac:spMkLst>
            <pc:docMk/>
            <pc:sldMk cId="340623003" sldId="274"/>
            <ac:spMk id="25" creationId="{1912CA39-F3F5-F2F1-F57E-2D92BB4DBAB2}"/>
          </ac:spMkLst>
        </pc:spChg>
        <pc:spChg chg="mod">
          <ac:chgData name="Lindaas, Gunnar Ogwyn" userId="9f116345-df17-4e62-ba90-3f104129b024" providerId="ADAL" clId="{A3D3717D-2510-4D71-8685-5CB113733AB9}" dt="2022-08-16T10:44:52.132" v="174"/>
          <ac:spMkLst>
            <pc:docMk/>
            <pc:sldMk cId="340623003" sldId="274"/>
            <ac:spMk id="26" creationId="{9557D2F2-21D3-0368-85A4-BA5373201E53}"/>
          </ac:spMkLst>
        </pc:spChg>
        <pc:spChg chg="mod">
          <ac:chgData name="Lindaas, Gunnar Ogwyn" userId="9f116345-df17-4e62-ba90-3f104129b024" providerId="ADAL" clId="{A3D3717D-2510-4D71-8685-5CB113733AB9}" dt="2022-08-16T10:44:52.132" v="174"/>
          <ac:spMkLst>
            <pc:docMk/>
            <pc:sldMk cId="340623003" sldId="274"/>
            <ac:spMk id="27" creationId="{561B2E72-0ECE-1482-6578-F99E77A402DF}"/>
          </ac:spMkLst>
        </pc:spChg>
        <pc:grpChg chg="add del mod">
          <ac:chgData name="Lindaas, Gunnar Ogwyn" userId="9f116345-df17-4e62-ba90-3f104129b024" providerId="ADAL" clId="{A3D3717D-2510-4D71-8685-5CB113733AB9}" dt="2022-08-16T10:44:57.242" v="177" actId="478"/>
          <ac:grpSpMkLst>
            <pc:docMk/>
            <pc:sldMk cId="340623003" sldId="274"/>
            <ac:grpSpMk id="3" creationId="{57E90C13-E1B7-4BF5-1972-16F4BD6B0680}"/>
          </ac:grpSpMkLst>
        </pc:grpChg>
        <pc:grpChg chg="mod">
          <ac:chgData name="Lindaas, Gunnar Ogwyn" userId="9f116345-df17-4e62-ba90-3f104129b024" providerId="ADAL" clId="{A3D3717D-2510-4D71-8685-5CB113733AB9}" dt="2022-08-16T10:44:52.132" v="174"/>
          <ac:grpSpMkLst>
            <pc:docMk/>
            <pc:sldMk cId="340623003" sldId="274"/>
            <ac:grpSpMk id="12" creationId="{BE7B91D8-5702-9D0C-6E0A-645887C56C11}"/>
          </ac:grpSpMkLst>
        </pc:grpChg>
        <pc:picChg chg="mod">
          <ac:chgData name="Lindaas, Gunnar Ogwyn" userId="9f116345-df17-4e62-ba90-3f104129b024" providerId="ADAL" clId="{A3D3717D-2510-4D71-8685-5CB113733AB9}" dt="2022-08-16T10:44:52.132" v="174"/>
          <ac:picMkLst>
            <pc:docMk/>
            <pc:sldMk cId="340623003" sldId="274"/>
            <ac:picMk id="6" creationId="{BDC636C4-00B0-0373-3A36-B99D919C04B1}"/>
          </ac:picMkLst>
        </pc:picChg>
        <pc:picChg chg="mod">
          <ac:chgData name="Lindaas, Gunnar Ogwyn" userId="9f116345-df17-4e62-ba90-3f104129b024" providerId="ADAL" clId="{A3D3717D-2510-4D71-8685-5CB113733AB9}" dt="2022-08-16T10:44:52.132" v="174"/>
          <ac:picMkLst>
            <pc:docMk/>
            <pc:sldMk cId="340623003" sldId="274"/>
            <ac:picMk id="7" creationId="{55F2FB12-9FB7-942F-4819-A2B64192DAB8}"/>
          </ac:picMkLst>
        </pc:picChg>
        <pc:picChg chg="mod">
          <ac:chgData name="Lindaas, Gunnar Ogwyn" userId="9f116345-df17-4e62-ba90-3f104129b024" providerId="ADAL" clId="{A3D3717D-2510-4D71-8685-5CB113733AB9}" dt="2022-08-16T10:44:52.132" v="174"/>
          <ac:picMkLst>
            <pc:docMk/>
            <pc:sldMk cId="340623003" sldId="274"/>
            <ac:picMk id="10" creationId="{628D2573-F283-AFE7-CFA5-2A728878DAF8}"/>
          </ac:picMkLst>
        </pc:picChg>
        <pc:picChg chg="mod">
          <ac:chgData name="Lindaas, Gunnar Ogwyn" userId="9f116345-df17-4e62-ba90-3f104129b024" providerId="ADAL" clId="{A3D3717D-2510-4D71-8685-5CB113733AB9}" dt="2022-08-16T10:44:52.132" v="174"/>
          <ac:picMkLst>
            <pc:docMk/>
            <pc:sldMk cId="340623003" sldId="274"/>
            <ac:picMk id="16" creationId="{DA77BE46-2389-E9C5-7147-41E3A4209C3E}"/>
          </ac:picMkLst>
        </pc:picChg>
        <pc:picChg chg="mod">
          <ac:chgData name="Lindaas, Gunnar Ogwyn" userId="9f116345-df17-4e62-ba90-3f104129b024" providerId="ADAL" clId="{A3D3717D-2510-4D71-8685-5CB113733AB9}" dt="2022-08-16T10:44:52.132" v="174"/>
          <ac:picMkLst>
            <pc:docMk/>
            <pc:sldMk cId="340623003" sldId="274"/>
            <ac:picMk id="17" creationId="{95D3BC35-26C2-7B38-A3CF-2C14432D0F71}"/>
          </ac:picMkLst>
        </pc:picChg>
        <pc:picChg chg="mod">
          <ac:chgData name="Lindaas, Gunnar Ogwyn" userId="9f116345-df17-4e62-ba90-3f104129b024" providerId="ADAL" clId="{A3D3717D-2510-4D71-8685-5CB113733AB9}" dt="2022-08-16T10:44:52.132" v="174"/>
          <ac:picMkLst>
            <pc:docMk/>
            <pc:sldMk cId="340623003" sldId="274"/>
            <ac:picMk id="18" creationId="{43D76A98-9CCD-37B9-5F28-E46CE0A87980}"/>
          </ac:picMkLst>
        </pc:picChg>
        <pc:picChg chg="mod">
          <ac:chgData name="Lindaas, Gunnar Ogwyn" userId="9f116345-df17-4e62-ba90-3f104129b024" providerId="ADAL" clId="{A3D3717D-2510-4D71-8685-5CB113733AB9}" dt="2022-08-16T10:44:52.132" v="174"/>
          <ac:picMkLst>
            <pc:docMk/>
            <pc:sldMk cId="340623003" sldId="274"/>
            <ac:picMk id="28" creationId="{656B5F4E-A416-ED90-F77E-AA868E2C1E5D}"/>
          </ac:picMkLst>
        </pc:picChg>
        <pc:picChg chg="mod">
          <ac:chgData name="Lindaas, Gunnar Ogwyn" userId="9f116345-df17-4e62-ba90-3f104129b024" providerId="ADAL" clId="{A3D3717D-2510-4D71-8685-5CB113733AB9}" dt="2022-08-16T10:44:52.132" v="174"/>
          <ac:picMkLst>
            <pc:docMk/>
            <pc:sldMk cId="340623003" sldId="274"/>
            <ac:picMk id="29" creationId="{D9B21F34-574F-D7A9-F7FB-77F9F0B15289}"/>
          </ac:picMkLst>
        </pc:picChg>
        <pc:picChg chg="add del mod">
          <ac:chgData name="Lindaas, Gunnar Ogwyn" userId="9f116345-df17-4e62-ba90-3f104129b024" providerId="ADAL" clId="{A3D3717D-2510-4D71-8685-5CB113733AB9}" dt="2022-08-16T10:45:09.242" v="181" actId="478"/>
          <ac:picMkLst>
            <pc:docMk/>
            <pc:sldMk cId="340623003" sldId="274"/>
            <ac:picMk id="30" creationId="{F7DF5684-2F6E-9A98-0895-D5FE735C4AEE}"/>
          </ac:picMkLst>
        </pc:picChg>
      </pc:sldChg>
      <pc:sldChg chg="modSp">
        <pc:chgData name="Lindaas, Gunnar Ogwyn" userId="9f116345-df17-4e62-ba90-3f104129b024" providerId="ADAL" clId="{A3D3717D-2510-4D71-8685-5CB113733AB9}" dt="2022-08-17T16:51:47.111" v="182" actId="14826"/>
        <pc:sldMkLst>
          <pc:docMk/>
          <pc:sldMk cId="768537486" sldId="276"/>
        </pc:sldMkLst>
        <pc:picChg chg="mod">
          <ac:chgData name="Lindaas, Gunnar Ogwyn" userId="9f116345-df17-4e62-ba90-3f104129b024" providerId="ADAL" clId="{A3D3717D-2510-4D71-8685-5CB113733AB9}" dt="2022-08-17T16:51:47.111" v="182" actId="14826"/>
          <ac:picMkLst>
            <pc:docMk/>
            <pc:sldMk cId="768537486" sldId="276"/>
            <ac:picMk id="5" creationId="{00000000-0000-0000-0000-000000000000}"/>
          </ac:picMkLst>
        </pc:picChg>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pChg chg="del">
          <ac:chgData name="Danielsen, Inger-Johanne" userId="S::inger-johanne.danielsen@agderfk.no::0ea002c9-de1c-4a7f-9aab-7b2dadba6978" providerId="AD" clId="Web-{C0C2B869-D039-47F6-B978-ED888E87D3C6}" dt="2021-09-20T11:37:12.930" v="3"/>
          <ac:spMkLst>
            <pc:docMk/>
            <pc:sldMk cId="317289737" sldId="265"/>
            <ac:spMk id="2" creationId="{00000000-0000-0000-0000-000000000000}"/>
          </ac:spMkLst>
        </pc:spChg>
        <pc:spChg chg="del">
          <ac:chgData name="Danielsen, Inger-Johanne" userId="S::inger-johanne.danielsen@agderfk.no::0ea002c9-de1c-4a7f-9aab-7b2dadba6978" providerId="AD" clId="Web-{C0C2B869-D039-47F6-B978-ED888E87D3C6}" dt="2021-09-20T11:36:53.399" v="0"/>
          <ac:spMkLst>
            <pc:docMk/>
            <pc:sldMk cId="317289737" sldId="265"/>
            <ac:spMk id="3" creationId="{00000000-0000-0000-0000-000000000000}"/>
          </ac:spMkLst>
        </pc:spChg>
        <pc:spChg chg="add mod">
          <ac:chgData name="Danielsen, Inger-Johanne" userId="S::inger-johanne.danielsen@agderfk.no::0ea002c9-de1c-4a7f-9aab-7b2dadba6978" providerId="AD" clId="Web-{C0C2B869-D039-47F6-B978-ED888E87D3C6}" dt="2021-09-20T11:44:12.407" v="39" actId="1076"/>
          <ac:spMkLst>
            <pc:docMk/>
            <pc:sldMk cId="317289737" sldId="265"/>
            <ac:spMk id="6" creationId="{FCC9E5C7-FD57-4AA7-8F9C-F16EAF39D42D}"/>
          </ac:spMkLst>
        </pc:spChg>
        <pc:spChg chg="add mod">
          <ac:chgData name="Danielsen, Inger-Johanne" userId="S::inger-johanne.danielsen@agderfk.no::0ea002c9-de1c-4a7f-9aab-7b2dadba6978" providerId="AD" clId="Web-{C0C2B869-D039-47F6-B978-ED888E87D3C6}" dt="2021-09-20T11:43:44.438" v="34"/>
          <ac:spMkLst>
            <pc:docMk/>
            <pc:sldMk cId="317289737" sldId="265"/>
            <ac:spMk id="7" creationId="{20B803A4-135B-4450-BECA-58E3E4C52598}"/>
          </ac:spMkLst>
        </pc:spChg>
        <pc:picChg chg="add mod ord">
          <ac:chgData name="Danielsen, Inger-Johanne" userId="S::inger-johanne.danielsen@agderfk.no::0ea002c9-de1c-4a7f-9aab-7b2dadba6978" providerId="AD" clId="Web-{C0C2B869-D039-47F6-B978-ED888E87D3C6}" dt="2021-09-20T11:44:08.797" v="38" actId="1076"/>
          <ac:picMkLst>
            <pc:docMk/>
            <pc:sldMk cId="317289737" sldId="265"/>
            <ac:picMk id="4" creationId="{849A1CC5-BE38-41BE-AB4F-D0E461885513}"/>
          </ac:picMkLst>
        </pc:picChg>
        <pc:picChg chg="add del mod ord">
          <ac:chgData name="Danielsen, Inger-Johanne" userId="S::inger-johanne.danielsen@agderfk.no::0ea002c9-de1c-4a7f-9aab-7b2dadba6978" providerId="AD" clId="Web-{C0C2B869-D039-47F6-B978-ED888E87D3C6}" dt="2021-09-20T11:40:37.247" v="25"/>
          <ac:picMkLst>
            <pc:docMk/>
            <pc:sldMk cId="317289737" sldId="265"/>
            <ac:picMk id="5" creationId="{D4A9B6B3-C465-4E37-B7E0-7ED695403596}"/>
          </ac:picMkLst>
        </pc:picChg>
      </pc:sldChg>
    </pc:docChg>
  </pc:docChgLst>
  <pc:docChgLst>
    <pc:chgData name="Michaelsen, Børje" userId="c36523e3-11ed-4011-9a41-1983019c0634" providerId="ADAL" clId="{F05BD129-3A3C-47DA-AC0C-72E89BDEA60B}"/>
    <pc:docChg chg="undo custSel modSld">
      <pc:chgData name="Michaelsen, Børje" userId="c36523e3-11ed-4011-9a41-1983019c0634" providerId="ADAL" clId="{F05BD129-3A3C-47DA-AC0C-72E89BDEA60B}" dt="2024-08-28T11:50:37.885" v="676"/>
      <pc:docMkLst>
        <pc:docMk/>
      </pc:docMkLst>
      <pc:sldChg chg="modSp mod modNotesTx">
        <pc:chgData name="Michaelsen, Børje" userId="c36523e3-11ed-4011-9a41-1983019c0634" providerId="ADAL" clId="{F05BD129-3A3C-47DA-AC0C-72E89BDEA60B}" dt="2024-08-06T09:37:54.498" v="226" actId="20577"/>
        <pc:sldMkLst>
          <pc:docMk/>
          <pc:sldMk cId="1380386693" sldId="260"/>
        </pc:sldMkLst>
        <pc:graphicFrameChg chg="modGraphic">
          <ac:chgData name="Michaelsen, Børje" userId="c36523e3-11ed-4011-9a41-1983019c0634" providerId="ADAL" clId="{F05BD129-3A3C-47DA-AC0C-72E89BDEA60B}" dt="2024-08-06T09:35:55.985" v="198" actId="20577"/>
          <ac:graphicFrameMkLst>
            <pc:docMk/>
            <pc:sldMk cId="1380386693" sldId="260"/>
            <ac:graphicFrameMk id="3" creationId="{00000000-0000-0000-0000-000000000000}"/>
          </ac:graphicFrameMkLst>
        </pc:graphicFrameChg>
        <pc:graphicFrameChg chg="modGraphic">
          <ac:chgData name="Michaelsen, Børje" userId="c36523e3-11ed-4011-9a41-1983019c0634" providerId="ADAL" clId="{F05BD129-3A3C-47DA-AC0C-72E89BDEA60B}" dt="2024-08-06T09:37:54.498" v="226" actId="20577"/>
          <ac:graphicFrameMkLst>
            <pc:docMk/>
            <pc:sldMk cId="1380386693" sldId="260"/>
            <ac:graphicFrameMk id="8" creationId="{00000000-0000-0000-0000-000000000000}"/>
          </ac:graphicFrameMkLst>
        </pc:graphicFrameChg>
        <pc:graphicFrameChg chg="modGraphic">
          <ac:chgData name="Michaelsen, Børje" userId="c36523e3-11ed-4011-9a41-1983019c0634" providerId="ADAL" clId="{F05BD129-3A3C-47DA-AC0C-72E89BDEA60B}" dt="2024-08-06T09:37:15.008" v="220" actId="20577"/>
          <ac:graphicFrameMkLst>
            <pc:docMk/>
            <pc:sldMk cId="1380386693" sldId="260"/>
            <ac:graphicFrameMk id="9" creationId="{00000000-0000-0000-0000-000000000000}"/>
          </ac:graphicFrameMkLst>
        </pc:graphicFrameChg>
        <pc:graphicFrameChg chg="modGraphic">
          <ac:chgData name="Michaelsen, Børje" userId="c36523e3-11ed-4011-9a41-1983019c0634" providerId="ADAL" clId="{F05BD129-3A3C-47DA-AC0C-72E89BDEA60B}" dt="2024-08-06T09:37:41.964" v="222" actId="20577"/>
          <ac:graphicFrameMkLst>
            <pc:docMk/>
            <pc:sldMk cId="1380386693" sldId="260"/>
            <ac:graphicFrameMk id="10" creationId="{00000000-0000-0000-0000-000000000000}"/>
          </ac:graphicFrameMkLst>
        </pc:graphicFrameChg>
      </pc:sldChg>
      <pc:sldChg chg="addSp delSp modSp mod modNotesTx">
        <pc:chgData name="Michaelsen, Børje" userId="c36523e3-11ed-4011-9a41-1983019c0634" providerId="ADAL" clId="{F05BD129-3A3C-47DA-AC0C-72E89BDEA60B}" dt="2024-08-28T11:50:37.885" v="676"/>
        <pc:sldMkLst>
          <pc:docMk/>
          <pc:sldMk cId="394652420" sldId="268"/>
        </pc:sldMkLst>
        <pc:spChg chg="mod">
          <ac:chgData name="Michaelsen, Børje" userId="c36523e3-11ed-4011-9a41-1983019c0634" providerId="ADAL" clId="{F05BD129-3A3C-47DA-AC0C-72E89BDEA60B}" dt="2024-08-28T11:50:27.418" v="675" actId="20577"/>
          <ac:spMkLst>
            <pc:docMk/>
            <pc:sldMk cId="394652420" sldId="268"/>
            <ac:spMk id="3" creationId="{00000000-0000-0000-0000-000000000000}"/>
          </ac:spMkLst>
        </pc:spChg>
        <pc:spChg chg="mod">
          <ac:chgData name="Michaelsen, Børje" userId="c36523e3-11ed-4011-9a41-1983019c0634" providerId="ADAL" clId="{F05BD129-3A3C-47DA-AC0C-72E89BDEA60B}" dt="2024-08-27T08:46:01.953" v="614" actId="20577"/>
          <ac:spMkLst>
            <pc:docMk/>
            <pc:sldMk cId="394652420" sldId="268"/>
            <ac:spMk id="5" creationId="{00000000-0000-0000-0000-000000000000}"/>
          </ac:spMkLst>
        </pc:spChg>
        <pc:spChg chg="add del mod">
          <ac:chgData name="Michaelsen, Børje" userId="c36523e3-11ed-4011-9a41-1983019c0634" providerId="ADAL" clId="{F05BD129-3A3C-47DA-AC0C-72E89BDEA60B}" dt="2024-08-27T08:46:38.306" v="617" actId="478"/>
          <ac:spMkLst>
            <pc:docMk/>
            <pc:sldMk cId="394652420" sldId="268"/>
            <ac:spMk id="8" creationId="{0452E7F1-2AC6-B06F-ED79-8D9EF741B967}"/>
          </ac:spMkLst>
        </pc:spChg>
        <pc:graphicFrameChg chg="add mod">
          <ac:chgData name="Michaelsen, Børje" userId="c36523e3-11ed-4011-9a41-1983019c0634" providerId="ADAL" clId="{F05BD129-3A3C-47DA-AC0C-72E89BDEA60B}" dt="2024-08-27T08:46:59.304" v="621" actId="1076"/>
          <ac:graphicFrameMkLst>
            <pc:docMk/>
            <pc:sldMk cId="394652420" sldId="268"/>
            <ac:graphicFrameMk id="7" creationId="{D005A174-951D-5523-A50A-72D519C22056}"/>
          </ac:graphicFrameMkLst>
        </pc:graphicFrameChg>
        <pc:picChg chg="del">
          <ac:chgData name="Michaelsen, Børje" userId="c36523e3-11ed-4011-9a41-1983019c0634" providerId="ADAL" clId="{F05BD129-3A3C-47DA-AC0C-72E89BDEA60B}" dt="2024-08-27T08:45:36.445" v="592" actId="478"/>
          <ac:picMkLst>
            <pc:docMk/>
            <pc:sldMk cId="394652420" sldId="268"/>
            <ac:picMk id="4" creationId="{00000000-0000-0000-0000-000000000000}"/>
          </ac:picMkLst>
        </pc:picChg>
      </pc:sldChg>
      <pc:sldChg chg="addSp delSp modSp mod modNotesTx">
        <pc:chgData name="Michaelsen, Børje" userId="c36523e3-11ed-4011-9a41-1983019c0634" providerId="ADAL" clId="{F05BD129-3A3C-47DA-AC0C-72E89BDEA60B}" dt="2024-08-05T07:12:17.214" v="42" actId="962"/>
        <pc:sldMkLst>
          <pc:docMk/>
          <pc:sldMk cId="1763573476" sldId="269"/>
        </pc:sldMkLst>
        <pc:graphicFrameChg chg="del">
          <ac:chgData name="Michaelsen, Børje" userId="c36523e3-11ed-4011-9a41-1983019c0634" providerId="ADAL" clId="{F05BD129-3A3C-47DA-AC0C-72E89BDEA60B}" dt="2024-08-05T07:09:01.271" v="7" actId="478"/>
          <ac:graphicFrameMkLst>
            <pc:docMk/>
            <pc:sldMk cId="1763573476" sldId="269"/>
            <ac:graphicFrameMk id="4" creationId="{95A6F625-8D14-3AD2-9CB0-9A0006792D6C}"/>
          </ac:graphicFrameMkLst>
        </pc:graphicFrameChg>
        <pc:graphicFrameChg chg="add del mod">
          <ac:chgData name="Michaelsen, Børje" userId="c36523e3-11ed-4011-9a41-1983019c0634" providerId="ADAL" clId="{F05BD129-3A3C-47DA-AC0C-72E89BDEA60B}" dt="2024-08-05T07:09:49.136" v="18" actId="478"/>
          <ac:graphicFrameMkLst>
            <pc:docMk/>
            <pc:sldMk cId="1763573476" sldId="269"/>
            <ac:graphicFrameMk id="5" creationId="{67698619-6627-8476-8CB8-2BD3EA67114E}"/>
          </ac:graphicFrameMkLst>
        </pc:graphicFrameChg>
        <pc:graphicFrameChg chg="add mod">
          <ac:chgData name="Michaelsen, Børje" userId="c36523e3-11ed-4011-9a41-1983019c0634" providerId="ADAL" clId="{F05BD129-3A3C-47DA-AC0C-72E89BDEA60B}" dt="2024-08-05T07:12:17.214" v="42" actId="962"/>
          <ac:graphicFrameMkLst>
            <pc:docMk/>
            <pc:sldMk cId="1763573476" sldId="269"/>
            <ac:graphicFrameMk id="8" creationId="{97AF8A6F-33E2-6C1A-CB52-009DF2602E26}"/>
          </ac:graphicFrameMkLst>
        </pc:graphicFrameChg>
        <pc:picChg chg="mod">
          <ac:chgData name="Michaelsen, Børje" userId="c36523e3-11ed-4011-9a41-1983019c0634" providerId="ADAL" clId="{F05BD129-3A3C-47DA-AC0C-72E89BDEA60B}" dt="2024-08-05T07:10:32.300" v="27" actId="1076"/>
          <ac:picMkLst>
            <pc:docMk/>
            <pc:sldMk cId="1763573476" sldId="269"/>
            <ac:picMk id="6" creationId="{9916E5F5-95E4-4FF8-D268-15C803A3CEE4}"/>
          </ac:picMkLst>
        </pc:picChg>
        <pc:picChg chg="mod">
          <ac:chgData name="Michaelsen, Børje" userId="c36523e3-11ed-4011-9a41-1983019c0634" providerId="ADAL" clId="{F05BD129-3A3C-47DA-AC0C-72E89BDEA60B}" dt="2024-08-05T07:10:42.117" v="29" actId="1076"/>
          <ac:picMkLst>
            <pc:docMk/>
            <pc:sldMk cId="1763573476" sldId="269"/>
            <ac:picMk id="7" creationId="{76D2C191-6930-11DA-7D93-8077331A48DC}"/>
          </ac:picMkLst>
        </pc:picChg>
        <pc:picChg chg="mod">
          <ac:chgData name="Michaelsen, Børje" userId="c36523e3-11ed-4011-9a41-1983019c0634" providerId="ADAL" clId="{F05BD129-3A3C-47DA-AC0C-72E89BDEA60B}" dt="2024-08-05T07:10:36.789" v="28" actId="1076"/>
          <ac:picMkLst>
            <pc:docMk/>
            <pc:sldMk cId="1763573476" sldId="269"/>
            <ac:picMk id="9" creationId="{2DE93806-981E-D77E-4BD7-B6BF95C727B9}"/>
          </ac:picMkLst>
        </pc:picChg>
        <pc:picChg chg="mod">
          <ac:chgData name="Michaelsen, Børje" userId="c36523e3-11ed-4011-9a41-1983019c0634" providerId="ADAL" clId="{F05BD129-3A3C-47DA-AC0C-72E89BDEA60B}" dt="2024-08-05T07:10:48.527" v="34" actId="1038"/>
          <ac:picMkLst>
            <pc:docMk/>
            <pc:sldMk cId="1763573476" sldId="269"/>
            <ac:picMk id="10" creationId="{10B0ABB4-A355-0AD0-85D7-BB7A1DACA043}"/>
          </ac:picMkLst>
        </pc:picChg>
        <pc:picChg chg="mod">
          <ac:chgData name="Michaelsen, Børje" userId="c36523e3-11ed-4011-9a41-1983019c0634" providerId="ADAL" clId="{F05BD129-3A3C-47DA-AC0C-72E89BDEA60B}" dt="2024-08-05T07:11:05.237" v="37" actId="1076"/>
          <ac:picMkLst>
            <pc:docMk/>
            <pc:sldMk cId="1763573476" sldId="269"/>
            <ac:picMk id="11" creationId="{FA129E5B-AF42-3BE4-27DE-6101713B1A70}"/>
          </ac:picMkLst>
        </pc:picChg>
      </pc:sldChg>
      <pc:sldChg chg="addSp delSp modSp mod modNotesTx">
        <pc:chgData name="Michaelsen, Børje" userId="c36523e3-11ed-4011-9a41-1983019c0634" providerId="ADAL" clId="{F05BD129-3A3C-47DA-AC0C-72E89BDEA60B}" dt="2024-08-08T11:51:11.356" v="449" actId="20577"/>
        <pc:sldMkLst>
          <pc:docMk/>
          <pc:sldMk cId="1348694183" sldId="272"/>
        </pc:sldMkLst>
        <pc:graphicFrameChg chg="mod modGraphic">
          <ac:chgData name="Michaelsen, Børje" userId="c36523e3-11ed-4011-9a41-1983019c0634" providerId="ADAL" clId="{F05BD129-3A3C-47DA-AC0C-72E89BDEA60B}" dt="2024-08-08T11:51:11.356" v="449" actId="20577"/>
          <ac:graphicFrameMkLst>
            <pc:docMk/>
            <pc:sldMk cId="1348694183" sldId="272"/>
            <ac:graphicFrameMk id="6" creationId="{00000000-0000-0000-0000-000000000000}"/>
          </ac:graphicFrameMkLst>
        </pc:graphicFrameChg>
        <pc:picChg chg="del">
          <ac:chgData name="Michaelsen, Børje" userId="c36523e3-11ed-4011-9a41-1983019c0634" providerId="ADAL" clId="{F05BD129-3A3C-47DA-AC0C-72E89BDEA60B}" dt="2024-08-08T11:49:51.605" v="434" actId="478"/>
          <ac:picMkLst>
            <pc:docMk/>
            <pc:sldMk cId="1348694183" sldId="272"/>
            <ac:picMk id="3" creationId="{98C5E6C5-B509-EADF-220B-9D268B94739D}"/>
          </ac:picMkLst>
        </pc:picChg>
        <pc:picChg chg="add mod">
          <ac:chgData name="Michaelsen, Børje" userId="c36523e3-11ed-4011-9a41-1983019c0634" providerId="ADAL" clId="{F05BD129-3A3C-47DA-AC0C-72E89BDEA60B}" dt="2024-08-08T11:49:56.021" v="435"/>
          <ac:picMkLst>
            <pc:docMk/>
            <pc:sldMk cId="1348694183" sldId="272"/>
            <ac:picMk id="4" creationId="{447D96BA-15C9-37B4-2B2C-3A3E68E61651}"/>
          </ac:picMkLst>
        </pc:picChg>
      </pc:sldChg>
      <pc:sldChg chg="addSp delSp modSp mod modNotesTx">
        <pc:chgData name="Michaelsen, Børje" userId="c36523e3-11ed-4011-9a41-1983019c0634" providerId="ADAL" clId="{F05BD129-3A3C-47DA-AC0C-72E89BDEA60B}" dt="2024-08-13T11:54:27.262" v="574" actId="14100"/>
        <pc:sldMkLst>
          <pc:docMk/>
          <pc:sldMk cId="340623003" sldId="274"/>
        </pc:sldMkLst>
        <pc:graphicFrameChg chg="add del mod">
          <ac:chgData name="Michaelsen, Børje" userId="c36523e3-11ed-4011-9a41-1983019c0634" providerId="ADAL" clId="{F05BD129-3A3C-47DA-AC0C-72E89BDEA60B}" dt="2024-08-13T11:54:27.262" v="574" actId="14100"/>
          <ac:graphicFrameMkLst>
            <pc:docMk/>
            <pc:sldMk cId="340623003" sldId="274"/>
            <ac:graphicFrameMk id="5" creationId="{00000000-0008-0000-0100-000002000000}"/>
          </ac:graphicFrameMkLst>
        </pc:graphicFrameChg>
        <pc:graphicFrameChg chg="del">
          <ac:chgData name="Michaelsen, Børje" userId="c36523e3-11ed-4011-9a41-1983019c0634" providerId="ADAL" clId="{F05BD129-3A3C-47DA-AC0C-72E89BDEA60B}" dt="2024-08-13T10:49:18.481" v="562" actId="478"/>
          <ac:graphicFrameMkLst>
            <pc:docMk/>
            <pc:sldMk cId="340623003" sldId="274"/>
            <ac:graphicFrameMk id="7" creationId="{00000000-0008-0000-0100-000002000000}"/>
          </ac:graphicFrameMkLst>
        </pc:graphicFrameChg>
        <pc:graphicFrameChg chg="add del mod">
          <ac:chgData name="Michaelsen, Børje" userId="c36523e3-11ed-4011-9a41-1983019c0634" providerId="ADAL" clId="{F05BD129-3A3C-47DA-AC0C-72E89BDEA60B}" dt="2024-08-13T11:54:17.793" v="570" actId="478"/>
          <ac:graphicFrameMkLst>
            <pc:docMk/>
            <pc:sldMk cId="340623003" sldId="274"/>
            <ac:graphicFrameMk id="9" creationId="{00000000-0008-0000-0100-000002000000}"/>
          </ac:graphicFrameMkLst>
        </pc:graphicFrameChg>
      </pc:sldChg>
      <pc:sldChg chg="addSp delSp modSp mod modNotesTx">
        <pc:chgData name="Michaelsen, Børje" userId="c36523e3-11ed-4011-9a41-1983019c0634" providerId="ADAL" clId="{F05BD129-3A3C-47DA-AC0C-72E89BDEA60B}" dt="2024-08-05T13:02:31.566" v="122" actId="27918"/>
        <pc:sldMkLst>
          <pc:docMk/>
          <pc:sldMk cId="4110371661" sldId="275"/>
        </pc:sldMkLst>
        <pc:spChg chg="mod">
          <ac:chgData name="Michaelsen, Børje" userId="c36523e3-11ed-4011-9a41-1983019c0634" providerId="ADAL" clId="{F05BD129-3A3C-47DA-AC0C-72E89BDEA60B}" dt="2024-08-05T12:38:29.784" v="96"/>
          <ac:spMkLst>
            <pc:docMk/>
            <pc:sldMk cId="4110371661" sldId="275"/>
            <ac:spMk id="3" creationId="{00000000-0000-0000-0000-000000000000}"/>
          </ac:spMkLst>
        </pc:spChg>
        <pc:graphicFrameChg chg="add mod">
          <ac:chgData name="Michaelsen, Børje" userId="c36523e3-11ed-4011-9a41-1983019c0634" providerId="ADAL" clId="{F05BD129-3A3C-47DA-AC0C-72E89BDEA60B}" dt="2024-08-05T12:37:25.952" v="95" actId="14100"/>
          <ac:graphicFrameMkLst>
            <pc:docMk/>
            <pc:sldMk cId="4110371661" sldId="275"/>
            <ac:graphicFrameMk id="4" creationId="{A9AB4960-5BA5-6AF9-F3ED-65DFE4591263}"/>
          </ac:graphicFrameMkLst>
        </pc:graphicFrameChg>
        <pc:graphicFrameChg chg="del">
          <ac:chgData name="Michaelsen, Børje" userId="c36523e3-11ed-4011-9a41-1983019c0634" providerId="ADAL" clId="{F05BD129-3A3C-47DA-AC0C-72E89BDEA60B}" dt="2024-08-05T12:37:11.012" v="91" actId="478"/>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F05BD129-3A3C-47DA-AC0C-72E89BDEA60B}" dt="2024-08-05T11:37:34.824" v="89" actId="20577"/>
        <pc:sldMkLst>
          <pc:docMk/>
          <pc:sldMk cId="768537486" sldId="276"/>
        </pc:sldMkLst>
        <pc:spChg chg="mod">
          <ac:chgData name="Michaelsen, Børje" userId="c36523e3-11ed-4011-9a41-1983019c0634" providerId="ADAL" clId="{F05BD129-3A3C-47DA-AC0C-72E89BDEA60B}" dt="2024-08-05T11:36:55.162" v="65" actId="1037"/>
          <ac:spMkLst>
            <pc:docMk/>
            <pc:sldMk cId="768537486" sldId="276"/>
            <ac:spMk id="3" creationId="{6CE8BC66-1916-AAFB-9338-1FCDDCAAA287}"/>
          </ac:spMkLst>
        </pc:spChg>
        <pc:spChg chg="add del mod">
          <ac:chgData name="Michaelsen, Børje" userId="c36523e3-11ed-4011-9a41-1983019c0634" providerId="ADAL" clId="{F05BD129-3A3C-47DA-AC0C-72E89BDEA60B}" dt="2024-08-05T11:36:31.694" v="46" actId="478"/>
          <ac:spMkLst>
            <pc:docMk/>
            <pc:sldMk cId="768537486" sldId="276"/>
            <ac:spMk id="5" creationId="{419F6FC4-44B9-5413-D98D-FA653AB68E2C}"/>
          </ac:spMkLst>
        </pc:spChg>
        <pc:spChg chg="del">
          <ac:chgData name="Michaelsen, Børje" userId="c36523e3-11ed-4011-9a41-1983019c0634" providerId="ADAL" clId="{F05BD129-3A3C-47DA-AC0C-72E89BDEA60B}" dt="2024-08-05T11:36:30.111" v="45" actId="478"/>
          <ac:spMkLst>
            <pc:docMk/>
            <pc:sldMk cId="768537486" sldId="276"/>
            <ac:spMk id="9" creationId="{00000000-0000-0000-0000-000000000000}"/>
          </ac:spMkLst>
        </pc:spChg>
        <pc:graphicFrameChg chg="add mod modGraphic">
          <ac:chgData name="Michaelsen, Børje" userId="c36523e3-11ed-4011-9a41-1983019c0634" providerId="ADAL" clId="{F05BD129-3A3C-47DA-AC0C-72E89BDEA60B}" dt="2024-08-05T11:37:34.824" v="89" actId="20577"/>
          <ac:graphicFrameMkLst>
            <pc:docMk/>
            <pc:sldMk cId="768537486" sldId="276"/>
            <ac:graphicFrameMk id="6" creationId="{96A99C66-6844-BC09-F307-612EE0BFF851}"/>
          </ac:graphicFrameMkLst>
        </pc:graphicFrameChg>
        <pc:graphicFrameChg chg="del">
          <ac:chgData name="Michaelsen, Børje" userId="c36523e3-11ed-4011-9a41-1983019c0634" providerId="ADAL" clId="{F05BD129-3A3C-47DA-AC0C-72E89BDEA60B}" dt="2024-08-05T11:36:36.096" v="48" actId="478"/>
          <ac:graphicFrameMkLst>
            <pc:docMk/>
            <pc:sldMk cId="768537486" sldId="276"/>
            <ac:graphicFrameMk id="8" creationId="{00000000-0000-0000-0000-000000000000}"/>
          </ac:graphicFrameMkLst>
        </pc:graphicFrameChg>
        <pc:picChg chg="add mod">
          <ac:chgData name="Michaelsen, Børje" userId="c36523e3-11ed-4011-9a41-1983019c0634" providerId="ADAL" clId="{F05BD129-3A3C-47DA-AC0C-72E89BDEA60B}" dt="2024-08-05T11:36:48.190" v="49"/>
          <ac:picMkLst>
            <pc:docMk/>
            <pc:sldMk cId="768537486" sldId="276"/>
            <ac:picMk id="7" creationId="{29A103E7-E043-D4A2-6A9D-926E6B191867}"/>
          </ac:picMkLst>
        </pc:picChg>
        <pc:picChg chg="del">
          <ac:chgData name="Michaelsen, Børje" userId="c36523e3-11ed-4011-9a41-1983019c0634" providerId="ADAL" clId="{F05BD129-3A3C-47DA-AC0C-72E89BDEA60B}" dt="2024-08-05T11:36:33.404" v="47" actId="478"/>
          <ac:picMkLst>
            <pc:docMk/>
            <pc:sldMk cId="768537486" sldId="276"/>
            <ac:picMk id="10" creationId="{D81CFC4A-FBC6-2D95-E56B-0021B9293D22}"/>
          </ac:picMkLst>
        </pc:picChg>
        <pc:picChg chg="add mod">
          <ac:chgData name="Michaelsen, Børje" userId="c36523e3-11ed-4011-9a41-1983019c0634" providerId="ADAL" clId="{F05BD129-3A3C-47DA-AC0C-72E89BDEA60B}" dt="2024-08-05T11:36:48.190" v="49"/>
          <ac:picMkLst>
            <pc:docMk/>
            <pc:sldMk cId="768537486" sldId="276"/>
            <ac:picMk id="11" creationId="{FA7B1B6F-E818-0182-15DA-9EA360F95C3A}"/>
          </ac:picMkLst>
        </pc:picChg>
      </pc:sldChg>
      <pc:sldChg chg="addSp delSp modSp mod">
        <pc:chgData name="Michaelsen, Børje" userId="c36523e3-11ed-4011-9a41-1983019c0634" providerId="ADAL" clId="{F05BD129-3A3C-47DA-AC0C-72E89BDEA60B}" dt="2024-08-05T13:46:23.638" v="159" actId="27918"/>
        <pc:sldMkLst>
          <pc:docMk/>
          <pc:sldMk cId="2721633966" sldId="277"/>
        </pc:sldMkLst>
        <pc:spChg chg="mod">
          <ac:chgData name="Michaelsen, Børje" userId="c36523e3-11ed-4011-9a41-1983019c0634" providerId="ADAL" clId="{F05BD129-3A3C-47DA-AC0C-72E89BDEA60B}" dt="2024-08-05T13:30:19.850" v="127" actId="14100"/>
          <ac:spMkLst>
            <pc:docMk/>
            <pc:sldMk cId="2721633966" sldId="277"/>
            <ac:spMk id="3" creationId="{00000000-0000-0000-0000-000000000000}"/>
          </ac:spMkLst>
        </pc:spChg>
        <pc:graphicFrameChg chg="del">
          <ac:chgData name="Michaelsen, Børje" userId="c36523e3-11ed-4011-9a41-1983019c0634" providerId="ADAL" clId="{F05BD129-3A3C-47DA-AC0C-72E89BDEA60B}" dt="2024-08-05T13:30:01.140" v="123" actId="478"/>
          <ac:graphicFrameMkLst>
            <pc:docMk/>
            <pc:sldMk cId="2721633966" sldId="277"/>
            <ac:graphicFrameMk id="5" creationId="{1E871170-F82D-1EDA-BE6F-558892AFB706}"/>
          </ac:graphicFrameMkLst>
        </pc:graphicFrameChg>
        <pc:graphicFrameChg chg="add mod">
          <ac:chgData name="Michaelsen, Børje" userId="c36523e3-11ed-4011-9a41-1983019c0634" providerId="ADAL" clId="{F05BD129-3A3C-47DA-AC0C-72E89BDEA60B}" dt="2024-08-05T13:30:24.158" v="137" actId="1038"/>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F05BD129-3A3C-47DA-AC0C-72E89BDEA60B}" dt="2024-08-26T12:41:45.185" v="591" actId="13926"/>
        <pc:sldMkLst>
          <pc:docMk/>
          <pc:sldMk cId="662108869" sldId="279"/>
        </pc:sldMkLst>
        <pc:spChg chg="mod">
          <ac:chgData name="Michaelsen, Børje" userId="c36523e3-11ed-4011-9a41-1983019c0634" providerId="ADAL" clId="{F05BD129-3A3C-47DA-AC0C-72E89BDEA60B}" dt="2024-08-08T08:32:08.620" v="417" actId="20577"/>
          <ac:spMkLst>
            <pc:docMk/>
            <pc:sldMk cId="662108869" sldId="279"/>
            <ac:spMk id="2" creationId="{00000000-0000-0000-0000-000000000000}"/>
          </ac:spMkLst>
        </pc:spChg>
        <pc:spChg chg="mod">
          <ac:chgData name="Michaelsen, Børje" userId="c36523e3-11ed-4011-9a41-1983019c0634" providerId="ADAL" clId="{F05BD129-3A3C-47DA-AC0C-72E89BDEA60B}" dt="2024-08-26T12:41:45.185" v="591" actId="13926"/>
          <ac:spMkLst>
            <pc:docMk/>
            <pc:sldMk cId="662108869" sldId="279"/>
            <ac:spMk id="10" creationId="{00000000-0000-0000-0000-000000000000}"/>
          </ac:spMkLst>
        </pc:spChg>
        <pc:graphicFrameChg chg="del">
          <ac:chgData name="Michaelsen, Børje" userId="c36523e3-11ed-4011-9a41-1983019c0634" providerId="ADAL" clId="{F05BD129-3A3C-47DA-AC0C-72E89BDEA60B}" dt="2024-08-08T08:32:31.225" v="418" actId="478"/>
          <ac:graphicFrameMkLst>
            <pc:docMk/>
            <pc:sldMk cId="662108869" sldId="279"/>
            <ac:graphicFrameMk id="3" creationId="{CAA1CB3D-938F-067F-8DA9-50299143B277}"/>
          </ac:graphicFrameMkLst>
        </pc:graphicFrameChg>
        <pc:graphicFrameChg chg="del">
          <ac:chgData name="Michaelsen, Børje" userId="c36523e3-11ed-4011-9a41-1983019c0634" providerId="ADAL" clId="{F05BD129-3A3C-47DA-AC0C-72E89BDEA60B}" dt="2024-08-08T08:33:50.012" v="424" actId="478"/>
          <ac:graphicFrameMkLst>
            <pc:docMk/>
            <pc:sldMk cId="662108869" sldId="279"/>
            <ac:graphicFrameMk id="4" creationId="{24E4A504-A222-3225-2904-7772932E33DE}"/>
          </ac:graphicFrameMkLst>
        </pc:graphicFrameChg>
        <pc:graphicFrameChg chg="add del mod">
          <ac:chgData name="Michaelsen, Børje" userId="c36523e3-11ed-4011-9a41-1983019c0634" providerId="ADAL" clId="{F05BD129-3A3C-47DA-AC0C-72E89BDEA60B}" dt="2024-08-08T08:32:36.955" v="420" actId="478"/>
          <ac:graphicFrameMkLst>
            <pc:docMk/>
            <pc:sldMk cId="662108869" sldId="279"/>
            <ac:graphicFrameMk id="6" creationId="{54099CEB-1703-8B3F-4851-D73D649045F6}"/>
          </ac:graphicFrameMkLst>
        </pc:graphicFrameChg>
        <pc:graphicFrameChg chg="add mod">
          <ac:chgData name="Michaelsen, Børje" userId="c36523e3-11ed-4011-9a41-1983019c0634" providerId="ADAL" clId="{F05BD129-3A3C-47DA-AC0C-72E89BDEA60B}" dt="2024-08-08T08:32:46.804" v="422" actId="1076"/>
          <ac:graphicFrameMkLst>
            <pc:docMk/>
            <pc:sldMk cId="662108869" sldId="279"/>
            <ac:graphicFrameMk id="7" creationId="{54099CEB-1703-8B3F-4851-D73D649045F6}"/>
          </ac:graphicFrameMkLst>
        </pc:graphicFrameChg>
        <pc:graphicFrameChg chg="add mod">
          <ac:chgData name="Michaelsen, Børje" userId="c36523e3-11ed-4011-9a41-1983019c0634" providerId="ADAL" clId="{F05BD129-3A3C-47DA-AC0C-72E89BDEA60B}" dt="2024-08-08T08:34:49.836" v="433" actId="207"/>
          <ac:graphicFrameMkLst>
            <pc:docMk/>
            <pc:sldMk cId="662108869" sldId="279"/>
            <ac:graphicFrameMk id="8" creationId="{24E4A504-A222-3225-2904-7772932E33DE}"/>
          </ac:graphicFrameMkLst>
        </pc:graphicFrameChg>
      </pc:sldChg>
      <pc:sldChg chg="addSp delSp modSp mod">
        <pc:chgData name="Michaelsen, Børje" userId="c36523e3-11ed-4011-9a41-1983019c0634" providerId="ADAL" clId="{F05BD129-3A3C-47DA-AC0C-72E89BDEA60B}" dt="2024-08-26T10:47:37.914" v="590" actId="27918"/>
        <pc:sldMkLst>
          <pc:docMk/>
          <pc:sldMk cId="835482435" sldId="282"/>
        </pc:sldMkLst>
        <pc:spChg chg="mod">
          <ac:chgData name="Michaelsen, Børje" userId="c36523e3-11ed-4011-9a41-1983019c0634" providerId="ADAL" clId="{F05BD129-3A3C-47DA-AC0C-72E89BDEA60B}" dt="2024-08-26T10:47:32.847" v="589" actId="20577"/>
          <ac:spMkLst>
            <pc:docMk/>
            <pc:sldMk cId="835482435" sldId="282"/>
            <ac:spMk id="3" creationId="{00000000-0000-0000-0000-000000000000}"/>
          </ac:spMkLst>
        </pc:spChg>
        <pc:graphicFrameChg chg="add mod">
          <ac:chgData name="Michaelsen, Børje" userId="c36523e3-11ed-4011-9a41-1983019c0634" providerId="ADAL" clId="{F05BD129-3A3C-47DA-AC0C-72E89BDEA60B}" dt="2024-08-26T10:47:18.423" v="578" actId="1076"/>
          <ac:graphicFrameMkLst>
            <pc:docMk/>
            <pc:sldMk cId="835482435" sldId="282"/>
            <ac:graphicFrameMk id="5" creationId="{78039546-200C-51F9-A3B8-CF9627E87368}"/>
          </ac:graphicFrameMkLst>
        </pc:graphicFrameChg>
        <pc:graphicFrameChg chg="del">
          <ac:chgData name="Michaelsen, Børje" userId="c36523e3-11ed-4011-9a41-1983019c0634" providerId="ADAL" clId="{F05BD129-3A3C-47DA-AC0C-72E89BDEA60B}" dt="2024-08-26T10:47:11.746" v="575" actId="478"/>
          <ac:graphicFrameMkLst>
            <pc:docMk/>
            <pc:sldMk cId="835482435" sldId="282"/>
            <ac:graphicFrameMk id="6" creationId="{78039546-200C-51F9-A3B8-CF9627E87368}"/>
          </ac:graphicFrameMkLst>
        </pc:graphicFrameChg>
      </pc:sldChg>
      <pc:sldChg chg="addSp delSp modSp mod modNotesTx">
        <pc:chgData name="Michaelsen, Børje" userId="c36523e3-11ed-4011-9a41-1983019c0634" providerId="ADAL" clId="{F05BD129-3A3C-47DA-AC0C-72E89BDEA60B}" dt="2024-08-12T11:26:33.288" v="473" actId="962"/>
        <pc:sldMkLst>
          <pc:docMk/>
          <pc:sldMk cId="3156779651" sldId="284"/>
        </pc:sldMkLst>
        <pc:spChg chg="mod">
          <ac:chgData name="Michaelsen, Børje" userId="c36523e3-11ed-4011-9a41-1983019c0634" providerId="ADAL" clId="{F05BD129-3A3C-47DA-AC0C-72E89BDEA60B}" dt="2024-08-12T11:26:09.513" v="471" actId="20577"/>
          <ac:spMkLst>
            <pc:docMk/>
            <pc:sldMk cId="3156779651" sldId="284"/>
            <ac:spMk id="3" creationId="{00000000-0000-0000-0000-000000000000}"/>
          </ac:spMkLst>
        </pc:spChg>
        <pc:spChg chg="mod">
          <ac:chgData name="Michaelsen, Børje" userId="c36523e3-11ed-4011-9a41-1983019c0634" providerId="ADAL" clId="{F05BD129-3A3C-47DA-AC0C-72E89BDEA60B}" dt="2024-08-12T11:24:53.828" v="462" actId="1076"/>
          <ac:spMkLst>
            <pc:docMk/>
            <pc:sldMk cId="3156779651" sldId="284"/>
            <ac:spMk id="29" creationId="{00000000-0000-0000-0000-000000000000}"/>
          </ac:spMkLst>
        </pc:spChg>
        <pc:picChg chg="del">
          <ac:chgData name="Michaelsen, Børje" userId="c36523e3-11ed-4011-9a41-1983019c0634" providerId="ADAL" clId="{F05BD129-3A3C-47DA-AC0C-72E89BDEA60B}" dt="2024-08-12T11:24:33.320" v="456" actId="478"/>
          <ac:picMkLst>
            <pc:docMk/>
            <pc:sldMk cId="3156779651" sldId="284"/>
            <ac:picMk id="40" creationId="{E30170FF-D91C-3658-15F0-D10374C95E83}"/>
          </ac:picMkLst>
        </pc:picChg>
        <pc:picChg chg="add mod ord">
          <ac:chgData name="Michaelsen, Børje" userId="c36523e3-11ed-4011-9a41-1983019c0634" providerId="ADAL" clId="{F05BD129-3A3C-47DA-AC0C-72E89BDEA60B}" dt="2024-08-12T11:26:33.288" v="473" actId="962"/>
          <ac:picMkLst>
            <pc:docMk/>
            <pc:sldMk cId="3156779651" sldId="284"/>
            <ac:picMk id="42" creationId="{1E97E297-A5FC-378C-3615-0F9BCEC82737}"/>
          </ac:picMkLst>
        </pc:picChg>
        <pc:picChg chg="mod">
          <ac:chgData name="Michaelsen, Børje" userId="c36523e3-11ed-4011-9a41-1983019c0634" providerId="ADAL" clId="{F05BD129-3A3C-47DA-AC0C-72E89BDEA60B}" dt="2024-08-12T11:25:56.425" v="467" actId="167"/>
          <ac:picMkLst>
            <pc:docMk/>
            <pc:sldMk cId="3156779651" sldId="284"/>
            <ac:picMk id="2050" creationId="{00000000-0000-0000-0000-000000000000}"/>
          </ac:picMkLst>
        </pc:picChg>
      </pc:sldChg>
      <pc:sldChg chg="addSp delSp modSp mod modNotesTx">
        <pc:chgData name="Michaelsen, Børje" userId="c36523e3-11ed-4011-9a41-1983019c0634" providerId="ADAL" clId="{F05BD129-3A3C-47DA-AC0C-72E89BDEA60B}" dt="2024-08-13T08:11:19.652" v="559" actId="20577"/>
        <pc:sldMkLst>
          <pc:docMk/>
          <pc:sldMk cId="4268334138" sldId="285"/>
        </pc:sldMkLst>
        <pc:spChg chg="del">
          <ac:chgData name="Michaelsen, Børje" userId="c36523e3-11ed-4011-9a41-1983019c0634" providerId="ADAL" clId="{F05BD129-3A3C-47DA-AC0C-72E89BDEA60B}" dt="2024-08-13T08:10:15.266" v="481" actId="478"/>
          <ac:spMkLst>
            <pc:docMk/>
            <pc:sldMk cId="4268334138" sldId="285"/>
            <ac:spMk id="2" creationId="{00000000-0000-0000-0000-000000000000}"/>
          </ac:spMkLst>
        </pc:spChg>
        <pc:spChg chg="mod">
          <ac:chgData name="Michaelsen, Børje" userId="c36523e3-11ed-4011-9a41-1983019c0634" providerId="ADAL" clId="{F05BD129-3A3C-47DA-AC0C-72E89BDEA60B}" dt="2024-08-13T08:11:19.652" v="559" actId="20577"/>
          <ac:spMkLst>
            <pc:docMk/>
            <pc:sldMk cId="4268334138" sldId="285"/>
            <ac:spMk id="3" creationId="{0E208661-40B4-4483-9A05-FE473BED7235}"/>
          </ac:spMkLst>
        </pc:spChg>
        <pc:graphicFrameChg chg="del">
          <ac:chgData name="Michaelsen, Børje" userId="c36523e3-11ed-4011-9a41-1983019c0634" providerId="ADAL" clId="{F05BD129-3A3C-47DA-AC0C-72E89BDEA60B}" dt="2024-08-13T08:10:03.638" v="476" actId="478"/>
          <ac:graphicFrameMkLst>
            <pc:docMk/>
            <pc:sldMk cId="4268334138" sldId="285"/>
            <ac:graphicFrameMk id="6" creationId="{18197FB1-9372-F1DC-4225-665AF0196003}"/>
          </ac:graphicFrameMkLst>
        </pc:graphicFrameChg>
        <pc:graphicFrameChg chg="add mod">
          <ac:chgData name="Michaelsen, Børje" userId="c36523e3-11ed-4011-9a41-1983019c0634" providerId="ADAL" clId="{F05BD129-3A3C-47DA-AC0C-72E89BDEA60B}" dt="2024-08-13T08:10:12.200" v="480" actId="14100"/>
          <ac:graphicFrameMkLst>
            <pc:docMk/>
            <pc:sldMk cId="4268334138" sldId="285"/>
            <ac:graphicFrameMk id="7" creationId="{20743EAD-2704-49A5-4317-249C8750BC66}"/>
          </ac:graphicFrameMkLst>
        </pc:graphicFrameChg>
      </pc:sldChg>
      <pc:sldChg chg="addSp delSp modSp mod">
        <pc:chgData name="Michaelsen, Børje" userId="c36523e3-11ed-4011-9a41-1983019c0634" providerId="ADAL" clId="{F05BD129-3A3C-47DA-AC0C-72E89BDEA60B}" dt="2024-08-06T07:04:47.214" v="177" actId="14100"/>
        <pc:sldMkLst>
          <pc:docMk/>
          <pc:sldMk cId="1736272724" sldId="289"/>
        </pc:sldMkLst>
        <pc:graphicFrameChg chg="del">
          <ac:chgData name="Michaelsen, Børje" userId="c36523e3-11ed-4011-9a41-1983019c0634" providerId="ADAL" clId="{F05BD129-3A3C-47DA-AC0C-72E89BDEA60B}" dt="2024-08-06T07:03:32.505" v="160" actId="478"/>
          <ac:graphicFrameMkLst>
            <pc:docMk/>
            <pc:sldMk cId="1736272724" sldId="289"/>
            <ac:graphicFrameMk id="4" creationId="{00000000-0008-0000-0200-000002000000}"/>
          </ac:graphicFrameMkLst>
        </pc:graphicFrameChg>
        <pc:graphicFrameChg chg="del">
          <ac:chgData name="Michaelsen, Børje" userId="c36523e3-11ed-4011-9a41-1983019c0634" providerId="ADAL" clId="{F05BD129-3A3C-47DA-AC0C-72E89BDEA60B}" dt="2024-08-06T07:04:04.258" v="166" actId="478"/>
          <ac:graphicFrameMkLst>
            <pc:docMk/>
            <pc:sldMk cId="1736272724" sldId="289"/>
            <ac:graphicFrameMk id="5" creationId="{00000000-0008-0000-0000-000002000000}"/>
          </ac:graphicFrameMkLst>
        </pc:graphicFrameChg>
        <pc:graphicFrameChg chg="del">
          <ac:chgData name="Michaelsen, Børje" userId="c36523e3-11ed-4011-9a41-1983019c0634" providerId="ADAL" clId="{F05BD129-3A3C-47DA-AC0C-72E89BDEA60B}" dt="2024-08-06T07:04:32.052" v="172" actId="478"/>
          <ac:graphicFrameMkLst>
            <pc:docMk/>
            <pc:sldMk cId="1736272724" sldId="289"/>
            <ac:graphicFrameMk id="6" creationId="{00000000-0008-0000-0000-000002000000}"/>
          </ac:graphicFrameMkLst>
        </pc:graphicFrameChg>
        <pc:graphicFrameChg chg="add mod">
          <ac:chgData name="Michaelsen, Børje" userId="c36523e3-11ed-4011-9a41-1983019c0634" providerId="ADAL" clId="{F05BD129-3A3C-47DA-AC0C-72E89BDEA60B}" dt="2024-08-06T07:03:46.390" v="165" actId="14100"/>
          <ac:graphicFrameMkLst>
            <pc:docMk/>
            <pc:sldMk cId="1736272724" sldId="289"/>
            <ac:graphicFrameMk id="8" creationId="{00000000-0008-0000-0200-000002000000}"/>
          </ac:graphicFrameMkLst>
        </pc:graphicFrameChg>
        <pc:graphicFrameChg chg="add mod">
          <ac:chgData name="Michaelsen, Børje" userId="c36523e3-11ed-4011-9a41-1983019c0634" providerId="ADAL" clId="{F05BD129-3A3C-47DA-AC0C-72E89BDEA60B}" dt="2024-08-06T07:04:20.503" v="171" actId="14100"/>
          <ac:graphicFrameMkLst>
            <pc:docMk/>
            <pc:sldMk cId="1736272724" sldId="289"/>
            <ac:graphicFrameMk id="9" creationId="{00000000-0008-0000-0000-000002000000}"/>
          </ac:graphicFrameMkLst>
        </pc:graphicFrameChg>
        <pc:graphicFrameChg chg="add mod">
          <ac:chgData name="Michaelsen, Børje" userId="c36523e3-11ed-4011-9a41-1983019c0634" providerId="ADAL" clId="{F05BD129-3A3C-47DA-AC0C-72E89BDEA60B}" dt="2024-08-06T07:04:47.214" v="177" actId="14100"/>
          <ac:graphicFrameMkLst>
            <pc:docMk/>
            <pc:sldMk cId="1736272724" sldId="289"/>
            <ac:graphicFrameMk id="10" creationId="{028D2252-F4B0-498F-AA99-FB6CF217ADD0}"/>
          </ac:graphicFrameMkLst>
        </pc:graphicFrameChg>
      </pc:sldChg>
      <pc:sldChg chg="addSp delSp modSp mod">
        <pc:chgData name="Michaelsen, Børje" userId="c36523e3-11ed-4011-9a41-1983019c0634" providerId="ADAL" clId="{F05BD129-3A3C-47DA-AC0C-72E89BDEA60B}" dt="2024-08-07T09:56:50.838" v="339" actId="27918"/>
        <pc:sldMkLst>
          <pc:docMk/>
          <pc:sldMk cId="3663715429" sldId="292"/>
        </pc:sldMkLst>
        <pc:spChg chg="mod">
          <ac:chgData name="Michaelsen, Børje" userId="c36523e3-11ed-4011-9a41-1983019c0634" providerId="ADAL" clId="{F05BD129-3A3C-47DA-AC0C-72E89BDEA60B}" dt="2024-08-07T07:15:34.762" v="291" actId="1036"/>
          <ac:spMkLst>
            <pc:docMk/>
            <pc:sldMk cId="3663715429" sldId="292"/>
            <ac:spMk id="5" creationId="{3510F99A-B883-4600-AC1F-6401F6506AA1}"/>
          </ac:spMkLst>
        </pc:spChg>
        <pc:spChg chg="mod">
          <ac:chgData name="Michaelsen, Børje" userId="c36523e3-11ed-4011-9a41-1983019c0634" providerId="ADAL" clId="{F05BD129-3A3C-47DA-AC0C-72E89BDEA60B}" dt="2024-08-07T07:17:16.765" v="301" actId="20577"/>
          <ac:spMkLst>
            <pc:docMk/>
            <pc:sldMk cId="3663715429" sldId="292"/>
            <ac:spMk id="7" creationId="{00000000-0000-0000-0000-000000000000}"/>
          </ac:spMkLst>
        </pc:spChg>
        <pc:graphicFrameChg chg="del">
          <ac:chgData name="Michaelsen, Børje" userId="c36523e3-11ed-4011-9a41-1983019c0634" providerId="ADAL" clId="{F05BD129-3A3C-47DA-AC0C-72E89BDEA60B}" dt="2024-08-07T07:18:12.689" v="302" actId="478"/>
          <ac:graphicFrameMkLst>
            <pc:docMk/>
            <pc:sldMk cId="3663715429" sldId="292"/>
            <ac:graphicFrameMk id="3" creationId="{00000000-0008-0000-0300-000003000000}"/>
          </ac:graphicFrameMkLst>
        </pc:graphicFrameChg>
        <pc:graphicFrameChg chg="del mod">
          <ac:chgData name="Michaelsen, Børje" userId="c36523e3-11ed-4011-9a41-1983019c0634" providerId="ADAL" clId="{F05BD129-3A3C-47DA-AC0C-72E89BDEA60B}" dt="2024-08-07T07:15:50.787" v="292" actId="478"/>
          <ac:graphicFrameMkLst>
            <pc:docMk/>
            <pc:sldMk cId="3663715429" sldId="292"/>
            <ac:graphicFrameMk id="4" creationId="{00000000-0008-0000-0100-000002000000}"/>
          </ac:graphicFrameMkLst>
        </pc:graphicFrameChg>
        <pc:graphicFrameChg chg="add mod">
          <ac:chgData name="Michaelsen, Børje" userId="c36523e3-11ed-4011-9a41-1983019c0634" providerId="ADAL" clId="{F05BD129-3A3C-47DA-AC0C-72E89BDEA60B}" dt="2024-08-07T07:16:45.668" v="297" actId="207"/>
          <ac:graphicFrameMkLst>
            <pc:docMk/>
            <pc:sldMk cId="3663715429" sldId="292"/>
            <ac:graphicFrameMk id="8" creationId="{00000000-0008-0000-0100-000002000000}"/>
          </ac:graphicFrameMkLst>
        </pc:graphicFrameChg>
        <pc:graphicFrameChg chg="add mod">
          <ac:chgData name="Michaelsen, Børje" userId="c36523e3-11ed-4011-9a41-1983019c0634" providerId="ADAL" clId="{F05BD129-3A3C-47DA-AC0C-72E89BDEA60B}" dt="2024-08-07T07:18:26.773" v="306" actId="14100"/>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F05BD129-3A3C-47DA-AC0C-72E89BDEA60B}" dt="2024-08-07T14:17:03.955" v="415" actId="27918"/>
        <pc:sldMkLst>
          <pc:docMk/>
          <pc:sldMk cId="2387024631" sldId="293"/>
        </pc:sldMkLst>
        <pc:spChg chg="mod">
          <ac:chgData name="Michaelsen, Børje" userId="c36523e3-11ed-4011-9a41-1983019c0634" providerId="ADAL" clId="{F05BD129-3A3C-47DA-AC0C-72E89BDEA60B}" dt="2024-08-07T12:37:10.908" v="367" actId="20577"/>
          <ac:spMkLst>
            <pc:docMk/>
            <pc:sldMk cId="2387024631" sldId="293"/>
            <ac:spMk id="10" creationId="{00000000-0000-0000-0000-000000000000}"/>
          </ac:spMkLst>
        </pc:spChg>
        <pc:graphicFrameChg chg="del">
          <ac:chgData name="Michaelsen, Børje" userId="c36523e3-11ed-4011-9a41-1983019c0634" providerId="ADAL" clId="{F05BD129-3A3C-47DA-AC0C-72E89BDEA60B}" dt="2024-08-07T12:35:42.347" v="340" actId="478"/>
          <ac:graphicFrameMkLst>
            <pc:docMk/>
            <pc:sldMk cId="2387024631" sldId="293"/>
            <ac:graphicFrameMk id="3" creationId="{900796C7-9568-AA7D-48B1-D162673FAB3E}"/>
          </ac:graphicFrameMkLst>
        </pc:graphicFrameChg>
        <pc:graphicFrameChg chg="add mod">
          <ac:chgData name="Michaelsen, Børje" userId="c36523e3-11ed-4011-9a41-1983019c0634" providerId="ADAL" clId="{F05BD129-3A3C-47DA-AC0C-72E89BDEA60B}" dt="2024-08-07T12:35:54.342" v="344" actId="14100"/>
          <ac:graphicFrameMkLst>
            <pc:docMk/>
            <pc:sldMk cId="2387024631" sldId="293"/>
            <ac:graphicFrameMk id="4" creationId="{900796C7-9568-AA7D-48B1-D162673FAB3E}"/>
          </ac:graphicFrameMkLst>
        </pc:graphicFrameChg>
        <pc:graphicFrameChg chg="del">
          <ac:chgData name="Michaelsen, Børje" userId="c36523e3-11ed-4011-9a41-1983019c0634" providerId="ADAL" clId="{F05BD129-3A3C-47DA-AC0C-72E89BDEA60B}" dt="2024-08-07T12:36:10.867" v="345" actId="478"/>
          <ac:graphicFrameMkLst>
            <pc:docMk/>
            <pc:sldMk cId="2387024631" sldId="293"/>
            <ac:graphicFrameMk id="5" creationId="{E5C71C2E-AF53-CAD5-0770-CF80592B48C1}"/>
          </ac:graphicFrameMkLst>
        </pc:graphicFrameChg>
        <pc:graphicFrameChg chg="del">
          <ac:chgData name="Michaelsen, Børje" userId="c36523e3-11ed-4011-9a41-1983019c0634" providerId="ADAL" clId="{F05BD129-3A3C-47DA-AC0C-72E89BDEA60B}" dt="2024-08-07T12:36:21.885" v="350" actId="478"/>
          <ac:graphicFrameMkLst>
            <pc:docMk/>
            <pc:sldMk cId="2387024631" sldId="293"/>
            <ac:graphicFrameMk id="6" creationId="{D49CC8DE-1642-DDCB-63C9-016A23590D36}"/>
          </ac:graphicFrameMkLst>
        </pc:graphicFrameChg>
        <pc:graphicFrameChg chg="add mod">
          <ac:chgData name="Michaelsen, Børje" userId="c36523e3-11ed-4011-9a41-1983019c0634" providerId="ADAL" clId="{F05BD129-3A3C-47DA-AC0C-72E89BDEA60B}" dt="2024-08-07T12:36:18.279" v="349" actId="14100"/>
          <ac:graphicFrameMkLst>
            <pc:docMk/>
            <pc:sldMk cId="2387024631" sldId="293"/>
            <ac:graphicFrameMk id="7" creationId="{E5C71C2E-AF53-CAD5-0770-CF80592B48C1}"/>
          </ac:graphicFrameMkLst>
        </pc:graphicFrameChg>
        <pc:graphicFrameChg chg="add mod modGraphic">
          <ac:chgData name="Michaelsen, Børje" userId="c36523e3-11ed-4011-9a41-1983019c0634" providerId="ADAL" clId="{F05BD129-3A3C-47DA-AC0C-72E89BDEA60B}" dt="2024-08-07T12:36:48.574" v="356" actId="13926"/>
          <ac:graphicFrameMkLst>
            <pc:docMk/>
            <pc:sldMk cId="2387024631" sldId="293"/>
            <ac:graphicFrameMk id="8" creationId="{E032DD99-A0BE-9BF9-B33B-8BF5CDB84949}"/>
          </ac:graphicFrameMkLst>
        </pc:graphicFrameChg>
      </pc:sldChg>
      <pc:sldChg chg="addSp delSp modSp mod modNotesTx">
        <pc:chgData name="Michaelsen, Børje" userId="c36523e3-11ed-4011-9a41-1983019c0634" providerId="ADAL" clId="{F05BD129-3A3C-47DA-AC0C-72E89BDEA60B}" dt="2024-08-05T07:07:40.604" v="6" actId="1076"/>
        <pc:sldMkLst>
          <pc:docMk/>
          <pc:sldMk cId="559240798" sldId="1093"/>
        </pc:sldMkLst>
        <pc:picChg chg="add mod">
          <ac:chgData name="Michaelsen, Børje" userId="c36523e3-11ed-4011-9a41-1983019c0634" providerId="ADAL" clId="{F05BD129-3A3C-47DA-AC0C-72E89BDEA60B}" dt="2024-08-05T07:07:03.508" v="1"/>
          <ac:picMkLst>
            <pc:docMk/>
            <pc:sldMk cId="559240798" sldId="1093"/>
            <ac:picMk id="2" creationId="{0B8AE534-BF10-8726-B3D4-B6AD11662E05}"/>
          </ac:picMkLst>
        </pc:picChg>
        <pc:picChg chg="add mod">
          <ac:chgData name="Michaelsen, Børje" userId="c36523e3-11ed-4011-9a41-1983019c0634" providerId="ADAL" clId="{F05BD129-3A3C-47DA-AC0C-72E89BDEA60B}" dt="2024-08-05T07:07:03.508" v="1"/>
          <ac:picMkLst>
            <pc:docMk/>
            <pc:sldMk cId="559240798" sldId="1093"/>
            <ac:picMk id="3" creationId="{DCDF415E-B04C-0FC9-08C6-5C1A61C0E06D}"/>
          </ac:picMkLst>
        </pc:picChg>
        <pc:picChg chg="add mod">
          <ac:chgData name="Michaelsen, Børje" userId="c36523e3-11ed-4011-9a41-1983019c0634" providerId="ADAL" clId="{F05BD129-3A3C-47DA-AC0C-72E89BDEA60B}" dt="2024-08-05T07:07:40.604" v="6" actId="1076"/>
          <ac:picMkLst>
            <pc:docMk/>
            <pc:sldMk cId="559240798" sldId="1093"/>
            <ac:picMk id="4" creationId="{4EC01551-924A-7D8F-9AA5-F6689DF949BA}"/>
          </ac:picMkLst>
        </pc:picChg>
        <pc:picChg chg="del">
          <ac:chgData name="Michaelsen, Børje" userId="c36523e3-11ed-4011-9a41-1983019c0634" providerId="ADAL" clId="{F05BD129-3A3C-47DA-AC0C-72E89BDEA60B}" dt="2024-08-05T07:06:53.093" v="0" actId="478"/>
          <ac:picMkLst>
            <pc:docMk/>
            <pc:sldMk cId="559240798" sldId="1093"/>
            <ac:picMk id="15" creationId="{F96B552A-D420-DB60-3294-517F164E201F}"/>
          </ac:picMkLst>
        </pc:picChg>
        <pc:picChg chg="del">
          <ac:chgData name="Michaelsen, Børje" userId="c36523e3-11ed-4011-9a41-1983019c0634" providerId="ADAL" clId="{F05BD129-3A3C-47DA-AC0C-72E89BDEA60B}" dt="2024-08-05T07:06:53.093" v="0" actId="478"/>
          <ac:picMkLst>
            <pc:docMk/>
            <pc:sldMk cId="559240798" sldId="1093"/>
            <ac:picMk id="16" creationId="{5433C2F1-F76B-A13C-643C-487ED77F6716}"/>
          </ac:picMkLst>
        </pc:picChg>
        <pc:picChg chg="del">
          <ac:chgData name="Michaelsen, Børje" userId="c36523e3-11ed-4011-9a41-1983019c0634" providerId="ADAL" clId="{F05BD129-3A3C-47DA-AC0C-72E89BDEA60B}" dt="2024-08-05T07:06:53.093" v="0" actId="478"/>
          <ac:picMkLst>
            <pc:docMk/>
            <pc:sldMk cId="559240798" sldId="1093"/>
            <ac:picMk id="17" creationId="{0C642955-5639-F34D-ED78-A717FEAAA115}"/>
          </ac:picMkLst>
        </pc:picChg>
      </pc:sldChg>
    </pc:docChg>
  </pc:docChgLst>
  <pc:docChgLst>
    <pc:chgData name="Michaelsen, Børje" userId="c36523e3-11ed-4011-9a41-1983019c0634" providerId="ADAL" clId="{ACE0A539-85AB-4925-ADDE-940EC1867F30}"/>
    <pc:docChg chg="custSel modSld">
      <pc:chgData name="Michaelsen, Børje" userId="c36523e3-11ed-4011-9a41-1983019c0634" providerId="ADAL" clId="{ACE0A539-85AB-4925-ADDE-940EC1867F30}" dt="2024-11-11T08:26:15.623" v="150" actId="20577"/>
      <pc:docMkLst>
        <pc:docMk/>
      </pc:docMkLst>
      <pc:sldChg chg="addSp delSp modSp mod">
        <pc:chgData name="Michaelsen, Børje" userId="c36523e3-11ed-4011-9a41-1983019c0634" providerId="ADAL" clId="{ACE0A539-85AB-4925-ADDE-940EC1867F30}" dt="2024-10-29T13:48:48.177" v="18" actId="14100"/>
        <pc:sldMkLst>
          <pc:docMk/>
          <pc:sldMk cId="4110371661" sldId="275"/>
        </pc:sldMkLst>
        <pc:graphicFrameChg chg="del">
          <ac:chgData name="Michaelsen, Børje" userId="c36523e3-11ed-4011-9a41-1983019c0634" providerId="ADAL" clId="{ACE0A539-85AB-4925-ADDE-940EC1867F30}" dt="2024-10-29T13:48:37.674" v="15" actId="478"/>
          <ac:graphicFrameMkLst>
            <pc:docMk/>
            <pc:sldMk cId="4110371661" sldId="275"/>
            <ac:graphicFrameMk id="4" creationId="{A9AB4960-5BA5-6AF9-F3ED-65DFE4591263}"/>
          </ac:graphicFrameMkLst>
        </pc:graphicFrameChg>
        <pc:graphicFrameChg chg="add mod">
          <ac:chgData name="Michaelsen, Børje" userId="c36523e3-11ed-4011-9a41-1983019c0634" providerId="ADAL" clId="{ACE0A539-85AB-4925-ADDE-940EC1867F30}" dt="2024-10-29T13:48:48.177" v="18" actId="14100"/>
          <ac:graphicFrameMkLst>
            <pc:docMk/>
            <pc:sldMk cId="4110371661" sldId="275"/>
            <ac:graphicFrameMk id="6" creationId="{A9AB4960-5BA5-6AF9-F3ED-65DFE4591263}"/>
          </ac:graphicFrameMkLst>
        </pc:graphicFrameChg>
      </pc:sldChg>
      <pc:sldChg chg="addSp delSp modSp mod modNotesTx">
        <pc:chgData name="Michaelsen, Børje" userId="c36523e3-11ed-4011-9a41-1983019c0634" providerId="ADAL" clId="{ACE0A539-85AB-4925-ADDE-940EC1867F30}" dt="2024-11-11T08:26:15.623" v="150" actId="20577"/>
        <pc:sldMkLst>
          <pc:docMk/>
          <pc:sldMk cId="4206418978" sldId="283"/>
        </pc:sldMkLst>
        <pc:spChg chg="mod">
          <ac:chgData name="Michaelsen, Børje" userId="c36523e3-11ed-4011-9a41-1983019c0634" providerId="ADAL" clId="{ACE0A539-85AB-4925-ADDE-940EC1867F30}" dt="2024-11-11T08:14:16.267" v="67" actId="20577"/>
          <ac:spMkLst>
            <pc:docMk/>
            <pc:sldMk cId="4206418978" sldId="283"/>
            <ac:spMk id="12" creationId="{00000000-0000-0000-0000-000000000000}"/>
          </ac:spMkLst>
        </pc:spChg>
        <pc:graphicFrameChg chg="del">
          <ac:chgData name="Michaelsen, Børje" userId="c36523e3-11ed-4011-9a41-1983019c0634" providerId="ADAL" clId="{ACE0A539-85AB-4925-ADDE-940EC1867F30}" dt="2024-11-11T08:11:37.949" v="19" actId="478"/>
          <ac:graphicFrameMkLst>
            <pc:docMk/>
            <pc:sldMk cId="4206418978" sldId="283"/>
            <ac:graphicFrameMk id="2" creationId="{75AFFAB4-1F36-543C-A486-420F981ABBAB}"/>
          </ac:graphicFrameMkLst>
        </pc:graphicFrameChg>
        <pc:graphicFrameChg chg="add mod">
          <ac:chgData name="Michaelsen, Børje" userId="c36523e3-11ed-4011-9a41-1983019c0634" providerId="ADAL" clId="{ACE0A539-85AB-4925-ADDE-940EC1867F30}" dt="2024-11-11T08:22:31.825" v="149" actId="962"/>
          <ac:graphicFrameMkLst>
            <pc:docMk/>
            <pc:sldMk cId="4206418978" sldId="283"/>
            <ac:graphicFrameMk id="4" creationId="{00000000-0008-0000-0100-000002000000}"/>
          </ac:graphicFrameMkLst>
        </pc:graphicFrameChg>
      </pc:sldChg>
      <pc:sldChg chg="addSp delSp modSp mod">
        <pc:chgData name="Michaelsen, Børje" userId="c36523e3-11ed-4011-9a41-1983019c0634" providerId="ADAL" clId="{ACE0A539-85AB-4925-ADDE-940EC1867F30}" dt="2024-10-29T13:40:24.051" v="6" actId="1076"/>
        <pc:sldMkLst>
          <pc:docMk/>
          <pc:sldMk cId="3663715429" sldId="292"/>
        </pc:sldMkLst>
        <pc:graphicFrameChg chg="add mod">
          <ac:chgData name="Michaelsen, Børje" userId="c36523e3-11ed-4011-9a41-1983019c0634" providerId="ADAL" clId="{ACE0A539-85AB-4925-ADDE-940EC1867F30}" dt="2024-10-29T13:39:24.599" v="3" actId="14100"/>
          <ac:graphicFrameMkLst>
            <pc:docMk/>
            <pc:sldMk cId="3663715429" sldId="292"/>
            <ac:graphicFrameMk id="3" creationId="{00000000-0008-0000-0100-000002000000}"/>
          </ac:graphicFrameMkLst>
        </pc:graphicFrameChg>
        <pc:graphicFrameChg chg="add mod">
          <ac:chgData name="Michaelsen, Børje" userId="c36523e3-11ed-4011-9a41-1983019c0634" providerId="ADAL" clId="{ACE0A539-85AB-4925-ADDE-940EC1867F30}" dt="2024-10-29T13:40:24.051" v="6" actId="1076"/>
          <ac:graphicFrameMkLst>
            <pc:docMk/>
            <pc:sldMk cId="3663715429" sldId="292"/>
            <ac:graphicFrameMk id="4" creationId="{00000000-0008-0000-0300-000003000000}"/>
          </ac:graphicFrameMkLst>
        </pc:graphicFrameChg>
        <pc:graphicFrameChg chg="del">
          <ac:chgData name="Michaelsen, Børje" userId="c36523e3-11ed-4011-9a41-1983019c0634" providerId="ADAL" clId="{ACE0A539-85AB-4925-ADDE-940EC1867F30}" dt="2024-10-29T13:39:11" v="0" actId="478"/>
          <ac:graphicFrameMkLst>
            <pc:docMk/>
            <pc:sldMk cId="3663715429" sldId="292"/>
            <ac:graphicFrameMk id="8" creationId="{00000000-0008-0000-0100-000002000000}"/>
          </ac:graphicFrameMkLst>
        </pc:graphicFrameChg>
        <pc:graphicFrameChg chg="del">
          <ac:chgData name="Michaelsen, Børje" userId="c36523e3-11ed-4011-9a41-1983019c0634" providerId="ADAL" clId="{ACE0A539-85AB-4925-ADDE-940EC1867F30}" dt="2024-10-29T13:40:14.786" v="4" actId="478"/>
          <ac:graphicFrameMkLst>
            <pc:docMk/>
            <pc:sldMk cId="3663715429" sldId="292"/>
            <ac:graphicFrameMk id="9" creationId="{00000000-0008-0000-0300-000003000000}"/>
          </ac:graphicFrameMkLst>
        </pc:graphicFrameChg>
      </pc:sldChg>
      <pc:sldChg chg="addSp delSp modSp mod">
        <pc:chgData name="Michaelsen, Børje" userId="c36523e3-11ed-4011-9a41-1983019c0634" providerId="ADAL" clId="{ACE0A539-85AB-4925-ADDE-940EC1867F30}" dt="2024-10-29T13:42:45.220" v="14" actId="1076"/>
        <pc:sldMkLst>
          <pc:docMk/>
          <pc:sldMk cId="2387024631" sldId="293"/>
        </pc:sldMkLst>
        <pc:graphicFrameChg chg="add mod">
          <ac:chgData name="Michaelsen, Børje" userId="c36523e3-11ed-4011-9a41-1983019c0634" providerId="ADAL" clId="{ACE0A539-85AB-4925-ADDE-940EC1867F30}" dt="2024-10-29T13:42:03.661" v="10" actId="14100"/>
          <ac:graphicFrameMkLst>
            <pc:docMk/>
            <pc:sldMk cId="2387024631" sldId="293"/>
            <ac:graphicFrameMk id="3" creationId="{E5C71C2E-AF53-CAD5-0770-CF80592B48C1}"/>
          </ac:graphicFrameMkLst>
        </pc:graphicFrameChg>
        <pc:graphicFrameChg chg="del">
          <ac:chgData name="Michaelsen, Børje" userId="c36523e3-11ed-4011-9a41-1983019c0634" providerId="ADAL" clId="{ACE0A539-85AB-4925-ADDE-940EC1867F30}" dt="2024-10-29T13:42:32.553" v="11" actId="478"/>
          <ac:graphicFrameMkLst>
            <pc:docMk/>
            <pc:sldMk cId="2387024631" sldId="293"/>
            <ac:graphicFrameMk id="4" creationId="{900796C7-9568-AA7D-48B1-D162673FAB3E}"/>
          </ac:graphicFrameMkLst>
        </pc:graphicFrameChg>
        <pc:graphicFrameChg chg="add mod">
          <ac:chgData name="Michaelsen, Børje" userId="c36523e3-11ed-4011-9a41-1983019c0634" providerId="ADAL" clId="{ACE0A539-85AB-4925-ADDE-940EC1867F30}" dt="2024-10-29T13:42:45.220" v="14" actId="1076"/>
          <ac:graphicFrameMkLst>
            <pc:docMk/>
            <pc:sldMk cId="2387024631" sldId="293"/>
            <ac:graphicFrameMk id="5" creationId="{900796C7-9568-AA7D-48B1-D162673FAB3E}"/>
          </ac:graphicFrameMkLst>
        </pc:graphicFrameChg>
        <pc:graphicFrameChg chg="del">
          <ac:chgData name="Michaelsen, Børje" userId="c36523e3-11ed-4011-9a41-1983019c0634" providerId="ADAL" clId="{ACE0A539-85AB-4925-ADDE-940EC1867F30}" dt="2024-10-29T13:41:48.282" v="7" actId="478"/>
          <ac:graphicFrameMkLst>
            <pc:docMk/>
            <pc:sldMk cId="2387024631" sldId="293"/>
            <ac:graphicFrameMk id="7" creationId="{E5C71C2E-AF53-CAD5-0770-CF80592B48C1}"/>
          </ac:graphicFrameMkLst>
        </pc:graphicFrameChg>
      </pc:sldChg>
    </pc:docChg>
  </pc:docChgLst>
  <pc:docChgLst>
    <pc:chgData name="Lindaas, Gunnar Ogwyn" userId="9f116345-df17-4e62-ba90-3f104129b024" providerId="ADAL" clId="{E6CBAED1-A8A3-49CE-8D94-8F73314C0717}"/>
    <pc:docChg chg="undo custSel delSld modSld">
      <pc:chgData name="Lindaas, Gunnar Ogwyn" userId="9f116345-df17-4e62-ba90-3f104129b024" providerId="ADAL" clId="{E6CBAED1-A8A3-49CE-8D94-8F73314C0717}" dt="2023-09-26T05:39:14.639" v="533" actId="1076"/>
      <pc:docMkLst>
        <pc:docMk/>
      </pc:docMkLst>
      <pc:sldChg chg="modSp mod">
        <pc:chgData name="Lindaas, Gunnar Ogwyn" userId="9f116345-df17-4e62-ba90-3f104129b024" providerId="ADAL" clId="{E6CBAED1-A8A3-49CE-8D94-8F73314C0717}" dt="2023-09-21T12:54:13.074" v="54" actId="20577"/>
        <pc:sldMkLst>
          <pc:docMk/>
          <pc:sldMk cId="2044844844" sldId="273"/>
        </pc:sldMkLst>
        <pc:spChg chg="mod">
          <ac:chgData name="Lindaas, Gunnar Ogwyn" userId="9f116345-df17-4e62-ba90-3f104129b024" providerId="ADAL" clId="{E6CBAED1-A8A3-49CE-8D94-8F73314C0717}" dt="2023-09-21T12:54:13.074" v="54" actId="20577"/>
          <ac:spMkLst>
            <pc:docMk/>
            <pc:sldMk cId="2044844844" sldId="273"/>
            <ac:spMk id="5" creationId="{00000000-0000-0000-0000-000000000000}"/>
          </ac:spMkLst>
        </pc:spChg>
        <pc:picChg chg="mod">
          <ac:chgData name="Lindaas, Gunnar Ogwyn" userId="9f116345-df17-4e62-ba90-3f104129b024" providerId="ADAL" clId="{E6CBAED1-A8A3-49CE-8D94-8F73314C0717}" dt="2023-09-21T12:51:30.246" v="4" actId="14100"/>
          <ac:picMkLst>
            <pc:docMk/>
            <pc:sldMk cId="2044844844" sldId="273"/>
            <ac:picMk id="4" creationId="{00000000-0000-0000-0000-000000000000}"/>
          </ac:picMkLst>
        </pc:picChg>
      </pc:sldChg>
      <pc:sldChg chg="del">
        <pc:chgData name="Lindaas, Gunnar Ogwyn" userId="9f116345-df17-4e62-ba90-3f104129b024" providerId="ADAL" clId="{E6CBAED1-A8A3-49CE-8D94-8F73314C0717}" dt="2023-09-26T05:30:36.483" v="124" actId="2696"/>
        <pc:sldMkLst>
          <pc:docMk/>
          <pc:sldMk cId="2226705274" sldId="286"/>
        </pc:sldMkLst>
      </pc:sldChg>
      <pc:sldChg chg="modSp mod">
        <pc:chgData name="Lindaas, Gunnar Ogwyn" userId="9f116345-df17-4e62-ba90-3f104129b024" providerId="ADAL" clId="{E6CBAED1-A8A3-49CE-8D94-8F73314C0717}" dt="2023-09-26T05:30:07.884" v="123" actId="20577"/>
        <pc:sldMkLst>
          <pc:docMk/>
          <pc:sldMk cId="2154520298" sldId="287"/>
        </pc:sldMkLst>
        <pc:spChg chg="mod">
          <ac:chgData name="Lindaas, Gunnar Ogwyn" userId="9f116345-df17-4e62-ba90-3f104129b024" providerId="ADAL" clId="{E6CBAED1-A8A3-49CE-8D94-8F73314C0717}" dt="2023-09-26T05:30:07.884" v="123" actId="20577"/>
          <ac:spMkLst>
            <pc:docMk/>
            <pc:sldMk cId="2154520298" sldId="287"/>
            <ac:spMk id="2" creationId="{00000000-0000-0000-0000-000000000000}"/>
          </ac:spMkLst>
        </pc:spChg>
        <pc:spChg chg="mod">
          <ac:chgData name="Lindaas, Gunnar Ogwyn" userId="9f116345-df17-4e62-ba90-3f104129b024" providerId="ADAL" clId="{E6CBAED1-A8A3-49CE-8D94-8F73314C0717}" dt="2023-09-26T05:29:47.357" v="119" actId="20577"/>
          <ac:spMkLst>
            <pc:docMk/>
            <pc:sldMk cId="2154520298" sldId="287"/>
            <ac:spMk id="10" creationId="{00000000-0000-0000-0000-000000000000}"/>
          </ac:spMkLst>
        </pc:spChg>
      </pc:sldChg>
      <pc:sldChg chg="del">
        <pc:chgData name="Lindaas, Gunnar Ogwyn" userId="9f116345-df17-4e62-ba90-3f104129b024" providerId="ADAL" clId="{E6CBAED1-A8A3-49CE-8D94-8F73314C0717}" dt="2023-09-26T05:32:21.840" v="130" actId="2696"/>
        <pc:sldMkLst>
          <pc:docMk/>
          <pc:sldMk cId="1127044017" sldId="1095"/>
        </pc:sldMkLst>
      </pc:sldChg>
      <pc:sldChg chg="del">
        <pc:chgData name="Lindaas, Gunnar Ogwyn" userId="9f116345-df17-4e62-ba90-3f104129b024" providerId="ADAL" clId="{E6CBAED1-A8A3-49CE-8D94-8F73314C0717}" dt="2023-09-26T05:30:36.483" v="124" actId="2696"/>
        <pc:sldMkLst>
          <pc:docMk/>
          <pc:sldMk cId="4149080374" sldId="1095"/>
        </pc:sldMkLst>
      </pc:sldChg>
      <pc:sldChg chg="addSp delSp modSp mod">
        <pc:chgData name="Lindaas, Gunnar Ogwyn" userId="9f116345-df17-4e62-ba90-3f104129b024" providerId="ADAL" clId="{E6CBAED1-A8A3-49CE-8D94-8F73314C0717}" dt="2023-09-26T05:39:14.639" v="533" actId="1076"/>
        <pc:sldMkLst>
          <pc:docMk/>
          <pc:sldMk cId="1620681685" sldId="1096"/>
        </pc:sldMkLst>
        <pc:spChg chg="mod">
          <ac:chgData name="Lindaas, Gunnar Ogwyn" userId="9f116345-df17-4e62-ba90-3f104129b024" providerId="ADAL" clId="{E6CBAED1-A8A3-49CE-8D94-8F73314C0717}" dt="2023-09-26T05:33:46.564" v="174" actId="6549"/>
          <ac:spMkLst>
            <pc:docMk/>
            <pc:sldMk cId="1620681685" sldId="1096"/>
            <ac:spMk id="2" creationId="{00000000-0000-0000-0000-000000000000}"/>
          </ac:spMkLst>
        </pc:spChg>
        <pc:spChg chg="mod">
          <ac:chgData name="Lindaas, Gunnar Ogwyn" userId="9f116345-df17-4e62-ba90-3f104129b024" providerId="ADAL" clId="{E6CBAED1-A8A3-49CE-8D94-8F73314C0717}" dt="2023-09-26T05:38:59.839" v="529" actId="6549"/>
          <ac:spMkLst>
            <pc:docMk/>
            <pc:sldMk cId="1620681685" sldId="1096"/>
            <ac:spMk id="3" creationId="{00000000-0000-0000-0000-000000000000}"/>
          </ac:spMkLst>
        </pc:spChg>
        <pc:spChg chg="mod">
          <ac:chgData name="Lindaas, Gunnar Ogwyn" userId="9f116345-df17-4e62-ba90-3f104129b024" providerId="ADAL" clId="{E6CBAED1-A8A3-49CE-8D94-8F73314C0717}" dt="2023-09-26T05:39:14.639" v="533" actId="1076"/>
          <ac:spMkLst>
            <pc:docMk/>
            <pc:sldMk cId="1620681685" sldId="1096"/>
            <ac:spMk id="5" creationId="{00000000-0000-0000-0000-000000000000}"/>
          </ac:spMkLst>
        </pc:spChg>
        <pc:picChg chg="del">
          <ac:chgData name="Lindaas, Gunnar Ogwyn" userId="9f116345-df17-4e62-ba90-3f104129b024" providerId="ADAL" clId="{E6CBAED1-A8A3-49CE-8D94-8F73314C0717}" dt="2023-09-26T05:32:01.420" v="125" actId="478"/>
          <ac:picMkLst>
            <pc:docMk/>
            <pc:sldMk cId="1620681685" sldId="1096"/>
            <ac:picMk id="4" creationId="{00000000-0000-0000-0000-000000000000}"/>
          </ac:picMkLst>
        </pc:picChg>
        <pc:picChg chg="add del mod">
          <ac:chgData name="Lindaas, Gunnar Ogwyn" userId="9f116345-df17-4e62-ba90-3f104129b024" providerId="ADAL" clId="{E6CBAED1-A8A3-49CE-8D94-8F73314C0717}" dt="2023-09-26T05:32:35.259" v="131" actId="478"/>
          <ac:picMkLst>
            <pc:docMk/>
            <pc:sldMk cId="1620681685" sldId="1096"/>
            <ac:picMk id="7" creationId="{72300CCC-C06A-413D-7522-4FD8B101B5D0}"/>
          </ac:picMkLst>
        </pc:picChg>
        <pc:picChg chg="add mod">
          <ac:chgData name="Lindaas, Gunnar Ogwyn" userId="9f116345-df17-4e62-ba90-3f104129b024" providerId="ADAL" clId="{E6CBAED1-A8A3-49CE-8D94-8F73314C0717}" dt="2023-09-26T05:39:06.012" v="531" actId="1037"/>
          <ac:picMkLst>
            <pc:docMk/>
            <pc:sldMk cId="1620681685" sldId="1096"/>
            <ac:picMk id="9" creationId="{2AB41990-B253-4538-ED71-486E955AB14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5.xlsx"/></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7.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runnskolepoeng.xlsx" TargetMode="External"/><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Gjennomf&#248;ring_vgo.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L&#230;rekontrakter_180923.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nalyseavdelingen/Shared%20Documents/Statistikk/Kommunefakta/Sektorfordelt_sysselsetting_tabell_13472_13470.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23"/>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Åmli</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-3</c:v>
                </c:pt>
                <c:pt idx="1">
                  <c:v>5</c:v>
                </c:pt>
                <c:pt idx="2">
                  <c:v>0</c:v>
                </c:pt>
                <c:pt idx="3">
                  <c:v>4</c:v>
                </c:pt>
                <c:pt idx="4">
                  <c:v>0</c:v>
                </c:pt>
                <c:pt idx="5">
                  <c:v>3</c:v>
                </c:pt>
                <c:pt idx="6">
                  <c:v>3</c:v>
                </c:pt>
                <c:pt idx="7">
                  <c:v>-3</c:v>
                </c:pt>
                <c:pt idx="8">
                  <c:v>-1</c:v>
                </c:pt>
                <c:pt idx="9">
                  <c:v>-2</c:v>
                </c:pt>
                <c:pt idx="10">
                  <c:v>-3</c:v>
                </c:pt>
                <c:pt idx="11">
                  <c:v>-5</c:v>
                </c:pt>
                <c:pt idx="12">
                  <c:v>-3</c:v>
                </c:pt>
                <c:pt idx="13">
                  <c:v>-4</c:v>
                </c:pt>
                <c:pt idx="14">
                  <c:v>-5</c:v>
                </c:pt>
                <c:pt idx="15">
                  <c:v>-4</c:v>
                </c:pt>
              </c:numCache>
            </c:numRef>
          </c:val>
          <c:smooth val="1"/>
          <c:extLst>
            <c:ext xmlns:c16="http://schemas.microsoft.com/office/drawing/2014/chart" uri="{C3380CC4-5D6E-409C-BE32-E72D297353CC}">
              <c16:uniqueId val="{00000000-111B-458F-A4FC-2460C4DB46D1}"/>
            </c:ext>
          </c:extLst>
        </c:ser>
        <c:ser>
          <c:idx val="1"/>
          <c:order val="1"/>
          <c:tx>
            <c:strRef>
              <c:f>'Pivot kommuner'!$C$1:$C$3</c:f>
              <c:strCache>
                <c:ptCount val="1"/>
                <c:pt idx="0">
                  <c:v>Netto innlands - Åmli</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4</c:v>
                </c:pt>
                <c:pt idx="1">
                  <c:v>-16</c:v>
                </c:pt>
                <c:pt idx="2">
                  <c:v>-11</c:v>
                </c:pt>
                <c:pt idx="3">
                  <c:v>-4</c:v>
                </c:pt>
                <c:pt idx="4">
                  <c:v>-15</c:v>
                </c:pt>
                <c:pt idx="5">
                  <c:v>-18</c:v>
                </c:pt>
                <c:pt idx="6">
                  <c:v>-24</c:v>
                </c:pt>
                <c:pt idx="7">
                  <c:v>9</c:v>
                </c:pt>
                <c:pt idx="8">
                  <c:v>6</c:v>
                </c:pt>
                <c:pt idx="9">
                  <c:v>0</c:v>
                </c:pt>
                <c:pt idx="10">
                  <c:v>5</c:v>
                </c:pt>
                <c:pt idx="11">
                  <c:v>6</c:v>
                </c:pt>
                <c:pt idx="12">
                  <c:v>5</c:v>
                </c:pt>
                <c:pt idx="13">
                  <c:v>7</c:v>
                </c:pt>
                <c:pt idx="14">
                  <c:v>6</c:v>
                </c:pt>
                <c:pt idx="15">
                  <c:v>5</c:v>
                </c:pt>
              </c:numCache>
            </c:numRef>
          </c:val>
          <c:smooth val="1"/>
          <c:extLst>
            <c:ext xmlns:c16="http://schemas.microsoft.com/office/drawing/2014/chart" uri="{C3380CC4-5D6E-409C-BE32-E72D297353CC}">
              <c16:uniqueId val="{00000001-111B-458F-A4FC-2460C4DB46D1}"/>
            </c:ext>
          </c:extLst>
        </c:ser>
        <c:ser>
          <c:idx val="2"/>
          <c:order val="2"/>
          <c:tx>
            <c:strRef>
              <c:f>'Pivot kommuner'!$D$1:$D$3</c:f>
              <c:strCache>
                <c:ptCount val="1"/>
                <c:pt idx="0">
                  <c:v>Netto innvandring - Åmli</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14</c:v>
                </c:pt>
                <c:pt idx="1">
                  <c:v>21</c:v>
                </c:pt>
                <c:pt idx="2">
                  <c:v>0</c:v>
                </c:pt>
                <c:pt idx="3">
                  <c:v>4</c:v>
                </c:pt>
                <c:pt idx="4">
                  <c:v>3</c:v>
                </c:pt>
                <c:pt idx="5">
                  <c:v>4</c:v>
                </c:pt>
                <c:pt idx="6">
                  <c:v>-1</c:v>
                </c:pt>
                <c:pt idx="7">
                  <c:v>3</c:v>
                </c:pt>
                <c:pt idx="8">
                  <c:v>2</c:v>
                </c:pt>
                <c:pt idx="9">
                  <c:v>1</c:v>
                </c:pt>
                <c:pt idx="10">
                  <c:v>9</c:v>
                </c:pt>
                <c:pt idx="11">
                  <c:v>6</c:v>
                </c:pt>
                <c:pt idx="12">
                  <c:v>6</c:v>
                </c:pt>
                <c:pt idx="13">
                  <c:v>5</c:v>
                </c:pt>
                <c:pt idx="14">
                  <c:v>6</c:v>
                </c:pt>
                <c:pt idx="15">
                  <c:v>6</c:v>
                </c:pt>
              </c:numCache>
            </c:numRef>
          </c:val>
          <c:smooth val="1"/>
          <c:extLst>
            <c:ext xmlns:c16="http://schemas.microsoft.com/office/drawing/2014/chart" uri="{C3380CC4-5D6E-409C-BE32-E72D297353CC}">
              <c16:uniqueId val="{00000002-111B-458F-A4FC-2460C4DB46D1}"/>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Åmli</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1832</c:v>
                </c:pt>
                <c:pt idx="1">
                  <c:v>1847</c:v>
                </c:pt>
                <c:pt idx="2">
                  <c:v>1856</c:v>
                </c:pt>
                <c:pt idx="3">
                  <c:v>1845</c:v>
                </c:pt>
                <c:pt idx="4">
                  <c:v>1848</c:v>
                </c:pt>
                <c:pt idx="5">
                  <c:v>1836</c:v>
                </c:pt>
                <c:pt idx="6">
                  <c:v>1822</c:v>
                </c:pt>
                <c:pt idx="7">
                  <c:v>1801</c:v>
                </c:pt>
                <c:pt idx="8">
                  <c:v>1786</c:v>
                </c:pt>
                <c:pt idx="9">
                  <c:v>1802</c:v>
                </c:pt>
                <c:pt idx="10">
                  <c:v>1813</c:v>
                </c:pt>
                <c:pt idx="11">
                  <c:v>1820</c:v>
                </c:pt>
                <c:pt idx="12">
                  <c:v>1828</c:v>
                </c:pt>
                <c:pt idx="13">
                  <c:v>1836</c:v>
                </c:pt>
                <c:pt idx="14">
                  <c:v>1843</c:v>
                </c:pt>
                <c:pt idx="15">
                  <c:v>1850</c:v>
                </c:pt>
              </c:numCache>
            </c:numRef>
          </c:val>
          <c:smooth val="0"/>
          <c:extLst>
            <c:ext xmlns:c16="http://schemas.microsoft.com/office/drawing/2014/chart" uri="{C3380CC4-5D6E-409C-BE32-E72D297353CC}">
              <c16:uniqueId val="{00000003-111B-458F-A4FC-2460C4DB46D1}"/>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Lærekontrakter per 1000 innbyggere, kommunal sektor, 11.2024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'[Lærekontrakter_180923.xlsx]08.11.24 - kommune'!$B$1</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C20D-4BB8-A352-8A497A211B29}"/>
              </c:ext>
            </c:extLst>
          </c:dPt>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kommune'!$B$2:$B$26</c:f>
              <c:numCache>
                <c:formatCode>0.0</c:formatCode>
                <c:ptCount val="25"/>
                <c:pt idx="0">
                  <c:v>0.6</c:v>
                </c:pt>
                <c:pt idx="1">
                  <c:v>1.3</c:v>
                </c:pt>
                <c:pt idx="2">
                  <c:v>1.5</c:v>
                </c:pt>
                <c:pt idx="3">
                  <c:v>1.8</c:v>
                </c:pt>
                <c:pt idx="4">
                  <c:v>1.8</c:v>
                </c:pt>
                <c:pt idx="5">
                  <c:v>1.8</c:v>
                </c:pt>
                <c:pt idx="6">
                  <c:v>1.9</c:v>
                </c:pt>
                <c:pt idx="7">
                  <c:v>2</c:v>
                </c:pt>
                <c:pt idx="8">
                  <c:v>2</c:v>
                </c:pt>
                <c:pt idx="9">
                  <c:v>2.1</c:v>
                </c:pt>
                <c:pt idx="10">
                  <c:v>2.2999999999999998</c:v>
                </c:pt>
                <c:pt idx="11">
                  <c:v>2.2999999999999998</c:v>
                </c:pt>
                <c:pt idx="12">
                  <c:v>2.2999999999999998</c:v>
                </c:pt>
                <c:pt idx="13">
                  <c:v>2.5</c:v>
                </c:pt>
                <c:pt idx="14">
                  <c:v>2.6</c:v>
                </c:pt>
                <c:pt idx="15">
                  <c:v>2.6</c:v>
                </c:pt>
                <c:pt idx="16">
                  <c:v>2.9</c:v>
                </c:pt>
                <c:pt idx="17">
                  <c:v>3</c:v>
                </c:pt>
                <c:pt idx="18">
                  <c:v>3</c:v>
                </c:pt>
                <c:pt idx="19">
                  <c:v>3.3</c:v>
                </c:pt>
                <c:pt idx="20">
                  <c:v>3.6</c:v>
                </c:pt>
                <c:pt idx="21">
                  <c:v>3.7</c:v>
                </c:pt>
                <c:pt idx="22">
                  <c:v>3.8</c:v>
                </c:pt>
                <c:pt idx="23">
                  <c:v>4.3</c:v>
                </c:pt>
                <c:pt idx="24">
                  <c:v>8</c:v>
                </c:pt>
              </c:numCache>
            </c:numRef>
          </c:val>
          <c:extLst>
            <c:ext xmlns:c16="http://schemas.microsoft.com/office/drawing/2014/chart" uri="{C3380CC4-5D6E-409C-BE32-E72D297353CC}">
              <c16:uniqueId val="{00000000-C20D-4BB8-A352-8A497A211B29}"/>
            </c:ext>
          </c:extLst>
        </c:ser>
        <c:dLbls>
          <c:showLegendKey val="0"/>
          <c:showVal val="0"/>
          <c:showCatName val="0"/>
          <c:showSerName val="0"/>
          <c:showPercent val="0"/>
          <c:showBubbleSize val="0"/>
        </c:dLbls>
        <c:gapWidth val="150"/>
        <c:axId val="488660200"/>
        <c:axId val="488652328"/>
      </c:barChart>
      <c:lineChart>
        <c:grouping val="standard"/>
        <c:varyColors val="0"/>
        <c:ser>
          <c:idx val="1"/>
          <c:order val="1"/>
          <c:tx>
            <c:strRef>
              <c:f>'[Lærekontrakter_180923.xlsx]08.11.24 - kommune'!$C$1</c:f>
              <c:strCache>
                <c:ptCount val="1"/>
                <c:pt idx="0">
                  <c:v>Målsetning antall kontrakter per 1000</c:v>
                </c:pt>
              </c:strCache>
            </c:strRef>
          </c:tx>
          <c:spPr>
            <a:ln w="28575" cap="rnd">
              <a:solidFill>
                <a:schemeClr val="tx1"/>
              </a:solidFill>
              <a:prstDash val="dash"/>
              <a:round/>
            </a:ln>
            <a:effectLst/>
          </c:spPr>
          <c:marker>
            <c:symbol val="none"/>
          </c:marker>
          <c:cat>
            <c:strRef>
              <c:f>'[Lærekontrakter_180923.xlsx]08.11.24 - kommune'!$A$2:$A$26</c:f>
              <c:strCache>
                <c:ptCount val="25"/>
                <c:pt idx="0">
                  <c:v>Åmli</c:v>
                </c:pt>
                <c:pt idx="1">
                  <c:v>Kristiansand</c:v>
                </c:pt>
                <c:pt idx="2">
                  <c:v>Risør</c:v>
                </c:pt>
                <c:pt idx="3">
                  <c:v>Bygland</c:v>
                </c:pt>
                <c:pt idx="4">
                  <c:v>Vegårshei</c:v>
                </c:pt>
                <c:pt idx="5">
                  <c:v>Birkenes</c:v>
                </c:pt>
                <c:pt idx="6">
                  <c:v>Froland</c:v>
                </c:pt>
                <c:pt idx="7">
                  <c:v>Lindesnes</c:v>
                </c:pt>
                <c:pt idx="8">
                  <c:v>Gjerstad</c:v>
                </c:pt>
                <c:pt idx="9">
                  <c:v>Tvedestrand</c:v>
                </c:pt>
                <c:pt idx="10">
                  <c:v>Farsund</c:v>
                </c:pt>
                <c:pt idx="11">
                  <c:v>Hægebostad</c:v>
                </c:pt>
                <c:pt idx="12">
                  <c:v>Lyngdal</c:v>
                </c:pt>
                <c:pt idx="13">
                  <c:v>Vennesla</c:v>
                </c:pt>
                <c:pt idx="14">
                  <c:v>Grimstad</c:v>
                </c:pt>
                <c:pt idx="15">
                  <c:v>Flekkefjord</c:v>
                </c:pt>
                <c:pt idx="16">
                  <c:v>Iveland</c:v>
                </c:pt>
                <c:pt idx="17">
                  <c:v>Bykle</c:v>
                </c:pt>
                <c:pt idx="18">
                  <c:v>Arendal</c:v>
                </c:pt>
                <c:pt idx="19">
                  <c:v>Valle</c:v>
                </c:pt>
                <c:pt idx="20">
                  <c:v>Lillesand</c:v>
                </c:pt>
                <c:pt idx="21">
                  <c:v>Kvinesdal</c:v>
                </c:pt>
                <c:pt idx="22">
                  <c:v>Evje og Hornnes</c:v>
                </c:pt>
                <c:pt idx="23">
                  <c:v>Åseral</c:v>
                </c:pt>
                <c:pt idx="24">
                  <c:v>Sirdal</c:v>
                </c:pt>
              </c:strCache>
            </c:strRef>
          </c:cat>
          <c:val>
            <c:numRef>
              <c:f>'[Lærekontrakter_180923.xlsx]08.11.24 - kommune'!$C$2:$C$26</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01-C20D-4BB8-A352-8A497A211B29}"/>
            </c:ext>
          </c:extLst>
        </c:ser>
        <c:dLbls>
          <c:showLegendKey val="0"/>
          <c:showVal val="0"/>
          <c:showCatName val="0"/>
          <c:showSerName val="0"/>
          <c:showPercent val="0"/>
          <c:showBubbleSize val="0"/>
        </c:dLbls>
        <c:marker val="1"/>
        <c:smooth val="0"/>
        <c:axId val="488660200"/>
        <c:axId val="488652328"/>
      </c:lineChart>
      <c:catAx>
        <c:axId val="48866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52328"/>
        <c:crosses val="autoZero"/>
        <c:auto val="1"/>
        <c:lblAlgn val="ctr"/>
        <c:lblOffset val="100"/>
        <c:noMultiLvlLbl val="0"/>
      </c:catAx>
      <c:valAx>
        <c:axId val="48865232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8866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68.099999999999994</c:v>
                </c:pt>
                <c:pt idx="1">
                  <c:v>73</c:v>
                </c:pt>
                <c:pt idx="2">
                  <c:v>70.5</c:v>
                </c:pt>
                <c:pt idx="3">
                  <c:v>70.599999999999994</c:v>
                </c:pt>
              </c:numCache>
            </c:numRef>
          </c:val>
          <c:extLst>
            <c:ext xmlns:c16="http://schemas.microsoft.com/office/drawing/2014/chart" uri="{C3380CC4-5D6E-409C-BE32-E72D297353CC}">
              <c16:uniqueId val="{00000000-9ACB-4198-95FD-E3833BF057AF}"/>
            </c:ext>
          </c:extLst>
        </c:ser>
        <c:ser>
          <c:idx val="1"/>
          <c:order val="1"/>
          <c:tx>
            <c:strRef>
              <c:f>Pivot!$C$3:$C$4</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68.7</c:v>
                </c:pt>
                <c:pt idx="1">
                  <c:v>74</c:v>
                </c:pt>
                <c:pt idx="2">
                  <c:v>73.900000000000006</c:v>
                </c:pt>
                <c:pt idx="3">
                  <c:v>81.3</c:v>
                </c:pt>
              </c:numCache>
            </c:numRef>
          </c:val>
          <c:extLst>
            <c:ext xmlns:c16="http://schemas.microsoft.com/office/drawing/2014/chart" uri="{C3380CC4-5D6E-409C-BE32-E72D297353CC}">
              <c16:uniqueId val="{00000001-9ACB-4198-95FD-E3833BF057AF}"/>
            </c:ext>
          </c:extLst>
        </c:ser>
        <c:ser>
          <c:idx val="2"/>
          <c:order val="2"/>
          <c:tx>
            <c:strRef>
              <c:f>Pivot!$D$3:$D$4</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69</c:v>
                </c:pt>
                <c:pt idx="1">
                  <c:v>72.7</c:v>
                </c:pt>
                <c:pt idx="2">
                  <c:v>64.3</c:v>
                </c:pt>
                <c:pt idx="3">
                  <c:v>80</c:v>
                </c:pt>
              </c:numCache>
            </c:numRef>
          </c:val>
          <c:extLst>
            <c:ext xmlns:c16="http://schemas.microsoft.com/office/drawing/2014/chart" uri="{C3380CC4-5D6E-409C-BE32-E72D297353CC}">
              <c16:uniqueId val="{00000002-9ACB-4198-95FD-E3833BF057AF}"/>
            </c:ext>
          </c:extLst>
        </c:ser>
        <c:ser>
          <c:idx val="3"/>
          <c:order val="3"/>
          <c:tx>
            <c:strRef>
              <c:f>Pivot!$E$3:$E$4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66.3</c:v>
                </c:pt>
                <c:pt idx="1">
                  <c:v>73.599999999999994</c:v>
                </c:pt>
                <c:pt idx="2">
                  <c:v>60</c:v>
                </c:pt>
                <c:pt idx="3">
                  <c:v>62.2</c:v>
                </c:pt>
              </c:numCache>
            </c:numRef>
          </c:val>
          <c:extLst>
            <c:ext xmlns:c16="http://schemas.microsoft.com/office/drawing/2014/chart" uri="{C3380CC4-5D6E-409C-BE32-E72D297353CC}">
              <c16:uniqueId val="{00000003-9ACB-4198-95FD-E3833BF057AF}"/>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[Vedvarende__lavinntekt.xlsx]Pivot_2022!Pivottabell3</c:name>
    <c:fmtId val="13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8"/>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Pivot_2022!$B$3:$B$4</c:f>
              <c:strCache>
                <c:ptCount val="1"/>
                <c:pt idx="0">
                  <c:v>1. Norge</c:v>
                </c:pt>
              </c:strCache>
            </c:strRef>
          </c:tx>
          <c:spPr>
            <a:solidFill>
              <a:schemeClr val="accent1"/>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Pivot_2022!$B$5:$B$16</c:f>
              <c:numCache>
                <c:formatCode>0.0\ %</c:formatCode>
                <c:ptCount val="11"/>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numCache>
            </c:numRef>
          </c:val>
          <c:extLst>
            <c:ext xmlns:c16="http://schemas.microsoft.com/office/drawing/2014/chart" uri="{C3380CC4-5D6E-409C-BE32-E72D297353CC}">
              <c16:uniqueId val="{00000000-C668-41C5-9B5D-245416637DB3}"/>
            </c:ext>
          </c:extLst>
        </c:ser>
        <c:ser>
          <c:idx val="1"/>
          <c:order val="1"/>
          <c:tx>
            <c:strRef>
              <c:f>Pivot_2022!$C$3:$C$4</c:f>
              <c:strCache>
                <c:ptCount val="1"/>
                <c:pt idx="0">
                  <c:v>2. Agder</c:v>
                </c:pt>
              </c:strCache>
            </c:strRef>
          </c:tx>
          <c:spPr>
            <a:solidFill>
              <a:schemeClr val="accent2"/>
            </a:solidFill>
            <a:ln>
              <a:noFill/>
            </a:ln>
            <a:effectLst/>
          </c:spPr>
          <c:invertIfNegative val="0"/>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Pivot_2022!$C$5:$C$16</c:f>
              <c:numCache>
                <c:formatCode>0.0\ %</c:formatCode>
                <c:ptCount val="11"/>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numCache>
            </c:numRef>
          </c:val>
          <c:extLst>
            <c:ext xmlns:c16="http://schemas.microsoft.com/office/drawing/2014/chart" uri="{C3380CC4-5D6E-409C-BE32-E72D297353CC}">
              <c16:uniqueId val="{00000001-C668-41C5-9B5D-245416637DB3}"/>
            </c:ext>
          </c:extLst>
        </c:ser>
        <c:ser>
          <c:idx val="2"/>
          <c:order val="2"/>
          <c:tx>
            <c:strRef>
              <c:f>Pivot_2022!$D$3:$D$4</c:f>
              <c:strCache>
                <c:ptCount val="1"/>
                <c:pt idx="0">
                  <c:v>Åmli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Pivot_2022!$A$5:$A$16</c:f>
              <c:strCache>
                <c:ptCount val="11"/>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strCache>
            </c:strRef>
          </c:cat>
          <c:val>
            <c:numRef>
              <c:f>Pivot_2022!$D$5:$D$16</c:f>
              <c:numCache>
                <c:formatCode>0.0\ %</c:formatCode>
                <c:ptCount val="11"/>
                <c:pt idx="0">
                  <c:v>0.13800000000000001</c:v>
                </c:pt>
                <c:pt idx="1">
                  <c:v>0.14400000000000002</c:v>
                </c:pt>
                <c:pt idx="2">
                  <c:v>0.13200000000000001</c:v>
                </c:pt>
                <c:pt idx="3">
                  <c:v>0.12300000000000001</c:v>
                </c:pt>
                <c:pt idx="4">
                  <c:v>0.128</c:v>
                </c:pt>
                <c:pt idx="5">
                  <c:v>0.11900000000000001</c:v>
                </c:pt>
                <c:pt idx="6">
                  <c:v>0.127</c:v>
                </c:pt>
                <c:pt idx="7">
                  <c:v>0.12</c:v>
                </c:pt>
                <c:pt idx="8">
                  <c:v>0.11900000000000001</c:v>
                </c:pt>
                <c:pt idx="9">
                  <c:v>0.129</c:v>
                </c:pt>
                <c:pt idx="10">
                  <c:v>0.129</c:v>
                </c:pt>
              </c:numCache>
            </c:numRef>
          </c:val>
          <c:extLst>
            <c:ext xmlns:c16="http://schemas.microsoft.com/office/drawing/2014/chart" uri="{C3380CC4-5D6E-409C-BE32-E72D297353CC}">
              <c16:uniqueId val="{00000002-C668-41C5-9B5D-245416637DB3}"/>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19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5-åringer'!$A$4:$A$26</c:f>
              <c:strCach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strCache>
            </c:strRef>
          </c:cat>
          <c:val>
            <c:numRef>
              <c:f>'Pivot 5-åringer'!$B$4:$B$26</c:f>
              <c:numCache>
                <c:formatCode>General</c:formatCode>
                <c:ptCount val="22"/>
                <c:pt idx="0">
                  <c:v>33</c:v>
                </c:pt>
                <c:pt idx="1">
                  <c:v>33</c:v>
                </c:pt>
                <c:pt idx="2">
                  <c:v>20</c:v>
                </c:pt>
                <c:pt idx="3">
                  <c:v>23</c:v>
                </c:pt>
                <c:pt idx="4">
                  <c:v>20</c:v>
                </c:pt>
                <c:pt idx="5">
                  <c:v>19</c:v>
                </c:pt>
                <c:pt idx="6">
                  <c:v>23</c:v>
                </c:pt>
                <c:pt idx="7">
                  <c:v>18</c:v>
                </c:pt>
                <c:pt idx="8">
                  <c:v>24</c:v>
                </c:pt>
                <c:pt idx="9">
                  <c:v>11</c:v>
                </c:pt>
                <c:pt idx="10">
                  <c:v>17</c:v>
                </c:pt>
                <c:pt idx="11">
                  <c:v>23</c:v>
                </c:pt>
                <c:pt idx="12">
                  <c:v>15</c:v>
                </c:pt>
                <c:pt idx="13">
                  <c:v>25</c:v>
                </c:pt>
                <c:pt idx="14">
                  <c:v>18</c:v>
                </c:pt>
                <c:pt idx="15">
                  <c:v>21</c:v>
                </c:pt>
                <c:pt idx="16">
                  <c:v>23</c:v>
                </c:pt>
                <c:pt idx="17">
                  <c:v>27</c:v>
                </c:pt>
                <c:pt idx="18">
                  <c:v>20</c:v>
                </c:pt>
                <c:pt idx="19">
                  <c:v>23</c:v>
                </c:pt>
                <c:pt idx="20">
                  <c:v>24</c:v>
                </c:pt>
                <c:pt idx="21">
                  <c:v>21</c:v>
                </c:pt>
              </c:numCache>
            </c:numRef>
          </c:val>
          <c:smooth val="0"/>
          <c:extLst>
            <c:ext xmlns:c16="http://schemas.microsoft.com/office/drawing/2014/chart" uri="{C3380CC4-5D6E-409C-BE32-E72D297353CC}">
              <c16:uniqueId val="{00000000-01CE-418A-9355-1A7DE6F5CDDF}"/>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0.7</c:v>
                </c:pt>
                <c:pt idx="1">
                  <c:v>1.9</c:v>
                </c:pt>
                <c:pt idx="2">
                  <c:v>0.6</c:v>
                </c:pt>
                <c:pt idx="3">
                  <c:v>1.1000000000000001</c:v>
                </c:pt>
                <c:pt idx="4">
                  <c:v>1</c:v>
                </c:pt>
                <c:pt idx="5">
                  <c:v>0.8</c:v>
                </c:pt>
                <c:pt idx="6">
                  <c:v>2.4</c:v>
                </c:pt>
                <c:pt idx="7">
                  <c:v>1.1000000000000001</c:v>
                </c:pt>
                <c:pt idx="8">
                  <c:v>1</c:v>
                </c:pt>
                <c:pt idx="9">
                  <c:v>0.8</c:v>
                </c:pt>
                <c:pt idx="10">
                  <c:v>1.1000000000000001</c:v>
                </c:pt>
                <c:pt idx="11">
                  <c:v>1.3</c:v>
                </c:pt>
                <c:pt idx="12">
                  <c:v>1.8</c:v>
                </c:pt>
                <c:pt idx="13">
                  <c:v>1.6</c:v>
                </c:pt>
                <c:pt idx="14">
                  <c:v>1.5</c:v>
                </c:pt>
                <c:pt idx="15">
                  <c:v>0.1</c:v>
                </c:pt>
                <c:pt idx="16">
                  <c:v>1.5</c:v>
                </c:pt>
                <c:pt idx="17">
                  <c:v>0.7</c:v>
                </c:pt>
                <c:pt idx="18">
                  <c:v>1</c:v>
                </c:pt>
                <c:pt idx="19">
                  <c:v>0.1</c:v>
                </c:pt>
                <c:pt idx="20">
                  <c:v>0.4</c:v>
                </c:pt>
              </c:numCache>
            </c:numRef>
          </c:val>
          <c:extLst>
            <c:ext xmlns:c16="http://schemas.microsoft.com/office/drawing/2014/chart" uri="{C3380CC4-5D6E-409C-BE32-E72D297353CC}">
              <c16:uniqueId val="{00000000-1467-4AE7-A1F8-73C2AC251B9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39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5-åringer'!$A$5:$A$26</c:f>
              <c:strCache>
                <c:ptCount val="21"/>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2021</c:v>
                </c:pt>
                <c:pt idx="19">
                  <c:v>2022</c:v>
                </c:pt>
                <c:pt idx="20">
                  <c:v>2023</c:v>
                </c:pt>
              </c:strCache>
            </c:strRef>
          </c:cat>
          <c:val>
            <c:numRef>
              <c:f>'Tannhelse, 5-åringer'!$B$5:$B$26</c:f>
              <c:numCache>
                <c:formatCode>0.0</c:formatCode>
                <c:ptCount val="21"/>
                <c:pt idx="0">
                  <c:v>63.2</c:v>
                </c:pt>
                <c:pt idx="1">
                  <c:v>64.3</c:v>
                </c:pt>
                <c:pt idx="2">
                  <c:v>60</c:v>
                </c:pt>
                <c:pt idx="3">
                  <c:v>78.599999999999994</c:v>
                </c:pt>
                <c:pt idx="4">
                  <c:v>71.400000000000006</c:v>
                </c:pt>
                <c:pt idx="5">
                  <c:v>64.3</c:v>
                </c:pt>
                <c:pt idx="6">
                  <c:v>58.3</c:v>
                </c:pt>
                <c:pt idx="7">
                  <c:v>73.3</c:v>
                </c:pt>
                <c:pt idx="8">
                  <c:v>77.8</c:v>
                </c:pt>
                <c:pt idx="9">
                  <c:v>69.2</c:v>
                </c:pt>
                <c:pt idx="10">
                  <c:v>81.8</c:v>
                </c:pt>
                <c:pt idx="11">
                  <c:v>83.3</c:v>
                </c:pt>
                <c:pt idx="12">
                  <c:v>57</c:v>
                </c:pt>
                <c:pt idx="13">
                  <c:v>81</c:v>
                </c:pt>
                <c:pt idx="14">
                  <c:v>82</c:v>
                </c:pt>
                <c:pt idx="15">
                  <c:v>92</c:v>
                </c:pt>
                <c:pt idx="16">
                  <c:v>60</c:v>
                </c:pt>
                <c:pt idx="17">
                  <c:v>80</c:v>
                </c:pt>
                <c:pt idx="18">
                  <c:v>78</c:v>
                </c:pt>
                <c:pt idx="19">
                  <c:v>87</c:v>
                </c:pt>
                <c:pt idx="20">
                  <c:v>88</c:v>
                </c:pt>
              </c:numCache>
            </c:numRef>
          </c:val>
          <c:extLst>
            <c:ext xmlns:c16="http://schemas.microsoft.com/office/drawing/2014/chart" uri="{C3380CC4-5D6E-409C-BE32-E72D297353CC}">
              <c16:uniqueId val="{00000000-2300-4036-9456-3229DDA31405}"/>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[Referansebaner Agder 2024.xlsx]4. Pivot!Pivottabell4</c:name>
    <c:fmtId val="31"/>
  </c:pivotSource>
  <c:chart>
    <c:title>
      <c:tx>
        <c:strRef>
          <c:f>'4. Pivot'!$B$2</c:f>
          <c:strCache>
            <c:ptCount val="1"/>
            <c:pt idx="0">
              <c:v>Åmli</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2">
                <a:lumMod val="75000"/>
              </a:schemeClr>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3704411804680916"/>
          <c:y val="0.1467601227132351"/>
          <c:w val="0.82523630550500837"/>
          <c:h val="0.69792258060669199"/>
        </c:manualLayout>
      </c:layout>
      <c:lineChart>
        <c:grouping val="standard"/>
        <c:varyColors val="0"/>
        <c:ser>
          <c:idx val="0"/>
          <c:order val="0"/>
          <c:tx>
            <c:strRef>
              <c:f>'4. Pivot'!$B$4:$B$5</c:f>
              <c:strCache>
                <c:ptCount val="1"/>
                <c:pt idx="0">
                  <c:v>Historisk</c:v>
                </c:pt>
              </c:strCache>
            </c:strRef>
          </c:tx>
          <c:spPr>
            <a:ln w="28575" cap="rnd">
              <a:solidFill>
                <a:schemeClr val="tx1">
                  <a:lumMod val="50000"/>
                  <a:lumOff val="50000"/>
                </a:schemeClr>
              </a:solidFill>
              <a:round/>
            </a:ln>
            <a:effectLst>
              <a:outerShdw blurRad="63500" sx="102000" sy="102000" algn="ctr" rotWithShape="0">
                <a:prstClr val="black">
                  <a:alpha val="40000"/>
                </a:prstClr>
              </a:outerShdw>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0">
                  <c:v>14564.157390537392</c:v>
                </c:pt>
                <c:pt idx="1">
                  <c:v>14425.53470845962</c:v>
                </c:pt>
                <c:pt idx="2">
                  <c:v>14286.912026381848</c:v>
                </c:pt>
                <c:pt idx="3">
                  <c:v>14247.491439990339</c:v>
                </c:pt>
                <c:pt idx="4">
                  <c:v>14208.070853598827</c:v>
                </c:pt>
                <c:pt idx="5">
                  <c:v>14418.727620939961</c:v>
                </c:pt>
                <c:pt idx="6">
                  <c:v>14629.384388281092</c:v>
                </c:pt>
                <c:pt idx="7">
                  <c:v>14113.505255967029</c:v>
                </c:pt>
                <c:pt idx="8">
                  <c:v>13863.244999437349</c:v>
                </c:pt>
                <c:pt idx="9">
                  <c:v>14223.11327951539</c:v>
                </c:pt>
                <c:pt idx="10">
                  <c:v>12942.089128348489</c:v>
                </c:pt>
                <c:pt idx="11">
                  <c:v>14606.633096824839</c:v>
                </c:pt>
                <c:pt idx="12">
                  <c:v>14555.186293156086</c:v>
                </c:pt>
                <c:pt idx="13">
                  <c:v>13871.666446008019</c:v>
                </c:pt>
              </c:numCache>
            </c:numRef>
          </c:val>
          <c:smooth val="0"/>
          <c:extLst>
            <c:ext xmlns:c16="http://schemas.microsoft.com/office/drawing/2014/chart" uri="{C3380CC4-5D6E-409C-BE32-E72D297353CC}">
              <c16:uniqueId val="{00000000-A57A-4DCD-87FA-BAE2D5AE4204}"/>
            </c:ext>
          </c:extLst>
        </c:ser>
        <c:ser>
          <c:idx val="1"/>
          <c:order val="1"/>
          <c:tx>
            <c:strRef>
              <c:f>'4. Pivot'!$C$4:$C$5</c:f>
              <c:strCache>
                <c:ptCount val="1"/>
                <c:pt idx="0">
                  <c:v>Referansebane</c:v>
                </c:pt>
              </c:strCache>
            </c:strRef>
          </c:tx>
          <c:spPr>
            <a:ln w="28575" cap="rnd">
              <a:solidFill>
                <a:schemeClr val="accent2">
                  <a:lumMod val="75000"/>
                </a:schemeClr>
              </a:solidFill>
              <a:prstDash val="sysDash"/>
              <a:round/>
            </a:ln>
            <a:effectLst/>
          </c:spPr>
          <c:marker>
            <c:symbol val="none"/>
          </c:marker>
          <c:cat>
            <c:strRef>
              <c:f>'4. Pivot'!$B$1</c:f>
              <c:strCache>
                <c:ptCount val="2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strCache>
            </c:strRef>
          </c:cat>
          <c:val>
            <c:numRef>
              <c:f>'4. Pivot'!$B$1</c:f>
              <c:numCache>
                <c:formatCode>General</c:formatCode>
                <c:ptCount val="22"/>
                <c:pt idx="13">
                  <c:v>13871.666446008019</c:v>
                </c:pt>
                <c:pt idx="14">
                  <c:v>13134.55556130761</c:v>
                </c:pt>
                <c:pt idx="15">
                  <c:v>12892.010814712805</c:v>
                </c:pt>
                <c:pt idx="16">
                  <c:v>12650.7778124172</c:v>
                </c:pt>
                <c:pt idx="17">
                  <c:v>12398.506031302379</c:v>
                </c:pt>
                <c:pt idx="18">
                  <c:v>12155.961284707573</c:v>
                </c:pt>
                <c:pt idx="19">
                  <c:v>12062.131305173552</c:v>
                </c:pt>
                <c:pt idx="20">
                  <c:v>12167.056953011292</c:v>
                </c:pt>
                <c:pt idx="21">
                  <c:v>11924.512206416486</c:v>
                </c:pt>
              </c:numCache>
            </c:numRef>
          </c:val>
          <c:smooth val="0"/>
          <c:extLst>
            <c:ext xmlns:c16="http://schemas.microsoft.com/office/drawing/2014/chart" uri="{C3380CC4-5D6E-409C-BE32-E72D297353CC}">
              <c16:uniqueId val="{00000001-A57A-4DCD-87FA-BAE2D5AE4204}"/>
            </c:ext>
          </c:extLst>
        </c:ser>
        <c:dLbls>
          <c:showLegendKey val="0"/>
          <c:showVal val="0"/>
          <c:showCatName val="0"/>
          <c:showSerName val="0"/>
          <c:showPercent val="0"/>
          <c:showBubbleSize val="0"/>
        </c:dLbls>
        <c:smooth val="0"/>
        <c:axId val="2083110303"/>
        <c:axId val="1078387056"/>
      </c:lineChart>
      <c:catAx>
        <c:axId val="2083110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078387056"/>
        <c:crosses val="autoZero"/>
        <c:auto val="1"/>
        <c:lblAlgn val="ctr"/>
        <c:lblOffset val="100"/>
        <c:noMultiLvlLbl val="0"/>
      </c:catAx>
      <c:valAx>
        <c:axId val="1078387056"/>
        <c:scaling>
          <c:orientation val="minMax"/>
        </c:scaling>
        <c:delete val="0"/>
        <c:axPos val="l"/>
        <c:majorGridlines>
          <c:spPr>
            <a:ln w="9525" cap="flat" cmpd="sng" algn="ctr">
              <a:solidFill>
                <a:schemeClr val="tx1">
                  <a:lumMod val="15000"/>
                  <a:lumOff val="85000"/>
                </a:schemeClr>
              </a:solidFill>
              <a:round/>
            </a:ln>
            <a:effectLst/>
          </c:spPr>
        </c:majorGridlines>
        <c:title>
          <c:tx>
            <c:strRef>
              <c:f>'4. Pivot'!$B$1</c:f>
              <c:strCache>
                <c:ptCount val="1"/>
                <c:pt idx="0">
                  <c:v>Inklusive kvotepliktig</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208311030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ysClr val="windowText" lastClr="000000"/>
          </a:solidFill>
          <a:latin typeface="Arial" panose="020B0604020202020204" pitchFamily="34" charset="0"/>
          <a:cs typeface="Arial" panose="020B0604020202020204" pitchFamily="34" charset="0"/>
        </a:defRPr>
      </a:pPr>
      <a:endParaRPr lang="nb-NO"/>
    </a:p>
  </c:txPr>
  <c:externalData r:id="rId4">
    <c:autoUpdate val="0"/>
  </c:externalData>
  <c:extLst>
    <c:ext xmlns:c14="http://schemas.microsoft.com/office/drawing/2007/8/2/chart" uri="{781A3756-C4B2-4CAC-9D66-4F8BD8637D16}">
      <c14:pivotOptions>
        <c14:dropZoneFilter val="1"/>
        <c14:dropZoneCategories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'Grafer til notat'!$J$71</c:f>
              <c:strCache>
                <c:ptCount val="1"/>
                <c:pt idx="0">
                  <c:v>Elektristetforbruk</c:v>
                </c:pt>
              </c:strCache>
            </c:strRef>
          </c:tx>
          <c:spPr>
            <a:solidFill>
              <a:schemeClr val="accent3"/>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403-4A8F-85C4-92340BAF3B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notat'!$J$72:$J$77</c:f>
              <c:numCache>
                <c:formatCode>###0\ %_ ;_*\-###0\ %_ ;_*"-"</c:formatCode>
                <c:ptCount val="6"/>
                <c:pt idx="0">
                  <c:v>1.5429755533671666E-2</c:v>
                </c:pt>
                <c:pt idx="1">
                  <c:v>0</c:v>
                </c:pt>
                <c:pt idx="2" formatCode="###0.000\ %_ ;_*\-###0.000\ %_ ;_*&quot;-&quot;">
                  <c:v>0</c:v>
                </c:pt>
                <c:pt idx="3">
                  <c:v>1</c:v>
                </c:pt>
                <c:pt idx="4">
                  <c:v>0.91484751550717669</c:v>
                </c:pt>
                <c:pt idx="5">
                  <c:v>0.515284667059137</c:v>
                </c:pt>
              </c:numCache>
            </c:numRef>
          </c:val>
          <c:extLst>
            <c:ext xmlns:c16="http://schemas.microsoft.com/office/drawing/2014/chart" uri="{C3380CC4-5D6E-409C-BE32-E72D297353CC}">
              <c16:uniqueId val="{00000001-5403-4A8F-85C4-92340BAF3BF0}"/>
            </c:ext>
          </c:extLst>
        </c:ser>
        <c:ser>
          <c:idx val="1"/>
          <c:order val="1"/>
          <c:tx>
            <c:strRef>
              <c:f>'Grafer til notat'!$I$71</c:f>
              <c:strCache>
                <c:ptCount val="1"/>
                <c:pt idx="0">
                  <c:v>Bio- og annet energiforbruk</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5403-4A8F-85C4-92340BAF3BF0}"/>
                </c:ext>
              </c:extLst>
            </c:dLbl>
            <c:dLbl>
              <c:idx val="2"/>
              <c:delete val="1"/>
              <c:extLst>
                <c:ext xmlns:c15="http://schemas.microsoft.com/office/drawing/2012/chart" uri="{CE6537A1-D6FC-4f65-9D91-7224C49458BB}"/>
                <c:ext xmlns:c16="http://schemas.microsoft.com/office/drawing/2014/chart" uri="{C3380CC4-5D6E-409C-BE32-E72D297353CC}">
                  <c16:uniqueId val="{00000003-5403-4A8F-85C4-92340BAF3BF0}"/>
                </c:ext>
              </c:extLst>
            </c:dLbl>
            <c:dLbl>
              <c:idx val="3"/>
              <c:delete val="1"/>
              <c:extLst>
                <c:ext xmlns:c15="http://schemas.microsoft.com/office/drawing/2012/chart" uri="{CE6537A1-D6FC-4f65-9D91-7224C49458BB}"/>
                <c:ext xmlns:c16="http://schemas.microsoft.com/office/drawing/2014/chart" uri="{C3380CC4-5D6E-409C-BE32-E72D297353CC}">
                  <c16:uniqueId val="{00000004-5403-4A8F-85C4-92340BAF3B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notat'!$I$72:$I$77</c:f>
              <c:numCache>
                <c:formatCode>###0\ %_ ;_*\-###0\ %_ ;_*"-"</c:formatCode>
                <c:ptCount val="6"/>
                <c:pt idx="0">
                  <c:v>0.13458713697366914</c:v>
                </c:pt>
                <c:pt idx="1">
                  <c:v>0</c:v>
                </c:pt>
                <c:pt idx="2">
                  <c:v>0</c:v>
                </c:pt>
                <c:pt idx="3">
                  <c:v>0</c:v>
                </c:pt>
                <c:pt idx="4">
                  <c:v>7.8800766222336158E-2</c:v>
                </c:pt>
                <c:pt idx="5">
                  <c:v>7.4044823295591977E-2</c:v>
                </c:pt>
              </c:numCache>
            </c:numRef>
          </c:val>
          <c:extLst>
            <c:ext xmlns:c16="http://schemas.microsoft.com/office/drawing/2014/chart" uri="{C3380CC4-5D6E-409C-BE32-E72D297353CC}">
              <c16:uniqueId val="{00000005-5403-4A8F-85C4-92340BAF3BF0}"/>
            </c:ext>
          </c:extLst>
        </c:ser>
        <c:ser>
          <c:idx val="0"/>
          <c:order val="2"/>
          <c:tx>
            <c:strRef>
              <c:f>'Grafer til notat'!$H$71</c:f>
              <c:strCache>
                <c:ptCount val="1"/>
                <c:pt idx="0">
                  <c:v>Fossilt energiforbruk</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7-5403-4A8F-85C4-92340BAF3BF0}"/>
                </c:ext>
              </c:extLst>
            </c:dLbl>
            <c:dLbl>
              <c:idx val="4"/>
              <c:delete val="1"/>
              <c:extLst>
                <c:ext xmlns:c15="http://schemas.microsoft.com/office/drawing/2012/chart" uri="{CE6537A1-D6FC-4f65-9D91-7224C49458BB}"/>
                <c:ext xmlns:c16="http://schemas.microsoft.com/office/drawing/2014/chart" uri="{C3380CC4-5D6E-409C-BE32-E72D297353CC}">
                  <c16:uniqueId val="{00000008-5403-4A8F-85C4-92340BAF3BF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'Grafer til notat'!$F$72:$F$77</c:f>
              <c:strCache>
                <c:ptCount val="6"/>
                <c:pt idx="0">
                  <c:v>Veitrafikken</c:v>
                </c:pt>
                <c:pt idx="1">
                  <c:v>Annen mobil forbrenning</c:v>
                </c:pt>
                <c:pt idx="2">
                  <c:v>Sjøfart</c:v>
                </c:pt>
                <c:pt idx="3">
                  <c:v>Industri</c:v>
                </c:pt>
                <c:pt idx="4">
                  <c:v>Energiforsyning (inkl. el og fjernvarme)</c:v>
                </c:pt>
                <c:pt idx="5">
                  <c:v>Totalt</c:v>
                </c:pt>
              </c:strCache>
            </c:strRef>
          </c:cat>
          <c:val>
            <c:numRef>
              <c:f>'Grafer til notat'!$H$72:$H$77</c:f>
              <c:numCache>
                <c:formatCode>###0\ %_ ;_*\-###0\ %_ ;_*"-"</c:formatCode>
                <c:ptCount val="6"/>
                <c:pt idx="0">
                  <c:v>0.84998310749265926</c:v>
                </c:pt>
                <c:pt idx="1">
                  <c:v>1</c:v>
                </c:pt>
                <c:pt idx="2">
                  <c:v>0</c:v>
                </c:pt>
                <c:pt idx="3">
                  <c:v>0</c:v>
                </c:pt>
                <c:pt idx="4">
                  <c:v>6.3517182704870149E-3</c:v>
                </c:pt>
                <c:pt idx="5">
                  <c:v>0.41067050964527102</c:v>
                </c:pt>
              </c:numCache>
            </c:numRef>
          </c:val>
          <c:extLst>
            <c:ext xmlns:c16="http://schemas.microsoft.com/office/drawing/2014/chart" uri="{C3380CC4-5D6E-409C-BE32-E72D297353CC}">
              <c16:uniqueId val="{00000006-5403-4A8F-85C4-92340BAF3BF0}"/>
            </c:ext>
          </c:extLst>
        </c:ser>
        <c:dLbls>
          <c:showLegendKey val="0"/>
          <c:showVal val="0"/>
          <c:showCatName val="0"/>
          <c:showSerName val="0"/>
          <c:showPercent val="0"/>
          <c:showBubbleSize val="0"/>
        </c:dLbls>
        <c:gapWidth val="150"/>
        <c:overlap val="100"/>
        <c:axId val="830235296"/>
        <c:axId val="830236280"/>
      </c:barChart>
      <c:catAx>
        <c:axId val="83023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6280"/>
        <c:crosses val="autoZero"/>
        <c:auto val="1"/>
        <c:lblAlgn val="ctr"/>
        <c:lblOffset val="100"/>
        <c:noMultiLvlLbl val="0"/>
      </c:catAx>
      <c:valAx>
        <c:axId val="8302362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crossAx val="83023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nb-N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'[Igangsatt_bolig.xlsx]Bolig pivot'!$R$30</c:f>
              <c:strCache>
                <c:ptCount val="1"/>
                <c:pt idx="0">
                  <c:v>Enebolig</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9-DCFC-4114-A8A9-4493220464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pivot'!$AA$30:$AF$30</c:f>
              <c:numCache>
                <c:formatCode>General</c:formatCode>
                <c:ptCount val="6"/>
                <c:pt idx="0">
                  <c:v>3</c:v>
                </c:pt>
                <c:pt idx="1">
                  <c:v>3</c:v>
                </c:pt>
                <c:pt idx="2">
                  <c:v>0</c:v>
                </c:pt>
                <c:pt idx="3">
                  <c:v>0</c:v>
                </c:pt>
                <c:pt idx="4">
                  <c:v>1</c:v>
                </c:pt>
                <c:pt idx="5">
                  <c:v>3</c:v>
                </c:pt>
              </c:numCache>
            </c:numRef>
          </c:val>
          <c:extLst>
            <c:ext xmlns:c16="http://schemas.microsoft.com/office/drawing/2014/chart" uri="{C3380CC4-5D6E-409C-BE32-E72D297353CC}">
              <c16:uniqueId val="{00000000-DCFC-4114-A8A9-44932204645F}"/>
            </c:ext>
          </c:extLst>
        </c:ser>
        <c:ser>
          <c:idx val="1"/>
          <c:order val="1"/>
          <c:tx>
            <c:strRef>
              <c:f>'[Igangsatt_bolig.xlsx]Bolig pivot'!$R$31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DCFC-4114-A8A9-44932204645F}"/>
                </c:ext>
              </c:extLst>
            </c:dLbl>
            <c:dLbl>
              <c:idx val="1"/>
              <c:delete val="1"/>
              <c:extLst>
                <c:ext xmlns:c15="http://schemas.microsoft.com/office/drawing/2012/chart" uri="{CE6537A1-D6FC-4f65-9D91-7224C49458BB}"/>
                <c:ext xmlns:c16="http://schemas.microsoft.com/office/drawing/2014/chart" uri="{C3380CC4-5D6E-409C-BE32-E72D297353CC}">
                  <c16:uniqueId val="{00000006-DCFC-4114-A8A9-44932204645F}"/>
                </c:ext>
              </c:extLst>
            </c:dLbl>
            <c:dLbl>
              <c:idx val="2"/>
              <c:delete val="1"/>
              <c:extLst>
                <c:ext xmlns:c15="http://schemas.microsoft.com/office/drawing/2012/chart" uri="{CE6537A1-D6FC-4f65-9D91-7224C49458BB}"/>
                <c:ext xmlns:c16="http://schemas.microsoft.com/office/drawing/2014/chart" uri="{C3380CC4-5D6E-409C-BE32-E72D297353CC}">
                  <c16:uniqueId val="{00000008-DCFC-4114-A8A9-44932204645F}"/>
                </c:ext>
              </c:extLst>
            </c:dLbl>
            <c:dLbl>
              <c:idx val="4"/>
              <c:delete val="1"/>
              <c:extLst>
                <c:ext xmlns:c15="http://schemas.microsoft.com/office/drawing/2012/chart" uri="{CE6537A1-D6FC-4f65-9D91-7224C49458BB}"/>
                <c:ext xmlns:c16="http://schemas.microsoft.com/office/drawing/2014/chart" uri="{C3380CC4-5D6E-409C-BE32-E72D297353CC}">
                  <c16:uniqueId val="{0000000A-DCFC-4114-A8A9-44932204645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pivot'!$AA$31:$AF$31</c:f>
              <c:numCache>
                <c:formatCode>General</c:formatCode>
                <c:ptCount val="6"/>
                <c:pt idx="0">
                  <c:v>0</c:v>
                </c:pt>
                <c:pt idx="1">
                  <c:v>0</c:v>
                </c:pt>
                <c:pt idx="2">
                  <c:v>0</c:v>
                </c:pt>
                <c:pt idx="3">
                  <c:v>2</c:v>
                </c:pt>
                <c:pt idx="4">
                  <c:v>0</c:v>
                </c:pt>
                <c:pt idx="5">
                  <c:v>2</c:v>
                </c:pt>
              </c:numCache>
            </c:numRef>
          </c:val>
          <c:extLst>
            <c:ext xmlns:c16="http://schemas.microsoft.com/office/drawing/2014/chart" uri="{C3380CC4-5D6E-409C-BE32-E72D297353CC}">
              <c16:uniqueId val="{00000001-DCFC-4114-A8A9-44932204645F}"/>
            </c:ext>
          </c:extLst>
        </c:ser>
        <c:ser>
          <c:idx val="2"/>
          <c:order val="2"/>
          <c:tx>
            <c:strRef>
              <c:f>'[Igangsatt_bolig.xlsx]Bolig pivot'!$R$32</c:f>
              <c:strCache>
                <c:ptCount val="1"/>
                <c:pt idx="0">
                  <c:v>Leilighetsbygg</c:v>
                </c:pt>
              </c:strCache>
            </c:strRef>
          </c:tx>
          <c:spPr>
            <a:solidFill>
              <a:schemeClr val="accent3"/>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pivot'!$AA$32:$AF$32</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DCFC-4114-A8A9-44932204645F}"/>
            </c:ext>
          </c:extLst>
        </c:ser>
        <c:ser>
          <c:idx val="3"/>
          <c:order val="3"/>
          <c:tx>
            <c:strRef>
              <c:f>'[Igangsatt_bolig.xlsx]Bolig pivot'!$R$33</c:f>
              <c:strCache>
                <c:ptCount val="1"/>
                <c:pt idx="0">
                  <c:v>Institusjon, studenthjem, bofellesskap</c:v>
                </c:pt>
              </c:strCache>
            </c:strRef>
          </c:tx>
          <c:spPr>
            <a:solidFill>
              <a:schemeClr val="accent4"/>
            </a:solidFill>
            <a:ln>
              <a:noFill/>
            </a:ln>
            <a:effectLst/>
          </c:spPr>
          <c:invertIfNegative val="0"/>
          <c:cat>
            <c:numRef>
              <c:f>'[Igangsatt_bolig.xlsx]Bolig pivot'!$AA$29:$AF$29</c:f>
              <c:numCache>
                <c:formatCode>General</c:formatCode>
                <c:ptCount val="6"/>
                <c:pt idx="0">
                  <c:v>2018</c:v>
                </c:pt>
                <c:pt idx="1">
                  <c:v>2019</c:v>
                </c:pt>
                <c:pt idx="2">
                  <c:v>2020</c:v>
                </c:pt>
                <c:pt idx="3">
                  <c:v>2021</c:v>
                </c:pt>
                <c:pt idx="4">
                  <c:v>2022</c:v>
                </c:pt>
                <c:pt idx="5">
                  <c:v>2023</c:v>
                </c:pt>
              </c:numCache>
            </c:numRef>
          </c:cat>
          <c:val>
            <c:numRef>
              <c:f>'[Igangsatt_bolig.xlsx]Bolig pivot'!$AA$33:$AF$33</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5-DCFC-4114-A8A9-44932204645F}"/>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2024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Åmli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3</c:v>
                </c:pt>
                <c:pt idx="1">
                  <c:v>1</c:v>
                </c:pt>
                <c:pt idx="2">
                  <c:v>3</c:v>
                </c:pt>
                <c:pt idx="3">
                  <c:v>86</c:v>
                </c:pt>
                <c:pt idx="4">
                  <c:v>3</c:v>
                </c:pt>
                <c:pt idx="5">
                  <c:v>4</c:v>
                </c:pt>
              </c:numCache>
            </c:numRef>
          </c:val>
          <c:extLst>
            <c:ext xmlns:c16="http://schemas.microsoft.com/office/drawing/2014/chart" uri="{C3380CC4-5D6E-409C-BE32-E72D297353CC}">
              <c16:uniqueId val="{00000000-4F58-426F-81EA-BD93434B08D2}"/>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2</c:v>
                </c:pt>
                <c:pt idx="3">
                  <c:v>59</c:v>
                </c:pt>
                <c:pt idx="4">
                  <c:v>12</c:v>
                </c:pt>
                <c:pt idx="5">
                  <c:v>8</c:v>
                </c:pt>
              </c:numCache>
            </c:numRef>
          </c:val>
          <c:extLst>
            <c:ext xmlns:c16="http://schemas.microsoft.com/office/drawing/2014/chart" uri="{C3380CC4-5D6E-409C-BE32-E72D297353CC}">
              <c16:uniqueId val="{00000001-4F58-426F-81EA-BD93434B08D2}"/>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2023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5965-44AE-ACB6-1431ABFFF092}"/>
              </c:ext>
            </c:extLst>
          </c:dPt>
          <c:dPt>
            <c:idx val="1"/>
            <c:bubble3D val="0"/>
            <c:spPr>
              <a:solidFill>
                <a:schemeClr val="accent2"/>
              </a:solidFill>
              <a:ln>
                <a:noFill/>
              </a:ln>
              <a:effectLst/>
            </c:spPr>
            <c:extLst>
              <c:ext xmlns:c16="http://schemas.microsoft.com/office/drawing/2014/chart" uri="{C3380CC4-5D6E-409C-BE32-E72D297353CC}">
                <c16:uniqueId val="{00000003-5965-44AE-ACB6-1431ABFFF092}"/>
              </c:ext>
            </c:extLst>
          </c:dPt>
          <c:dPt>
            <c:idx val="2"/>
            <c:bubble3D val="0"/>
            <c:spPr>
              <a:solidFill>
                <a:schemeClr val="accent3"/>
              </a:solidFill>
              <a:ln>
                <a:noFill/>
              </a:ln>
              <a:effectLst/>
            </c:spPr>
            <c:extLst>
              <c:ext xmlns:c16="http://schemas.microsoft.com/office/drawing/2014/chart" uri="{C3380CC4-5D6E-409C-BE32-E72D297353CC}">
                <c16:uniqueId val="{00000005-5965-44AE-ACB6-1431ABFFF092}"/>
              </c:ext>
            </c:extLst>
          </c:dPt>
          <c:dPt>
            <c:idx val="3"/>
            <c:bubble3D val="0"/>
            <c:spPr>
              <a:solidFill>
                <a:schemeClr val="accent4"/>
              </a:solidFill>
              <a:ln>
                <a:noFill/>
              </a:ln>
              <a:effectLst/>
            </c:spPr>
            <c:extLst>
              <c:ext xmlns:c16="http://schemas.microsoft.com/office/drawing/2014/chart" uri="{C3380CC4-5D6E-409C-BE32-E72D297353CC}">
                <c16:uniqueId val="{00000007-5965-44AE-ACB6-1431ABFFF092}"/>
              </c:ext>
            </c:extLst>
          </c:dPt>
          <c:dPt>
            <c:idx val="4"/>
            <c:bubble3D val="0"/>
            <c:spPr>
              <a:solidFill>
                <a:schemeClr val="accent5"/>
              </a:solidFill>
              <a:ln>
                <a:noFill/>
              </a:ln>
              <a:effectLst/>
            </c:spPr>
            <c:extLst>
              <c:ext xmlns:c16="http://schemas.microsoft.com/office/drawing/2014/chart" uri="{C3380CC4-5D6E-409C-BE32-E72D297353CC}">
                <c16:uniqueId val="{00000009-5965-44AE-ACB6-1431ABFFF092}"/>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965-44AE-ACB6-1431ABFFF092}"/>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0</c:v>
                </c:pt>
                <c:pt idx="1">
                  <c:v>254</c:v>
                </c:pt>
                <c:pt idx="2">
                  <c:v>11</c:v>
                </c:pt>
                <c:pt idx="3">
                  <c:v>478</c:v>
                </c:pt>
                <c:pt idx="4">
                  <c:v>27</c:v>
                </c:pt>
              </c:numCache>
            </c:numRef>
          </c:val>
          <c:extLst>
            <c:ext xmlns:c16="http://schemas.microsoft.com/office/drawing/2014/chart" uri="{C3380CC4-5D6E-409C-BE32-E72D297353CC}">
              <c16:uniqueId val="{0000000A-5965-44AE-ACB6-1431ABFFF092}"/>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724881414402759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1.552393272962483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5"/>
          </a:solidFill>
          <a:ln>
            <a:noFill/>
          </a:ln>
          <a:effectLst/>
        </c:spPr>
        <c:dLbl>
          <c:idx val="0"/>
          <c:layout>
            <c:manualLayout>
              <c:x val="6.899525657611039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5"/>
          </a:solidFill>
          <a:ln>
            <a:noFill/>
          </a:ln>
          <a:effectLst/>
        </c:spPr>
        <c:dLbl>
          <c:idx val="0"/>
          <c:layout>
            <c:manualLayout>
              <c:x val="5.174644243208279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2018</c:v>
                </c:pt>
                <c:pt idx="1">
                  <c:v>2019</c:v>
                </c:pt>
                <c:pt idx="2">
                  <c:v>2020</c:v>
                </c:pt>
                <c:pt idx="3">
                  <c:v>2021</c:v>
                </c:pt>
                <c:pt idx="4">
                  <c:v>2022</c:v>
                </c:pt>
                <c:pt idx="5">
                  <c:v>2023</c:v>
                </c:pt>
              </c:strCache>
            </c:strRef>
          </c:cat>
          <c:val>
            <c:numRef>
              <c:f>stolpediagram!$B$5:$B$11</c:f>
              <c:numCache>
                <c:formatCode>General</c:formatCode>
                <c:ptCount val="6"/>
                <c:pt idx="0">
                  <c:v>35</c:v>
                </c:pt>
                <c:pt idx="1">
                  <c:v>43</c:v>
                </c:pt>
                <c:pt idx="2">
                  <c:v>13</c:v>
                </c:pt>
                <c:pt idx="3">
                  <c:v>0</c:v>
                </c:pt>
                <c:pt idx="4">
                  <c:v>0</c:v>
                </c:pt>
                <c:pt idx="5">
                  <c:v>0</c:v>
                </c:pt>
              </c:numCache>
            </c:numRef>
          </c:val>
          <c:extLst>
            <c:ext xmlns:c16="http://schemas.microsoft.com/office/drawing/2014/chart" uri="{C3380CC4-5D6E-409C-BE32-E72D297353CC}">
              <c16:uniqueId val="{00000000-D36C-484C-8111-713341F48110}"/>
            </c:ext>
          </c:extLst>
        </c:ser>
        <c:ser>
          <c:idx val="1"/>
          <c:order val="1"/>
          <c:tx>
            <c:strRef>
              <c:f>stolpediagram!$C$3:$C$4</c:f>
              <c:strCache>
                <c:ptCount val="1"/>
                <c:pt idx="0">
                  <c:v>Kommunal forvaltning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stolpediagram!$C$5:$C$11</c:f>
              <c:numCache>
                <c:formatCode>General</c:formatCode>
                <c:ptCount val="6"/>
                <c:pt idx="0">
                  <c:v>249</c:v>
                </c:pt>
                <c:pt idx="1">
                  <c:v>249</c:v>
                </c:pt>
                <c:pt idx="2">
                  <c:v>249</c:v>
                </c:pt>
                <c:pt idx="3">
                  <c:v>235</c:v>
                </c:pt>
                <c:pt idx="4">
                  <c:v>261</c:v>
                </c:pt>
                <c:pt idx="5">
                  <c:v>254</c:v>
                </c:pt>
              </c:numCache>
            </c:numRef>
          </c:val>
          <c:extLst>
            <c:ext xmlns:c16="http://schemas.microsoft.com/office/drawing/2014/chart" uri="{C3380CC4-5D6E-409C-BE32-E72D297353CC}">
              <c16:uniqueId val="{00000001-D36C-484C-8111-713341F48110}"/>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stolpediagram!$D$5:$D$11</c:f>
              <c:numCache>
                <c:formatCode>General</c:formatCode>
                <c:ptCount val="6"/>
                <c:pt idx="0">
                  <c:v>23</c:v>
                </c:pt>
                <c:pt idx="1">
                  <c:v>19</c:v>
                </c:pt>
                <c:pt idx="2">
                  <c:v>12</c:v>
                </c:pt>
                <c:pt idx="3">
                  <c:v>10</c:v>
                </c:pt>
                <c:pt idx="4">
                  <c:v>12</c:v>
                </c:pt>
                <c:pt idx="5">
                  <c:v>11</c:v>
                </c:pt>
              </c:numCache>
            </c:numRef>
          </c:val>
          <c:extLst>
            <c:ext xmlns:c16="http://schemas.microsoft.com/office/drawing/2014/chart" uri="{C3380CC4-5D6E-409C-BE32-E72D297353CC}">
              <c16:uniqueId val="{00000002-D36C-484C-8111-713341F48110}"/>
            </c:ext>
          </c:extLst>
        </c:ser>
        <c:ser>
          <c:idx val="3"/>
          <c:order val="3"/>
          <c:tx>
            <c:strRef>
              <c:f>stolpediagram!$E$3:$E$4</c:f>
              <c:strCache>
                <c:ptCount val="1"/>
                <c:pt idx="0">
                  <c:v>Privat sektor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stolpediagram!$E$5:$E$11</c:f>
              <c:numCache>
                <c:formatCode>General</c:formatCode>
                <c:ptCount val="6"/>
                <c:pt idx="0">
                  <c:v>480</c:v>
                </c:pt>
                <c:pt idx="1">
                  <c:v>491</c:v>
                </c:pt>
                <c:pt idx="2">
                  <c:v>482</c:v>
                </c:pt>
                <c:pt idx="3">
                  <c:v>507</c:v>
                </c:pt>
                <c:pt idx="4">
                  <c:v>482</c:v>
                </c:pt>
                <c:pt idx="5">
                  <c:v>478</c:v>
                </c:pt>
              </c:numCache>
            </c:numRef>
          </c:val>
          <c:extLst>
            <c:ext xmlns:c16="http://schemas.microsoft.com/office/drawing/2014/chart" uri="{C3380CC4-5D6E-409C-BE32-E72D297353CC}">
              <c16:uniqueId val="{00000003-D36C-484C-8111-713341F48110}"/>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D36C-484C-8111-713341F48110}"/>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D36C-484C-8111-713341F48110}"/>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D36C-484C-8111-713341F48110}"/>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D36C-484C-8111-713341F48110}"/>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D-D36C-484C-8111-713341F48110}"/>
              </c:ext>
            </c:extLst>
          </c:dPt>
          <c:dPt>
            <c:idx val="5"/>
            <c:invertIfNegative val="0"/>
            <c:bubble3D val="0"/>
            <c:extLst>
              <c:ext xmlns:c16="http://schemas.microsoft.com/office/drawing/2014/chart" uri="{C3380CC4-5D6E-409C-BE32-E72D297353CC}">
                <c16:uniqueId val="{0000000E-D36C-484C-8111-713341F48110}"/>
              </c:ext>
            </c:extLst>
          </c:dPt>
          <c:dLbls>
            <c:dLbl>
              <c:idx val="0"/>
              <c:layout>
                <c:manualLayout>
                  <c:x val="1.724881414402759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6C-484C-8111-713341F48110}"/>
                </c:ext>
              </c:extLst>
            </c:dLbl>
            <c:dLbl>
              <c:idx val="1"/>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36C-484C-8111-713341F48110}"/>
                </c:ext>
              </c:extLst>
            </c:dLbl>
            <c:dLbl>
              <c:idx val="2"/>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6C-484C-8111-713341F48110}"/>
                </c:ext>
              </c:extLst>
            </c:dLbl>
            <c:dLbl>
              <c:idx val="3"/>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6C-484C-8111-713341F48110}"/>
                </c:ext>
              </c:extLst>
            </c:dLbl>
            <c:dLbl>
              <c:idx val="4"/>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36C-484C-8111-713341F4811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2018</c:v>
                </c:pt>
                <c:pt idx="1">
                  <c:v>2019</c:v>
                </c:pt>
                <c:pt idx="2">
                  <c:v>2020</c:v>
                </c:pt>
                <c:pt idx="3">
                  <c:v>2021</c:v>
                </c:pt>
                <c:pt idx="4">
                  <c:v>2022</c:v>
                </c:pt>
                <c:pt idx="5">
                  <c:v>2023</c:v>
                </c:pt>
              </c:strCache>
            </c:strRef>
          </c:cat>
          <c:val>
            <c:numRef>
              <c:f>stolpediagram!$F$5:$F$11</c:f>
              <c:numCache>
                <c:formatCode>General</c:formatCode>
                <c:ptCount val="6"/>
                <c:pt idx="0">
                  <c:v>29</c:v>
                </c:pt>
                <c:pt idx="1">
                  <c:v>18</c:v>
                </c:pt>
                <c:pt idx="2">
                  <c:v>18</c:v>
                </c:pt>
                <c:pt idx="3">
                  <c:v>17</c:v>
                </c:pt>
                <c:pt idx="4">
                  <c:v>18</c:v>
                </c:pt>
                <c:pt idx="5">
                  <c:v>27</c:v>
                </c:pt>
              </c:numCache>
            </c:numRef>
          </c:val>
          <c:extLst>
            <c:ext xmlns:c16="http://schemas.microsoft.com/office/drawing/2014/chart" uri="{C3380CC4-5D6E-409C-BE32-E72D297353CC}">
              <c16:uniqueId val="{0000000F-D36C-484C-8111-713341F48110}"/>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[Sektorfordelt_sysselsetting_tabell_13472_13470.xlsx]pivot 2 siffer!Pivottabell7</c:name>
    <c:fmtId val="1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10 Næringsmiddelindustri</c:v>
                </c:pt>
              </c:strCache>
            </c:strRef>
          </c:tx>
          <c:spPr>
            <a:ln w="25400" cap="rnd">
              <a:solidFill>
                <a:schemeClr val="accent1"/>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siffer'!$B$6:$B$12</c:f>
              <c:numCache>
                <c:formatCode>General</c:formatCode>
                <c:ptCount val="6"/>
                <c:pt idx="0">
                  <c:v>33</c:v>
                </c:pt>
                <c:pt idx="1">
                  <c:v>32</c:v>
                </c:pt>
                <c:pt idx="2">
                  <c:v>36</c:v>
                </c:pt>
                <c:pt idx="3">
                  <c:v>42</c:v>
                </c:pt>
                <c:pt idx="4">
                  <c:v>34</c:v>
                </c:pt>
                <c:pt idx="5">
                  <c:v>22</c:v>
                </c:pt>
              </c:numCache>
            </c:numRef>
          </c:val>
          <c:smooth val="0"/>
          <c:extLst>
            <c:ext xmlns:c16="http://schemas.microsoft.com/office/drawing/2014/chart" uri="{C3380CC4-5D6E-409C-BE32-E72D297353CC}">
              <c16:uniqueId val="{00000000-5E80-41BF-B714-6910DC193912}"/>
            </c:ext>
          </c:extLst>
        </c:ser>
        <c:ser>
          <c:idx val="1"/>
          <c:order val="1"/>
          <c:tx>
            <c:strRef>
              <c:f>'pivot 2 siffer'!$C$4:$C$5</c:f>
              <c:strCache>
                <c:ptCount val="1"/>
                <c:pt idx="0">
                  <c:v>16 Trelast- og trevareindustri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2018</c:v>
                </c:pt>
                <c:pt idx="1">
                  <c:v>2019</c:v>
                </c:pt>
                <c:pt idx="2">
                  <c:v>2020</c:v>
                </c:pt>
                <c:pt idx="3">
                  <c:v>2021</c:v>
                </c:pt>
                <c:pt idx="4">
                  <c:v>2022</c:v>
                </c:pt>
                <c:pt idx="5">
                  <c:v>2023</c:v>
                </c:pt>
              </c:strCache>
            </c:strRef>
          </c:cat>
          <c:val>
            <c:numRef>
              <c:f>'pivot 2 siffer'!$C$6:$C$12</c:f>
              <c:numCache>
                <c:formatCode>General</c:formatCode>
                <c:ptCount val="6"/>
                <c:pt idx="0">
                  <c:v>94</c:v>
                </c:pt>
                <c:pt idx="1">
                  <c:v>96</c:v>
                </c:pt>
                <c:pt idx="2">
                  <c:v>96</c:v>
                </c:pt>
                <c:pt idx="3">
                  <c:v>95</c:v>
                </c:pt>
                <c:pt idx="4">
                  <c:v>90</c:v>
                </c:pt>
                <c:pt idx="5">
                  <c:v>94</c:v>
                </c:pt>
              </c:numCache>
            </c:numRef>
          </c:val>
          <c:smooth val="0"/>
          <c:extLst>
            <c:ext xmlns:c16="http://schemas.microsoft.com/office/drawing/2014/chart" uri="{C3380CC4-5D6E-409C-BE32-E72D297353CC}">
              <c16:uniqueId val="{00000001-5E80-41BF-B714-6910DC193912}"/>
            </c:ext>
          </c:extLst>
        </c:ser>
        <c:ser>
          <c:idx val="2"/>
          <c:order val="2"/>
          <c:tx>
            <c:strRef>
              <c:f>'pivot 2 siffer'!$D$4:$D$5</c:f>
              <c:strCache>
                <c:ptCount val="1"/>
                <c:pt idx="0">
                  <c:v>42 Anleggsvirksomhet</c:v>
                </c:pt>
              </c:strCache>
            </c:strRef>
          </c:tx>
          <c:spPr>
            <a:ln w="28575" cap="rnd">
              <a:solidFill>
                <a:schemeClr val="accent3"/>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siffer'!$D$6:$D$12</c:f>
              <c:numCache>
                <c:formatCode>General</c:formatCode>
                <c:ptCount val="6"/>
                <c:pt idx="0">
                  <c:v>43</c:v>
                </c:pt>
                <c:pt idx="1">
                  <c:v>42</c:v>
                </c:pt>
                <c:pt idx="2">
                  <c:v>30</c:v>
                </c:pt>
                <c:pt idx="3">
                  <c:v>32</c:v>
                </c:pt>
                <c:pt idx="4">
                  <c:v>34</c:v>
                </c:pt>
                <c:pt idx="5">
                  <c:v>35</c:v>
                </c:pt>
              </c:numCache>
            </c:numRef>
          </c:val>
          <c:smooth val="0"/>
          <c:extLst>
            <c:ext xmlns:c16="http://schemas.microsoft.com/office/drawing/2014/chart" uri="{C3380CC4-5D6E-409C-BE32-E72D297353CC}">
              <c16:uniqueId val="{00000002-5E80-41BF-B714-6910DC193912}"/>
            </c:ext>
          </c:extLst>
        </c:ser>
        <c:ser>
          <c:idx val="3"/>
          <c:order val="3"/>
          <c:tx>
            <c:strRef>
              <c:f>'pivot 2 siffer'!$E$4:$E$5</c:f>
              <c:strCache>
                <c:ptCount val="1"/>
                <c:pt idx="0">
                  <c:v>43 Spesialisert bygge- og anleggsvirksomhet</c:v>
                </c:pt>
              </c:strCache>
            </c:strRef>
          </c:tx>
          <c:spPr>
            <a:ln w="28575" cap="rnd">
              <a:solidFill>
                <a:schemeClr val="accent4"/>
              </a:solidFill>
              <a:round/>
            </a:ln>
            <a:effectLst/>
          </c:spPr>
          <c:marker>
            <c:symbol val="none"/>
          </c:marker>
          <c:cat>
            <c:strRef>
              <c:f>'pivot 2 siffer'!$A$6:$A$12</c:f>
              <c:strCache>
                <c:ptCount val="6"/>
                <c:pt idx="0">
                  <c:v>2018</c:v>
                </c:pt>
                <c:pt idx="1">
                  <c:v>2019</c:v>
                </c:pt>
                <c:pt idx="2">
                  <c:v>2020</c:v>
                </c:pt>
                <c:pt idx="3">
                  <c:v>2021</c:v>
                </c:pt>
                <c:pt idx="4">
                  <c:v>2022</c:v>
                </c:pt>
                <c:pt idx="5">
                  <c:v>2023</c:v>
                </c:pt>
              </c:strCache>
            </c:strRef>
          </c:cat>
          <c:val>
            <c:numRef>
              <c:f>'pivot 2 siffer'!$E$6:$E$12</c:f>
              <c:numCache>
                <c:formatCode>General</c:formatCode>
                <c:ptCount val="6"/>
                <c:pt idx="0">
                  <c:v>50</c:v>
                </c:pt>
                <c:pt idx="1">
                  <c:v>51</c:v>
                </c:pt>
                <c:pt idx="2">
                  <c:v>57</c:v>
                </c:pt>
                <c:pt idx="3">
                  <c:v>30</c:v>
                </c:pt>
                <c:pt idx="4">
                  <c:v>33</c:v>
                </c:pt>
                <c:pt idx="5">
                  <c:v>36</c:v>
                </c:pt>
              </c:numCache>
            </c:numRef>
          </c:val>
          <c:smooth val="0"/>
          <c:extLst>
            <c:ext xmlns:c16="http://schemas.microsoft.com/office/drawing/2014/chart" uri="{C3380CC4-5D6E-409C-BE32-E72D297353CC}">
              <c16:uniqueId val="{00000003-5E80-41BF-B714-6910DC193912}"/>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[Grunnskolepoeng.xlsx]Pivot_tom_2023!Pivottabell4</c:name>
    <c:fmtId val="7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Pivot_tom_2023!$B$4:$B$5</c:f>
              <c:strCache>
                <c:ptCount val="1"/>
                <c:pt idx="0">
                  <c:v>2020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Pivot_tom_2023!$B$6:$B$8</c:f>
              <c:numCache>
                <c:formatCode>General</c:formatCode>
                <c:ptCount val="2"/>
                <c:pt idx="0">
                  <c:v>42.3</c:v>
                </c:pt>
                <c:pt idx="1">
                  <c:v>42.1</c:v>
                </c:pt>
              </c:numCache>
            </c:numRef>
          </c:val>
          <c:extLst>
            <c:ext xmlns:c16="http://schemas.microsoft.com/office/drawing/2014/chart" uri="{C3380CC4-5D6E-409C-BE32-E72D297353CC}">
              <c16:uniqueId val="{00000000-1221-44B2-8654-F805337031E0}"/>
            </c:ext>
          </c:extLst>
        </c:ser>
        <c:ser>
          <c:idx val="1"/>
          <c:order val="1"/>
          <c:tx>
            <c:strRef>
              <c:f>Pivot_tom_2023!$C$4:$C$5</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Pivot_tom_2023!$C$6:$C$8</c:f>
              <c:numCache>
                <c:formatCode>General</c:formatCode>
                <c:ptCount val="2"/>
                <c:pt idx="0">
                  <c:v>42.6</c:v>
                </c:pt>
                <c:pt idx="1">
                  <c:v>42</c:v>
                </c:pt>
              </c:numCache>
            </c:numRef>
          </c:val>
          <c:extLst>
            <c:ext xmlns:c16="http://schemas.microsoft.com/office/drawing/2014/chart" uri="{C3380CC4-5D6E-409C-BE32-E72D297353CC}">
              <c16:uniqueId val="{00000001-1221-44B2-8654-F805337031E0}"/>
            </c:ext>
          </c:extLst>
        </c:ser>
        <c:ser>
          <c:idx val="2"/>
          <c:order val="2"/>
          <c:tx>
            <c:strRef>
              <c:f>Pivot_tom_2023!$D$4:$D$5</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Pivot_tom_2023!$D$6:$D$8</c:f>
              <c:numCache>
                <c:formatCode>General</c:formatCode>
                <c:ptCount val="2"/>
                <c:pt idx="0">
                  <c:v>42.8</c:v>
                </c:pt>
                <c:pt idx="1">
                  <c:v>42.6</c:v>
                </c:pt>
              </c:numCache>
            </c:numRef>
          </c:val>
          <c:extLst>
            <c:ext xmlns:c16="http://schemas.microsoft.com/office/drawing/2014/chart" uri="{C3380CC4-5D6E-409C-BE32-E72D297353CC}">
              <c16:uniqueId val="{00000002-1221-44B2-8654-F805337031E0}"/>
            </c:ext>
          </c:extLst>
        </c:ser>
        <c:ser>
          <c:idx val="3"/>
          <c:order val="3"/>
          <c:tx>
            <c:strRef>
              <c:f>Pivot_tom_2023!$E$4:$E$5</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Pivot_tom_2023!$E$6:$E$8</c:f>
              <c:numCache>
                <c:formatCode>General</c:formatCode>
                <c:ptCount val="2"/>
                <c:pt idx="0">
                  <c:v>41.5</c:v>
                </c:pt>
                <c:pt idx="1">
                  <c:v>39.200000000000003</c:v>
                </c:pt>
              </c:numCache>
            </c:numRef>
          </c:val>
          <c:extLst>
            <c:ext xmlns:c16="http://schemas.microsoft.com/office/drawing/2014/chart" uri="{C3380CC4-5D6E-409C-BE32-E72D297353CC}">
              <c16:uniqueId val="{00000003-1221-44B2-8654-F805337031E0}"/>
            </c:ext>
          </c:extLst>
        </c:ser>
        <c:ser>
          <c:idx val="4"/>
          <c:order val="4"/>
          <c:tx>
            <c:strRef>
              <c:f>Pivot_tom_2023!$F$4:$F$5</c:f>
              <c:strCache>
                <c:ptCount val="1"/>
                <c:pt idx="0">
                  <c:v>2024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Pivot_tom_2023!$A$6:$A$8</c:f>
              <c:strCache>
                <c:ptCount val="2"/>
                <c:pt idx="0">
                  <c:v>2. Agder</c:v>
                </c:pt>
                <c:pt idx="1">
                  <c:v>Åmli</c:v>
                </c:pt>
              </c:strCache>
            </c:strRef>
          </c:cat>
          <c:val>
            <c:numRef>
              <c:f>Pivot_tom_2023!$F$6:$F$8</c:f>
              <c:numCache>
                <c:formatCode>General</c:formatCode>
                <c:ptCount val="2"/>
                <c:pt idx="0">
                  <c:v>41.6</c:v>
                </c:pt>
                <c:pt idx="1">
                  <c:v>40.299999999999997</c:v>
                </c:pt>
              </c:numCache>
            </c:numRef>
          </c:val>
          <c:extLst>
            <c:ext xmlns:c16="http://schemas.microsoft.com/office/drawing/2014/chart" uri="{C3380CC4-5D6E-409C-BE32-E72D297353CC}">
              <c16:uniqueId val="{00000004-1221-44B2-8654-F805337031E0}"/>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[Gjennomføring_vgo.xlsx]bruk 2024!Pivottabell1</c:name>
    <c:fmtId val="4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Gjennomføring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dLbl>
          <c:idx val="0"/>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dLbl>
          <c:idx val="0"/>
          <c:showLegendKey val="0"/>
          <c:showVal val="1"/>
          <c:showCatName val="0"/>
          <c:showSerName val="0"/>
          <c:showPercent val="0"/>
          <c:showBubbleSize val="0"/>
          <c:extLst>
            <c:ext xmlns:c15="http://schemas.microsoft.com/office/drawing/2012/chart" uri="{CE6537A1-D6FC-4f65-9D91-7224C49458BB}"/>
          </c:extLst>
        </c:dLbl>
      </c:pivotFmt>
      <c:pivotFmt>
        <c:idx val="36"/>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2"/>
          </a:solidFill>
          <a:ln>
            <a:noFill/>
          </a:ln>
          <a:effectLst/>
        </c:spP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'bruk 2024'!$B$5:$B$6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2024'!$B$7:$B$12</c:f>
              <c:numCache>
                <c:formatCode>General</c:formatCode>
                <c:ptCount val="5"/>
                <c:pt idx="0">
                  <c:v>78.099999999999994</c:v>
                </c:pt>
                <c:pt idx="1">
                  <c:v>78</c:v>
                </c:pt>
                <c:pt idx="2">
                  <c:v>80</c:v>
                </c:pt>
                <c:pt idx="3">
                  <c:v>80.900000000000006</c:v>
                </c:pt>
                <c:pt idx="4">
                  <c:v>83.6</c:v>
                </c:pt>
              </c:numCache>
            </c:numRef>
          </c:val>
          <c:extLst>
            <c:ext xmlns:c16="http://schemas.microsoft.com/office/drawing/2014/chart" uri="{C3380CC4-5D6E-409C-BE32-E72D297353CC}">
              <c16:uniqueId val="{00000000-860B-4250-BBDD-BBA94C1863CA}"/>
            </c:ext>
          </c:extLst>
        </c:ser>
        <c:ser>
          <c:idx val="1"/>
          <c:order val="1"/>
          <c:tx>
            <c:strRef>
              <c:f>'bruk 2024'!$C$5:$C$6</c:f>
              <c:strCache>
                <c:ptCount val="1"/>
                <c:pt idx="0">
                  <c:v>Åmli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'bruk 2024'!$A$7:$A$12</c:f>
              <c:strCache>
                <c:ptCount val="5"/>
                <c:pt idx="0">
                  <c:v>2013-2019</c:v>
                </c:pt>
                <c:pt idx="1">
                  <c:v>2014-2020</c:v>
                </c:pt>
                <c:pt idx="2">
                  <c:v>2015-2021</c:v>
                </c:pt>
                <c:pt idx="3">
                  <c:v>2016-2022</c:v>
                </c:pt>
                <c:pt idx="4">
                  <c:v>2017-2023</c:v>
                </c:pt>
              </c:strCache>
            </c:strRef>
          </c:cat>
          <c:val>
            <c:numRef>
              <c:f>'bruk 2024'!$C$7:$C$12</c:f>
              <c:numCache>
                <c:formatCode>General</c:formatCode>
                <c:ptCount val="5"/>
                <c:pt idx="0">
                  <c:v>83.3</c:v>
                </c:pt>
                <c:pt idx="1">
                  <c:v>63</c:v>
                </c:pt>
                <c:pt idx="2">
                  <c:v>71.900000000000006</c:v>
                </c:pt>
                <c:pt idx="3">
                  <c:v>80.8</c:v>
                </c:pt>
                <c:pt idx="4">
                  <c:v>80</c:v>
                </c:pt>
              </c:numCache>
            </c:numRef>
          </c:val>
          <c:extLst>
            <c:ext xmlns:c16="http://schemas.microsoft.com/office/drawing/2014/chart" uri="{C3380CC4-5D6E-409C-BE32-E72D297353CC}">
              <c16:uniqueId val="{00000001-860B-4250-BBDD-BBA94C1863CA}"/>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lærekotrakter per 1000 innbyggere, privat sektor, 09.2023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'[Lærekontrakter_180923.xlsx]18.09.23 - privat'!$B$1</c:f>
              <c:strCache>
                <c:ptCount val="1"/>
                <c:pt idx="0">
                  <c:v>Antall lærekotrakter per 1000 innbyggere</c:v>
                </c:pt>
              </c:strCache>
            </c:strRef>
          </c:tx>
          <c:spPr>
            <a:solidFill>
              <a:srgbClr val="002060"/>
            </a:solidFill>
            <a:ln>
              <a:noFill/>
            </a:ln>
            <a:effectLst/>
          </c:spPr>
          <c:invertIfNegative val="0"/>
          <c:dPt>
            <c:idx val="19"/>
            <c:invertIfNegative val="0"/>
            <c:bubble3D val="0"/>
            <c:spPr>
              <a:solidFill>
                <a:srgbClr val="00B0F0"/>
              </a:solidFill>
              <a:ln>
                <a:noFill/>
              </a:ln>
              <a:effectLst/>
            </c:spPr>
            <c:extLst>
              <c:ext xmlns:c16="http://schemas.microsoft.com/office/drawing/2014/chart" uri="{C3380CC4-5D6E-409C-BE32-E72D297353CC}">
                <c16:uniqueId val="{00000003-B9FE-41CA-BA8C-AFEC6FE6095D}"/>
              </c:ext>
            </c:extLst>
          </c:dPt>
          <c:dPt>
            <c:idx val="20"/>
            <c:invertIfNegative val="0"/>
            <c:bubble3D val="0"/>
            <c:spPr>
              <a:solidFill>
                <a:srgbClr val="002060"/>
              </a:solidFill>
              <a:ln>
                <a:noFill/>
              </a:ln>
              <a:effectLst/>
            </c:spPr>
            <c:extLst>
              <c:ext xmlns:c16="http://schemas.microsoft.com/office/drawing/2014/chart" uri="{C3380CC4-5D6E-409C-BE32-E72D297353CC}">
                <c16:uniqueId val="{00000001-B9FE-41CA-BA8C-AFEC6FE6095D}"/>
              </c:ext>
            </c:extLst>
          </c:dPt>
          <c:cat>
            <c:strRef>
              <c:f>'[Lærekontrakter_180923.xlsx]18.09.23 - privat'!$A$2:$A$26</c:f>
              <c:strCache>
                <c:ptCount val="25"/>
                <c:pt idx="0">
                  <c:v>Iveland</c:v>
                </c:pt>
                <c:pt idx="1">
                  <c:v>Vegårshei</c:v>
                </c:pt>
                <c:pt idx="2">
                  <c:v>Hægebostad</c:v>
                </c:pt>
                <c:pt idx="3">
                  <c:v>Gjerstad</c:v>
                </c:pt>
                <c:pt idx="4">
                  <c:v>Sirdal</c:v>
                </c:pt>
                <c:pt idx="5">
                  <c:v>Lillesand</c:v>
                </c:pt>
                <c:pt idx="6">
                  <c:v>Tvedestrand</c:v>
                </c:pt>
                <c:pt idx="7">
                  <c:v>Åseral</c:v>
                </c:pt>
                <c:pt idx="8">
                  <c:v>Valle</c:v>
                </c:pt>
                <c:pt idx="9">
                  <c:v>Froland</c:v>
                </c:pt>
                <c:pt idx="10">
                  <c:v>Vennesla</c:v>
                </c:pt>
                <c:pt idx="11">
                  <c:v>Arendal</c:v>
                </c:pt>
                <c:pt idx="12">
                  <c:v>Risør</c:v>
                </c:pt>
                <c:pt idx="13">
                  <c:v>Kvinesdal</c:v>
                </c:pt>
                <c:pt idx="14">
                  <c:v>Bykle</c:v>
                </c:pt>
                <c:pt idx="15">
                  <c:v>Farsund</c:v>
                </c:pt>
                <c:pt idx="16">
                  <c:v>Lyngdal</c:v>
                </c:pt>
                <c:pt idx="17">
                  <c:v>Grimstad</c:v>
                </c:pt>
                <c:pt idx="18">
                  <c:v>Bygland</c:v>
                </c:pt>
                <c:pt idx="19">
                  <c:v>Åmli</c:v>
                </c:pt>
                <c:pt idx="20">
                  <c:v>Birkenes</c:v>
                </c:pt>
                <c:pt idx="21">
                  <c:v>Kristiansand</c:v>
                </c:pt>
                <c:pt idx="22">
                  <c:v>Evje og Hornnes</c:v>
                </c:pt>
                <c:pt idx="23">
                  <c:v>Lindesnes</c:v>
                </c:pt>
                <c:pt idx="24">
                  <c:v>Flekkefjord</c:v>
                </c:pt>
              </c:strCache>
            </c:strRef>
          </c:cat>
          <c:val>
            <c:numRef>
              <c:f>'[Lærekontrakter_180923.xlsx]18.09.23 - privat'!$B$2:$B$26</c:f>
              <c:numCache>
                <c:formatCode>0.0</c:formatCode>
                <c:ptCount val="25"/>
                <c:pt idx="0">
                  <c:v>1.4880952380952379</c:v>
                </c:pt>
                <c:pt idx="1">
                  <c:v>3.7435657463734211</c:v>
                </c:pt>
                <c:pt idx="2">
                  <c:v>4.5714285714285721</c:v>
                </c:pt>
                <c:pt idx="3">
                  <c:v>4.9566294919454768</c:v>
                </c:pt>
                <c:pt idx="4">
                  <c:v>5.4436581382689164</c:v>
                </c:pt>
                <c:pt idx="5">
                  <c:v>6.3052806725632715</c:v>
                </c:pt>
                <c:pt idx="6">
                  <c:v>6.4683053040103493</c:v>
                </c:pt>
                <c:pt idx="7">
                  <c:v>6.5861690450054882</c:v>
                </c:pt>
                <c:pt idx="8">
                  <c:v>6.7796610169491522</c:v>
                </c:pt>
                <c:pt idx="9">
                  <c:v>6.9646906381600253</c:v>
                </c:pt>
                <c:pt idx="10">
                  <c:v>7.1923630181770628</c:v>
                </c:pt>
                <c:pt idx="11">
                  <c:v>7.2732866026500256</c:v>
                </c:pt>
                <c:pt idx="12">
                  <c:v>7.3464590067587423</c:v>
                </c:pt>
                <c:pt idx="13">
                  <c:v>7.8021248339973441</c:v>
                </c:pt>
                <c:pt idx="14">
                  <c:v>8.0402010050251267</c:v>
                </c:pt>
                <c:pt idx="15">
                  <c:v>8.215010141987829</c:v>
                </c:pt>
                <c:pt idx="16">
                  <c:v>8.6503581062226775</c:v>
                </c:pt>
                <c:pt idx="17">
                  <c:v>8.6631146540854918</c:v>
                </c:pt>
                <c:pt idx="18">
                  <c:v>8.8028169014084519</c:v>
                </c:pt>
                <c:pt idx="19">
                  <c:v>8.9585666293393054</c:v>
                </c:pt>
                <c:pt idx="20">
                  <c:v>9.0909090909090899</c:v>
                </c:pt>
                <c:pt idx="21">
                  <c:v>10.61220183405576</c:v>
                </c:pt>
                <c:pt idx="22">
                  <c:v>11.014344262295083</c:v>
                </c:pt>
                <c:pt idx="23">
                  <c:v>11.371864219089398</c:v>
                </c:pt>
                <c:pt idx="24">
                  <c:v>11.610243055555555</c:v>
                </c:pt>
              </c:numCache>
            </c:numRef>
          </c:val>
          <c:extLst>
            <c:ext xmlns:c16="http://schemas.microsoft.com/office/drawing/2014/chart" uri="{C3380CC4-5D6E-409C-BE32-E72D297353CC}">
              <c16:uniqueId val="{00000002-B9FE-41CA-BA8C-AFEC6FE6095D}"/>
            </c:ext>
          </c:extLst>
        </c:ser>
        <c:dLbls>
          <c:showLegendKey val="0"/>
          <c:showVal val="0"/>
          <c:showCatName val="0"/>
          <c:showSerName val="0"/>
          <c:showPercent val="0"/>
          <c:showBubbleSize val="0"/>
        </c:dLbls>
        <c:gapWidth val="219"/>
        <c:overlap val="-27"/>
        <c:axId val="763938200"/>
        <c:axId val="763933280"/>
      </c:barChart>
      <c:catAx>
        <c:axId val="76393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3280"/>
        <c:crosses val="autoZero"/>
        <c:auto val="1"/>
        <c:lblAlgn val="ctr"/>
        <c:lblOffset val="100"/>
        <c:noMultiLvlLbl val="0"/>
      </c:catAx>
      <c:valAx>
        <c:axId val="763933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9382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'[Sektorfordelt_sysselsetting_tabell_13472_13470.xlsx]Pivot 2023'!$D$4:$D$19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'[Sektorfordelt_sysselsetting_tabell_13472_13470.xlsx]Pivot 2023'!$E$4:$E$19</cx:f>
        <cx:lvl ptCount="16" formatCode="# ##0">
          <cx:pt idx="0">71</cx:pt>
          <cx:pt idx="1">0</cx:pt>
          <cx:pt idx="2">127</cx:pt>
          <cx:pt idx="3">0</cx:pt>
          <cx:pt idx="4">103</cx:pt>
          <cx:pt idx="5">83</cx:pt>
          <cx:pt idx="6">13</cx:pt>
          <cx:pt idx="7">3</cx:pt>
          <cx:pt idx="8">3</cx:pt>
          <cx:pt idx="9">6</cx:pt>
          <cx:pt idx="10">8</cx:pt>
          <cx:pt idx="11">56</cx:pt>
          <cx:pt idx="12">31</cx:pt>
          <cx:pt idx="13">52</cx:pt>
          <cx:pt idx="14">184</cx:pt>
          <cx:pt idx="15">18</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11.11.2024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Åmli samlet for hele befolkningen: 43,7 år (SSB – 2024)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Agder: alle 40,7</a:t>
            </a:r>
            <a:r>
              <a:rPr lang="nb-NO" sz="1200" baseline="0" dirty="0">
                <a:solidFill>
                  <a:schemeClr val="tx1"/>
                </a:solidFill>
              </a:rPr>
              <a:t> – menn 40,0 – kvinner 41,4 </a:t>
            </a:r>
            <a:r>
              <a:rPr lang="nb-NO" sz="1200" dirty="0">
                <a:solidFill>
                  <a:schemeClr val="tx1"/>
                </a:solidFill>
              </a:rPr>
              <a:t>(SSB – 2024)</a:t>
            </a:r>
            <a:endParaRPr lang="nb-NO"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Gjennomsnittsalder Norge: alle 40,8</a:t>
            </a:r>
            <a:r>
              <a:rPr lang="nb-NO" sz="1200" baseline="0" dirty="0">
                <a:solidFill>
                  <a:schemeClr val="tx1"/>
                </a:solidFill>
              </a:rPr>
              <a:t> – menn 40,2 – kvinner 41,5 </a:t>
            </a:r>
            <a:r>
              <a:rPr lang="nb-NO" sz="1200" dirty="0">
                <a:solidFill>
                  <a:schemeClr val="tx1"/>
                </a:solidFill>
              </a:rPr>
              <a:t>(SSB –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Forventa levealder Agder: menn 79,9</a:t>
            </a:r>
            <a:r>
              <a:rPr lang="nn-NO" sz="1200" baseline="0" noProof="0" dirty="0">
                <a:solidFill>
                  <a:schemeClr val="tx1"/>
                </a:solidFill>
              </a:rPr>
              <a:t> - kvinner </a:t>
            </a:r>
            <a:r>
              <a:rPr lang="nn-NO" sz="1200" noProof="0" dirty="0">
                <a:solidFill>
                  <a:schemeClr val="tx1"/>
                </a:solidFill>
              </a:rPr>
              <a:t>83,8 (Tall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tx1"/>
                </a:solidFill>
              </a:rPr>
              <a:t>Forventet levealder </a:t>
            </a:r>
            <a:r>
              <a:rPr lang="nb-NO" dirty="0"/>
              <a:t>Norge: menn 80,3</a:t>
            </a:r>
            <a:r>
              <a:rPr lang="nb-NO" baseline="0" dirty="0"/>
              <a:t> -</a:t>
            </a:r>
            <a:r>
              <a:rPr lang="nb-NO" dirty="0"/>
              <a:t> kvinner 84,0 </a:t>
            </a:r>
            <a:r>
              <a:rPr lang="nn-NO" sz="1200" noProof="0" dirty="0">
                <a:solidFill>
                  <a:schemeClr val="tx1"/>
                </a:solidFill>
              </a:rPr>
              <a:t>(Tall</a:t>
            </a:r>
            <a:r>
              <a:rPr lang="nn-NO" sz="1200" baseline="0" noProof="0" dirty="0">
                <a:solidFill>
                  <a:schemeClr val="tx1"/>
                </a:solidFill>
              </a:rPr>
              <a:t> er gjennomsnitt</a:t>
            </a:r>
            <a:r>
              <a:rPr lang="nn-NO" sz="1200" noProof="0" dirty="0">
                <a:solidFill>
                  <a:schemeClr val="tx1"/>
                </a:solidFill>
              </a:rPr>
              <a:t> 2008-2022, FHI)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200"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Alle areal tall (2024), </a:t>
            </a:r>
            <a:r>
              <a:rPr lang="nn-NO" sz="1200" noProof="0" dirty="0" err="1">
                <a:solidFill>
                  <a:schemeClr val="tx1"/>
                </a:solidFill>
              </a:rPr>
              <a:t>Folketall</a:t>
            </a:r>
            <a:r>
              <a:rPr lang="nn-NO" sz="1200" noProof="0" dirty="0">
                <a:solidFill>
                  <a:schemeClr val="tx1"/>
                </a:solidFill>
              </a:rPr>
              <a:t> (2024), </a:t>
            </a:r>
            <a:r>
              <a:rPr lang="nn-NO" sz="1200" noProof="0" dirty="0" err="1">
                <a:solidFill>
                  <a:schemeClr val="tx1"/>
                </a:solidFill>
              </a:rPr>
              <a:t>Andel</a:t>
            </a:r>
            <a:r>
              <a:rPr lang="nn-NO" sz="1200" baseline="0" noProof="0" dirty="0">
                <a:solidFill>
                  <a:schemeClr val="tx1"/>
                </a:solidFill>
              </a:rPr>
              <a:t> kvinner (2024), </a:t>
            </a:r>
            <a:r>
              <a:rPr lang="nn-NO" sz="1200" baseline="0" noProof="0" dirty="0" err="1">
                <a:solidFill>
                  <a:schemeClr val="tx1"/>
                </a:solidFill>
              </a:rPr>
              <a:t>Andel</a:t>
            </a:r>
            <a:r>
              <a:rPr lang="nn-NO" sz="1200" baseline="0" noProof="0" dirty="0">
                <a:solidFill>
                  <a:schemeClr val="tx1"/>
                </a:solidFill>
              </a:rPr>
              <a:t> i </a:t>
            </a:r>
            <a:r>
              <a:rPr lang="nn-NO" sz="1200" baseline="0" noProof="0" dirty="0" err="1">
                <a:solidFill>
                  <a:schemeClr val="tx1"/>
                </a:solidFill>
              </a:rPr>
              <a:t>tettsted</a:t>
            </a:r>
            <a:r>
              <a:rPr lang="nn-NO" sz="1200" baseline="0" noProof="0" dirty="0">
                <a:solidFill>
                  <a:schemeClr val="tx1"/>
                </a:solidFill>
              </a:rPr>
              <a:t> (2023), </a:t>
            </a:r>
            <a:r>
              <a:rPr lang="nn-NO" sz="1200" baseline="0" noProof="0" dirty="0" err="1">
                <a:solidFill>
                  <a:schemeClr val="tx1"/>
                </a:solidFill>
              </a:rPr>
              <a:t>Personer</a:t>
            </a:r>
            <a:r>
              <a:rPr lang="nn-NO" sz="1200" baseline="0" noProof="0" dirty="0">
                <a:solidFill>
                  <a:schemeClr val="tx1"/>
                </a:solidFill>
              </a:rPr>
              <a:t> per </a:t>
            </a:r>
            <a:r>
              <a:rPr lang="nn-NO" sz="1200" baseline="0" noProof="0" dirty="0" err="1">
                <a:solidFill>
                  <a:schemeClr val="tx1"/>
                </a:solidFill>
              </a:rPr>
              <a:t>husholdning</a:t>
            </a:r>
            <a:r>
              <a:rPr lang="nn-NO" sz="1200" baseline="0" noProof="0" dirty="0">
                <a:solidFill>
                  <a:schemeClr val="tx1"/>
                </a:solidFill>
              </a:rPr>
              <a:t> (2023), </a:t>
            </a:r>
            <a:r>
              <a:rPr lang="nn-NO" sz="1200" baseline="0" noProof="0" dirty="0" err="1">
                <a:solidFill>
                  <a:schemeClr val="tx1"/>
                </a:solidFill>
              </a:rPr>
              <a:t>Elevtall</a:t>
            </a:r>
            <a:r>
              <a:rPr lang="nn-NO" sz="1200" baseline="0" noProof="0" dirty="0">
                <a:solidFill>
                  <a:schemeClr val="tx1"/>
                </a:solidFill>
              </a:rPr>
              <a:t> (2023-24), Distriktsindeks (2023).</a:t>
            </a: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solidFill>
                  <a:schemeClr val="tx1"/>
                </a:solidFill>
              </a:rPr>
              <a:t> </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90612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2024 – 8. november – Agder – kommunal sektor 680</a:t>
            </a:r>
          </a:p>
          <a:p>
            <a:r>
              <a:rPr lang="nb-NO" b="0" dirty="0"/>
              <a:t>2023 – 18. september – Agder – Alle sektorer 3519 - privat sektor 2841 - kommunal sektor 678</a:t>
            </a:r>
          </a:p>
          <a:p>
            <a:r>
              <a:rPr lang="nb-NO" b="0" dirty="0"/>
              <a:t>2022 – 9. september – Agder – Alle</a:t>
            </a:r>
            <a:r>
              <a:rPr lang="nb-NO" b="0" baseline="0" dirty="0"/>
              <a:t> sektorer 3406 – privat sektor 2615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2525 – kommunal sektor 725</a:t>
            </a:r>
            <a:endParaRPr lang="nb-NO" b="0" dirty="0"/>
          </a:p>
          <a:p>
            <a:pPr>
              <a:defRPr/>
            </a:pPr>
            <a:r>
              <a:rPr lang="nb-NO" b="0" dirty="0"/>
              <a:t>2020 – Agder - Alle sektorer 2896 – kommunal sektor 710</a:t>
            </a:r>
            <a:endParaRPr lang="nb-NO" dirty="0"/>
          </a:p>
          <a:p>
            <a:pPr>
              <a:defRPr/>
            </a:pPr>
            <a:r>
              <a:rPr lang="nb-NO" dirty="0"/>
              <a:t>2019 – Agder - Alle sektorer 2949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334993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11.11.2024</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2 - 2023: </a:t>
            </a:r>
          </a:p>
          <a:p>
            <a:pPr marL="628650" lvl="1" indent="-171450">
              <a:buFont typeface="Arial" panose="020B0604020202020204" pitchFamily="34" charset="0"/>
              <a:buChar char="•"/>
            </a:pPr>
            <a:r>
              <a:rPr lang="nb-NO" baseline="0" dirty="0"/>
              <a:t>Agder - Begge kjønn: 54,9 %, Kvinner: 50,9 %, Menn: 59,6 %.</a:t>
            </a:r>
          </a:p>
          <a:p>
            <a:pPr marL="628650" lvl="1" indent="-171450">
              <a:buFont typeface="Arial" panose="020B0604020202020204" pitchFamily="34" charset="0"/>
              <a:buChar char="•"/>
            </a:pPr>
            <a:r>
              <a:rPr lang="nb-NO" baseline="0" dirty="0"/>
              <a:t>Norge - Begge kjønn: 61,4 %, Kvinner: 57,5 %, Menn: 66,0 %.</a:t>
            </a:r>
          </a:p>
          <a:p>
            <a:endParaRPr lang="nb-NO" dirty="0"/>
          </a:p>
          <a:p>
            <a:r>
              <a:rPr lang="nb-NO" dirty="0"/>
              <a:t>Kilde: SSB tabell 11607.</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sz="1200" b="1" i="0" kern="1200" noProof="0" dirty="0">
                <a:solidFill>
                  <a:schemeClr val="tx1"/>
                </a:solidFill>
                <a:effectLst/>
                <a:latin typeface="+mn-lt"/>
                <a:ea typeface="+mn-ea"/>
                <a:cs typeface="+mn-cs"/>
              </a:rPr>
              <a:t>FHI</a:t>
            </a:r>
            <a:r>
              <a:rPr lang="nn-NO" sz="1200" b="0" i="0" kern="1200" noProof="0" dirty="0">
                <a:solidFill>
                  <a:schemeClr val="tx1"/>
                </a:solidFill>
                <a:effectLst/>
                <a:latin typeface="+mn-lt"/>
                <a:ea typeface="+mn-ea"/>
                <a:cs typeface="+mn-cs"/>
              </a:rPr>
              <a:t> - Born som bur i hushald med inntekt under 60 % av nasjonal medianinntekt over ein treårsperiode,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etter EU-skala. Vedvarande </a:t>
            </a:r>
            <a:r>
              <a:rPr lang="nn-NO" sz="1200" b="0" i="0" kern="1200" noProof="0" dirty="0" err="1">
                <a:solidFill>
                  <a:schemeClr val="tx1"/>
                </a:solidFill>
                <a:effectLst/>
                <a:latin typeface="+mn-lt"/>
                <a:ea typeface="+mn-ea"/>
                <a:cs typeface="+mn-cs"/>
              </a:rPr>
              <a:t>låginntekt</a:t>
            </a:r>
            <a:r>
              <a:rPr lang="nn-NO" sz="1200" b="0" i="0" kern="1200" noProof="0" dirty="0">
                <a:solidFill>
                  <a:schemeClr val="tx1"/>
                </a:solidFill>
                <a:effectLst/>
                <a:latin typeface="+mn-lt"/>
                <a:ea typeface="+mn-ea"/>
                <a:cs typeface="+mn-cs"/>
              </a:rPr>
              <a:t> er rekna</a:t>
            </a:r>
            <a:r>
              <a:rPr lang="nn-NO" sz="1200" b="0" i="0" kern="1200" baseline="0" noProof="0" dirty="0">
                <a:solidFill>
                  <a:schemeClr val="tx1"/>
                </a:solidFill>
                <a:effectLst/>
                <a:latin typeface="+mn-lt"/>
                <a:ea typeface="+mn-ea"/>
                <a:cs typeface="+mn-cs"/>
              </a:rPr>
              <a:t> ut</a:t>
            </a:r>
            <a:r>
              <a:rPr lang="nn-NO" sz="1200" b="0" i="0" kern="1200" noProof="0" dirty="0">
                <a:solidFill>
                  <a:schemeClr val="tx1"/>
                </a:solidFill>
                <a:effectLst/>
                <a:latin typeface="+mn-lt"/>
                <a:ea typeface="+mn-ea"/>
                <a:cs typeface="+mn-cs"/>
              </a:rPr>
              <a:t> ved å slå saman inntekter til hushald over ein treårsperiode, og del denne summen på 3. Dette er den gjennomsnittlige hushaldsinntekta i treårsperioden.</a:t>
            </a:r>
            <a:endParaRPr lang="nn-NO" noProof="0" dirty="0"/>
          </a:p>
          <a:p>
            <a:endParaRPr lang="nn-NO" noProof="0" dirty="0"/>
          </a:p>
          <a:p>
            <a:r>
              <a:rPr lang="nn-NO" noProof="0" dirty="0"/>
              <a:t>Kjelde: Folkehelseinstituttet,</a:t>
            </a:r>
            <a:r>
              <a:rPr lang="nn-NO" baseline="0" noProof="0" dirty="0"/>
              <a:t> kommunehelsa.</a:t>
            </a:r>
            <a:endParaRPr lang="nn-NO" noProof="0"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n-NO" noProof="0" dirty="0"/>
              <a:t>Statistikk for Agder samla sett viser ein markant nedgang i tenner med karies for 5-åringar. </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83294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Det vi har gjort her, er å anvende nasjonal referansebane til å beregne referansebane</a:t>
            </a:r>
            <a:r>
              <a:rPr lang="nb-NO" sz="1200" baseline="0" dirty="0"/>
              <a:t> per sektor og kommune i Agder frem mot 2030.</a:t>
            </a:r>
          </a:p>
          <a:p>
            <a:r>
              <a:rPr lang="nb-NO" sz="1200" baseline="0"/>
              <a:t>- Nasjonal referansebane beregnes med utgangspunkt i vedtatt nasjonal politikk.</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NB: Luftfart og kvotepliktig industri er ikkje inkludert i berekningane.</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for 2022</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187650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 Transport og anna mobil forbrenning inkl.</a:t>
            </a:r>
            <a:r>
              <a:rPr lang="nn-NO" baseline="0" noProof="0" dirty="0"/>
              <a:t> vegtrafikk, sjøfart og anna mobil forbrenning.</a:t>
            </a:r>
          </a:p>
          <a:p>
            <a:pPr marL="0" marR="0" lvl="0" indent="0" algn="l" defTabSz="914400" rtl="0" eaLnBrk="1" fontAlgn="auto" latinLnBrk="0" hangingPunct="1">
              <a:lnSpc>
                <a:spcPct val="100000"/>
              </a:lnSpc>
              <a:spcBef>
                <a:spcPts val="0"/>
              </a:spcBef>
              <a:spcAft>
                <a:spcPts val="0"/>
              </a:spcAft>
              <a:buClrTx/>
              <a:buSzTx/>
              <a:buFontTx/>
              <a:buNone/>
              <a:tabLst/>
              <a:defRPr/>
            </a:pPr>
            <a:r>
              <a:rPr lang="nn-NO" baseline="0" noProof="0" dirty="0"/>
              <a:t>-</a:t>
            </a:r>
            <a:r>
              <a:rPr lang="nn-NO" noProof="0" dirty="0"/>
              <a:t> Statistikk dagens klimagassutslepp er for 2022</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175304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Figuren til venstre</a:t>
            </a:r>
            <a:r>
              <a:rPr lang="nn-NO" baseline="0" noProof="0" dirty="0"/>
              <a:t> viser den faktiske befolkningsutviklinga fram til 2024, og deretter </a:t>
            </a:r>
            <a:r>
              <a:rPr lang="nn-NO" baseline="0" noProof="0" dirty="0" err="1"/>
              <a:t>SSB’s</a:t>
            </a:r>
            <a:r>
              <a:rPr lang="nn-NO" baseline="0" noProof="0" dirty="0"/>
              <a:t> middelalternativ fram til 2030. Denne framskrivinga viser ei nokså lineær utvikling og er basert på seinare års utvikling. og at årlige svingingar sjølvsagt ikkje fangast opp. Jo lengre fram i tid ein ser, jo mindre treffsikker er framskrivinga. Desse tar heller ikkje omsyn til hendingar det er grunn til å tru kan ha betyding, som til dømes større infrastrukturprosjekter eller bedrifts etableringar. </a:t>
            </a:r>
          </a:p>
          <a:p>
            <a:r>
              <a:rPr lang="nn-NO" baseline="0" noProof="0" dirty="0"/>
              <a:t>Figuren til høgre er det knyta lite uvisse til auken i den aldrande befolkninga. Dette er menneskjer vi allereie har hos oss i dag.</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per 2022.</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D18A2-FE98-4292-85DF-71FBFE3CE1A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610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25</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noProof="0" dirty="0"/>
              <a:t>Kartet til høgre</a:t>
            </a:r>
            <a:r>
              <a:rPr lang="nn-NO" baseline="0" noProof="0" dirty="0"/>
              <a:t> er laget på grunnlag av </a:t>
            </a:r>
            <a:r>
              <a:rPr lang="nn-NO" baseline="0" noProof="0" dirty="0" err="1"/>
              <a:t>SSB’s</a:t>
            </a:r>
            <a:r>
              <a:rPr lang="nn-NO" baseline="0" noProof="0" dirty="0"/>
              <a:t> rutenettstatistikk. </a:t>
            </a:r>
          </a:p>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Sentralisering</a:t>
            </a:r>
            <a:r>
              <a:rPr lang="nn-NO" baseline="0" noProof="0" dirty="0"/>
              <a:t> er ei global </a:t>
            </a:r>
            <a:r>
              <a:rPr lang="nn-NO" baseline="0" noProof="0" dirty="0" err="1"/>
              <a:t>megatrend</a:t>
            </a:r>
            <a:r>
              <a:rPr lang="nn-NO" baseline="0" noProof="0" dirty="0"/>
              <a: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396579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noProof="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11762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gikk ned fra 2022 til 2023. Gapet til landsgjennomsnittet er imidlertid uendret, siden sysselsettingsandelen også gikk ned i Norge.</a:t>
            </a:r>
          </a:p>
          <a:p>
            <a:pPr marL="171450" indent="-171450">
              <a:buFont typeface="Arial" panose="020B0604020202020204" pitchFamily="34" charset="0"/>
              <a:buChar char="•"/>
            </a:pPr>
            <a:r>
              <a:rPr lang="nb-NO" dirty="0"/>
              <a:t>Agder har også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har også mye lavere sysselsettingsgrad for innvandrere enn landet for øvrig.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Personer på sysselsettingstiltak med lønn fra arbeidsgiver klassifiseres også som sysselsatte.</a:t>
            </a:r>
          </a:p>
          <a:p>
            <a:endParaRPr lang="nb-NO" dirty="0"/>
          </a:p>
        </p:txBody>
      </p:sp>
      <p:sp>
        <p:nvSpPr>
          <p:cNvPr id="4" name="Plassholder for lysbildenummer 3"/>
          <p:cNvSpPr>
            <a:spLocks noGrp="1"/>
          </p:cNvSpPr>
          <p:nvPr>
            <p:ph type="sldNum" sz="quarter" idx="5"/>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2822250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2023,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154 420 (15-74 år)</a:t>
            </a:r>
            <a:br>
              <a:rPr lang="nb-NO" dirty="0"/>
            </a:br>
            <a:r>
              <a:rPr lang="nb-NO" sz="1200" b="0" i="0" kern="1200" dirty="0">
                <a:solidFill>
                  <a:schemeClr val="tx1"/>
                </a:solidFill>
                <a:effectLst/>
                <a:latin typeface="+mn-lt"/>
                <a:ea typeface="+mn-ea"/>
                <a:cs typeface="+mn-cs"/>
              </a:rPr>
              <a:t>Sysselsatte med arbeidssted: 147 240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(4 341) og Arendal (406).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914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noProof="0" dirty="0"/>
              <a:t>Kjelde for verksemdsinformasjon:</a:t>
            </a:r>
            <a:r>
              <a:rPr lang="nn-NO" baseline="0" noProof="0" dirty="0"/>
              <a:t> Brønnøysund registeret.</a:t>
            </a:r>
            <a:endParaRPr lang="nn-NO" noProof="0"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64911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n-NO" noProof="0" dirty="0"/>
              <a:t>Grunnskulepoeng reknast ut ved at alle avsluttande karakterar som blir</a:t>
            </a:r>
            <a:r>
              <a:rPr lang="nn-NO" baseline="0" noProof="0" dirty="0"/>
              <a:t> ført </a:t>
            </a:r>
            <a:r>
              <a:rPr lang="nn-NO" noProof="0" dirty="0"/>
              <a:t>på vitnemålet, leggjast saman og delast på </a:t>
            </a:r>
            <a:r>
              <a:rPr lang="nn-NO" noProof="0" dirty="0" err="1"/>
              <a:t>antal</a:t>
            </a:r>
            <a:r>
              <a:rPr lang="nn-NO" noProof="0" dirty="0"/>
              <a:t> karakterar, slik at ein får eit gjennomsnitt. Deretter gangas gjennomsnittet med 10. </a:t>
            </a:r>
          </a:p>
          <a:p>
            <a:pPr marL="171450" indent="-171450">
              <a:buFont typeface="Arial" panose="020B0604020202020204" pitchFamily="34" charset="0"/>
              <a:buChar char="•"/>
            </a:pPr>
            <a:endParaRPr lang="nn-NO" noProof="0" dirty="0"/>
          </a:p>
          <a:p>
            <a:pPr marL="171450" indent="-171450">
              <a:buFont typeface="Arial" panose="020B0604020202020204" pitchFamily="34" charset="0"/>
              <a:buChar char="•"/>
            </a:pPr>
            <a:r>
              <a:rPr lang="nn-NO" noProof="0" dirty="0"/>
              <a:t>Standpunktkarakterar og eksamensresultat inngår i elevane</a:t>
            </a:r>
            <a:r>
              <a:rPr lang="nn-NO" baseline="0" noProof="0" dirty="0"/>
              <a:t> si</a:t>
            </a:r>
            <a:r>
              <a:rPr lang="nn-NO" noProof="0" dirty="0"/>
              <a:t> sluttvurdering og skal gi informasjon om elevane</a:t>
            </a:r>
            <a:r>
              <a:rPr lang="nn-NO" baseline="0" noProof="0" dirty="0"/>
              <a:t> si</a:t>
            </a:r>
            <a:r>
              <a:rPr lang="nn-NO" noProof="0" dirty="0"/>
              <a:t> kompetanse ved avslutninga av grunnopplæringa.</a:t>
            </a:r>
          </a:p>
          <a:p>
            <a:pPr marL="0" indent="0">
              <a:buFont typeface="Arial" panose="020B0604020202020204" pitchFamily="34" charset="0"/>
              <a:buNone/>
            </a:pPr>
            <a:endParaRPr lang="nb-NO" sz="1200" b="0" i="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Gjennomføring VGS</a:t>
            </a:r>
          </a:p>
          <a:p>
            <a:r>
              <a:rPr lang="nb-NO" dirty="0"/>
              <a:t>Samlet var gjennomføringsgraden for de som startet i vg1 første gang i 2017 på 83,6 % i Agder,</a:t>
            </a:r>
            <a:r>
              <a:rPr lang="nb-NO" baseline="0" dirty="0"/>
              <a:t> som er høyere enn landsgjennomsnittet på 82,2 %.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696342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11.11.2024</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hyperlink" Target="https://agdertall.no/klima/klimagassreduksjoner/" TargetMode="External"/><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 Id="rId14" Type="http://schemas.openxmlformats.org/officeDocument/2006/relationships/chart" Target="../charts/chart17.xml"/></Relationships>
</file>

<file path=ppt/slides/_rels/slide22.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notesSlide" Target="../notesSlides/notesSlide18.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agdertall.no/naringsliv/pendling/"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Åmli</a:t>
            </a:r>
          </a:p>
        </p:txBody>
      </p:sp>
      <p:sp>
        <p:nvSpPr>
          <p:cNvPr id="3" name="Undertittel 2"/>
          <p:cNvSpPr>
            <a:spLocks noGrp="1"/>
          </p:cNvSpPr>
          <p:nvPr>
            <p:ph type="subTitle" idx="1"/>
          </p:nvPr>
        </p:nvSpPr>
        <p:spPr/>
        <p:txBody>
          <a:bodyPr/>
          <a:lstStyle/>
          <a:p>
            <a:endParaRPr lang="nb-NO" dirty="0"/>
          </a:p>
          <a:p>
            <a:r>
              <a:rPr lang="nn-NO" dirty="0"/>
              <a:t>Utvalt statistikk for gjennomgåande tema i regionplan Agder</a:t>
            </a:r>
          </a:p>
          <a:p>
            <a:endParaRPr lang="nb-NO" dirty="0"/>
          </a:p>
        </p:txBody>
      </p:sp>
      <p:pic>
        <p:nvPicPr>
          <p:cNvPr id="4" name="Bilde 3" descr="Symbol FN bærekraftsmål 17 - samarbeid  for å nå målen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2023</a:t>
            </a:r>
          </a:p>
        </p:txBody>
      </p:sp>
      <p:sp>
        <p:nvSpPr>
          <p:cNvPr id="10" name="TekstSylinder 9"/>
          <p:cNvSpPr txBox="1"/>
          <p:nvPr/>
        </p:nvSpPr>
        <p:spPr>
          <a:xfrm>
            <a:off x="713577" y="5098892"/>
            <a:ext cx="10510287" cy="830997"/>
          </a:xfrm>
          <a:prstGeom prst="rect">
            <a:avLst/>
          </a:prstGeom>
          <a:noFill/>
        </p:spPr>
        <p:txBody>
          <a:bodyPr wrap="square" rtlCol="0">
            <a:spAutoFit/>
          </a:bodyPr>
          <a:lstStyle/>
          <a:p>
            <a:r>
              <a:rPr lang="nn-NO" sz="1600" dirty="0"/>
              <a:t>Bergene Holm AS er den største private arbeidsgivaren i Åmli (trelast- og trevareindustri), mens </a:t>
            </a:r>
            <a:r>
              <a:rPr lang="nn-NO" sz="1600" dirty="0" err="1"/>
              <a:t>Multicom</a:t>
            </a:r>
            <a:r>
              <a:rPr lang="nn-NO" sz="1600" dirty="0"/>
              <a:t> AS (internetthandel med IKT-utstyr) er størst innan varehandel. </a:t>
            </a:r>
            <a:r>
              <a:rPr lang="nn-NO" sz="1600" dirty="0" err="1"/>
              <a:t>Baas</a:t>
            </a:r>
            <a:r>
              <a:rPr lang="nn-NO" sz="1600" dirty="0"/>
              <a:t> entreprenør AS er størst innanfor bygg og anlegg.</a:t>
            </a:r>
          </a:p>
        </p:txBody>
      </p:sp>
      <p:sp>
        <p:nvSpPr>
          <p:cNvPr id="5" name="TekstSylinder 4">
            <a:extLst>
              <a:ext uri="{FF2B5EF4-FFF2-40B4-BE49-F238E27FC236}">
                <a16:creationId xmlns:a16="http://schemas.microsoft.com/office/drawing/2014/main" id="{F6333A89-4CDF-5552-CFC4-ADEBE79359FF}"/>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7" name="Diagram 6"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1588523951"/>
                  </p:ext>
                </p:extLst>
              </p:nvPr>
            </p:nvGraphicFramePr>
            <p:xfrm>
              <a:off x="713577" y="1249282"/>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Diagram 6"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713577" y="1249282"/>
                <a:ext cx="5005389" cy="3690938"/>
              </a:xfrm>
              <a:prstGeom prst="rect">
                <a:avLst/>
              </a:prstGeom>
            </p:spPr>
          </p:pic>
        </mc:Fallback>
      </mc:AlternateContent>
      <p:graphicFrame>
        <p:nvGraphicFramePr>
          <p:cNvPr id="8" name="Diagram 7"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4034063417"/>
              </p:ext>
            </p:extLst>
          </p:nvPr>
        </p:nvGraphicFramePr>
        <p:xfrm>
          <a:off x="5791200" y="1279726"/>
          <a:ext cx="6355324" cy="36604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5"/>
            <a:ext cx="5794209" cy="1021481"/>
          </a:xfrm>
        </p:spPr>
        <p:txBody>
          <a:bodyPr/>
          <a:lstStyle/>
          <a:p>
            <a:r>
              <a:rPr lang="nn-NO" dirty="0"/>
              <a:t>Levekår, likestilling, </a:t>
            </a:r>
            <a:r>
              <a:rPr lang="nn-NO" dirty="0" err="1"/>
              <a:t>inkludering</a:t>
            </a:r>
            <a:r>
              <a:rPr lang="nn-NO" dirty="0"/>
              <a:t> og mangfald</a:t>
            </a:r>
            <a:endParaRPr lang="nb-NO" dirty="0"/>
          </a:p>
        </p:txBody>
      </p:sp>
      <p:sp>
        <p:nvSpPr>
          <p:cNvPr id="3" name="Undertittel 2"/>
          <p:cNvSpPr>
            <a:spLocks noGrp="1"/>
          </p:cNvSpPr>
          <p:nvPr>
            <p:ph type="subTitle" idx="1"/>
          </p:nvPr>
        </p:nvSpPr>
        <p:spPr>
          <a:xfrm>
            <a:off x="1193800" y="3135253"/>
            <a:ext cx="10171112" cy="1541688"/>
          </a:xfrm>
        </p:spPr>
        <p:txBody>
          <a:bodyPr/>
          <a:lstStyle/>
          <a:p>
            <a:r>
              <a:rPr lang="nn-NO" i="1" dirty="0"/>
              <a:t>Regionplan Agder 2030 teiknar eit framtidsbilde der Agder er ein attraktiv region å bu i, arbeida i og besøkje. Byane, tettstadene og bygdesentera er trygge og attraktive stader med identitet og innovasjonskraft. Stadene er kompakte, tilrettelagt for alle, uansett funksjonsevne, og </a:t>
            </a:r>
            <a:r>
              <a:rPr lang="nn-NO" i="1" dirty="0" err="1"/>
              <a:t>ivaretar</a:t>
            </a:r>
            <a:r>
              <a:rPr lang="nn-NO" i="1" dirty="0"/>
              <a:t> behova som både minoritetsgrupper og ein stadig aukande </a:t>
            </a:r>
            <a:r>
              <a:rPr lang="nn-NO" i="1" dirty="0" err="1"/>
              <a:t>andel</a:t>
            </a:r>
            <a:r>
              <a:rPr lang="nn-NO" i="1" dirty="0"/>
              <a:t> eldre har.</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150220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Grunnskulepoeng</a:t>
            </a:r>
          </a:p>
        </p:txBody>
      </p:sp>
      <p:sp>
        <p:nvSpPr>
          <p:cNvPr id="3" name="Plassholder for innhold 2"/>
          <p:cNvSpPr>
            <a:spLocks noGrp="1"/>
          </p:cNvSpPr>
          <p:nvPr>
            <p:ph idx="1"/>
          </p:nvPr>
        </p:nvSpPr>
        <p:spPr>
          <a:xfrm>
            <a:off x="516862" y="1300162"/>
            <a:ext cx="3857711" cy="3469265"/>
          </a:xfrm>
        </p:spPr>
        <p:txBody>
          <a:bodyPr/>
          <a:lstStyle/>
          <a:p>
            <a:r>
              <a:rPr lang="nn-NO" sz="2000" dirty="0"/>
              <a:t>Åmli ligg under snittet for fylket de siste fem årene.</a:t>
            </a:r>
          </a:p>
          <a:p>
            <a:pPr marL="0" indent="0">
              <a:buNone/>
            </a:pPr>
            <a:r>
              <a:rPr lang="nn-NO" sz="2000" dirty="0"/>
              <a:t> </a:t>
            </a:r>
          </a:p>
          <a:p>
            <a:r>
              <a:rPr lang="nn-NO" sz="2000" dirty="0"/>
              <a:t>Grunnskulepoenga for 2020, 2021 og 2022 er basert på standpunkt, sidan eksamenar blei avlyst under pandemien. Dette gjer at grunnskulepoenga for desse åra ikkje utan vidare kan samanliknast med andre år.</a:t>
            </a:r>
          </a:p>
        </p:txBody>
      </p:sp>
      <p:sp>
        <p:nvSpPr>
          <p:cNvPr id="4" name="TekstSylinder 3">
            <a:extLst>
              <a:ext uri="{FF2B5EF4-FFF2-40B4-BE49-F238E27FC236}">
                <a16:creationId xmlns:a16="http://schemas.microsoft.com/office/drawing/2014/main" id="{7E2FFA28-6A17-187F-316C-271CC5BC0990}"/>
              </a:ext>
            </a:extLst>
          </p:cNvPr>
          <p:cNvSpPr txBox="1"/>
          <p:nvPr/>
        </p:nvSpPr>
        <p:spPr>
          <a:xfrm>
            <a:off x="703868" y="5158510"/>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5" name="Diagram 4"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2833668323"/>
              </p:ext>
            </p:extLst>
          </p:nvPr>
        </p:nvGraphicFramePr>
        <p:xfrm>
          <a:off x="5612056" y="1300162"/>
          <a:ext cx="6219826" cy="41519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n-NO" dirty="0"/>
              <a:t>Gjennomføring vidaregåande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n-NO" dirty="0"/>
              <a:t>For 2017-kullet var gjennomførings-grada i kommunen 80,0 %. Dette er </a:t>
            </a:r>
            <a:r>
              <a:rPr lang="nn-NO" dirty="0" err="1"/>
              <a:t>lavere</a:t>
            </a:r>
            <a:r>
              <a:rPr lang="nn-NO" dirty="0"/>
              <a:t> enn snitt for fylket.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2023.</a:t>
            </a:r>
            <a:endParaRPr lang="nn-NO" dirty="0"/>
          </a:p>
        </p:txBody>
      </p:sp>
      <p:graphicFrame>
        <p:nvGraphicFramePr>
          <p:cNvPr id="5" name="Tabell 4">
            <a:extLst>
              <a:ext uri="{FF2B5EF4-FFF2-40B4-BE49-F238E27FC236}">
                <a16:creationId xmlns:a16="http://schemas.microsoft.com/office/drawing/2014/main" id="{E7B54C5F-9B7A-F64F-3D33-DB7393B733BA}"/>
              </a:ext>
            </a:extLst>
          </p:cNvPr>
          <p:cNvGraphicFramePr>
            <a:graphicFrameLocks noGrp="1"/>
          </p:cNvGraphicFramePr>
          <p:nvPr>
            <p:extLst>
              <p:ext uri="{D42A27DB-BD31-4B8C-83A1-F6EECF244321}">
                <p14:modId xmlns:p14="http://schemas.microsoft.com/office/powerpoint/2010/main" val="3612721874"/>
              </p:ext>
            </p:extLst>
          </p:nvPr>
        </p:nvGraphicFramePr>
        <p:xfrm>
          <a:off x="695910" y="3429000"/>
          <a:ext cx="4038600" cy="1546860"/>
        </p:xfrm>
        <a:graphic>
          <a:graphicData uri="http://schemas.openxmlformats.org/drawingml/2006/table">
            <a:tbl>
              <a:tblPr firstRow="1"/>
              <a:tblGrid>
                <a:gridCol w="1054100">
                  <a:extLst>
                    <a:ext uri="{9D8B030D-6E8A-4147-A177-3AD203B41FA5}">
                      <a16:colId xmlns:a16="http://schemas.microsoft.com/office/drawing/2014/main" val="3600966755"/>
                    </a:ext>
                  </a:extLst>
                </a:gridCol>
                <a:gridCol w="1054100">
                  <a:extLst>
                    <a:ext uri="{9D8B030D-6E8A-4147-A177-3AD203B41FA5}">
                      <a16:colId xmlns:a16="http://schemas.microsoft.com/office/drawing/2014/main" val="3727939240"/>
                    </a:ext>
                  </a:extLst>
                </a:gridCol>
                <a:gridCol w="965200">
                  <a:extLst>
                    <a:ext uri="{9D8B030D-6E8A-4147-A177-3AD203B41FA5}">
                      <a16:colId xmlns:a16="http://schemas.microsoft.com/office/drawing/2014/main" val="282504144"/>
                    </a:ext>
                  </a:extLst>
                </a:gridCol>
                <a:gridCol w="965200">
                  <a:extLst>
                    <a:ext uri="{9D8B030D-6E8A-4147-A177-3AD203B41FA5}">
                      <a16:colId xmlns:a16="http://schemas.microsoft.com/office/drawing/2014/main" val="1786239588"/>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0380165"/>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Åmli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72,0 %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28,0 %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5421005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85,7 %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14,3 %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20224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45,5 %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8445458"/>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56,7 %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nb-NO" sz="1300" b="0" i="0" u="none" strike="noStrike">
                          <a:solidFill>
                            <a:srgbClr val="000000"/>
                          </a:solidFill>
                          <a:effectLst/>
                          <a:latin typeface="Calibri" panose="020F0502020204030204" pitchFamily="34" charset="0"/>
                        </a:rPr>
                        <a:t>43,3 %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675731589"/>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50,4 %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a:solidFill>
                            <a:srgbClr val="000000"/>
                          </a:solidFill>
                          <a:effectLst/>
                          <a:latin typeface="Calibri" panose="020F0502020204030204" pitchFamily="34" charset="0"/>
                        </a:rPr>
                        <a:t>49,6 %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122532"/>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62,9 %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300" b="0" i="0" u="none" strike="noStrike" dirty="0">
                          <a:solidFill>
                            <a:srgbClr val="000000"/>
                          </a:solidFill>
                          <a:effectLst/>
                          <a:latin typeface="Calibri" panose="020F0502020204030204" pitchFamily="34" charset="0"/>
                        </a:rPr>
                        <a:t>37,1 %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1275991"/>
                  </a:ext>
                </a:extLst>
              </a:tr>
            </a:tbl>
          </a:graphicData>
        </a:graphic>
      </p:graphicFrame>
      <p:sp>
        <p:nvSpPr>
          <p:cNvPr id="4" name="TekstSylinder 3">
            <a:extLst>
              <a:ext uri="{FF2B5EF4-FFF2-40B4-BE49-F238E27FC236}">
                <a16:creationId xmlns:a16="http://schemas.microsoft.com/office/drawing/2014/main" id="{7AD052A0-F68B-DC38-1322-D3BCA560790D}"/>
              </a:ext>
            </a:extLst>
          </p:cNvPr>
          <p:cNvSpPr txBox="1"/>
          <p:nvPr/>
        </p:nvSpPr>
        <p:spPr>
          <a:xfrm>
            <a:off x="695910" y="5314661"/>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7" name="Diagram 6"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953573129"/>
              </p:ext>
            </p:extLst>
          </p:nvPr>
        </p:nvGraphicFramePr>
        <p:xfrm>
          <a:off x="5257800" y="1309687"/>
          <a:ext cx="6791325" cy="3666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833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355230" y="95933"/>
            <a:ext cx="10153651" cy="685606"/>
          </a:xfrm>
        </p:spPr>
        <p:txBody>
          <a:bodyPr/>
          <a:lstStyle/>
          <a:p>
            <a:r>
              <a:rPr lang="nn-NO" dirty="0"/>
              <a:t>Lærekontraktar kommunal og privat sektor</a:t>
            </a:r>
          </a:p>
        </p:txBody>
      </p:sp>
      <p:sp>
        <p:nvSpPr>
          <p:cNvPr id="12" name="TekstSylinder 11"/>
          <p:cNvSpPr txBox="1"/>
          <p:nvPr/>
        </p:nvSpPr>
        <p:spPr>
          <a:xfrm>
            <a:off x="308762" y="1003580"/>
            <a:ext cx="4092416" cy="3693319"/>
          </a:xfrm>
          <a:prstGeom prst="rect">
            <a:avLst/>
          </a:prstGeom>
          <a:noFill/>
        </p:spPr>
        <p:txBody>
          <a:bodyPr wrap="square" rtlCol="0">
            <a:spAutoFit/>
          </a:bodyPr>
          <a:lstStyle/>
          <a:p>
            <a:pPr marL="285750" indent="-285750" algn="l">
              <a:buFont typeface="Arial" panose="020B0604020202020204" pitchFamily="34" charset="0"/>
              <a:buChar char="•"/>
            </a:pPr>
            <a:r>
              <a:rPr lang="nn-NO" dirty="0"/>
              <a:t>Åmli har ikkje nådd målsetjinga om tre lærekontraktar i kommunal sektor per 1000 innbyggarar i 2024.</a:t>
            </a:r>
          </a:p>
          <a:p>
            <a:pPr marL="285750" indent="-285750" algn="l">
              <a:buFont typeface="Arial" panose="020B0604020202020204" pitchFamily="34" charset="0"/>
              <a:buChar char="•"/>
            </a:pPr>
            <a:endParaRPr lang="nn-NO" dirty="0"/>
          </a:p>
          <a:p>
            <a:pPr marL="285750" indent="-285750">
              <a:buFont typeface="Arial" panose="020B0604020202020204" pitchFamily="34" charset="0"/>
              <a:buChar char="•"/>
            </a:pPr>
            <a:r>
              <a:rPr lang="nn-NO" dirty="0"/>
              <a:t>Kommunen har 1 lærekontrakt i kommunal sektor, og manglar 4 for å nå målsetjinga.</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Åmli har 9 lærekontraktar per 1000 innbyggarar i privat sektor (2023).</a:t>
            </a:r>
          </a:p>
          <a:p>
            <a:pPr marL="285750" indent="-285750">
              <a:buFont typeface="Arial" panose="020B0604020202020204" pitchFamily="34" charset="0"/>
              <a:buChar char="•"/>
            </a:pPr>
            <a:endParaRPr lang="nb-NO" dirty="0"/>
          </a:p>
          <a:p>
            <a:endParaRPr lang="nb-NO" dirty="0"/>
          </a:p>
          <a:p>
            <a:pPr marL="285750" indent="-285750" algn="l">
              <a:buFont typeface="Arial" panose="020B0604020202020204" pitchFamily="34" charset="0"/>
              <a:buChar char="•"/>
            </a:pPr>
            <a:endParaRPr lang="nb-NO" dirty="0"/>
          </a:p>
        </p:txBody>
      </p:sp>
      <p:graphicFrame>
        <p:nvGraphicFramePr>
          <p:cNvPr id="3" name="Diagram 2" descr="Stolpediagram som viser antall lærekotrakter per 1000 innbyggere, privat sektor. Sammenligner alle kommuner i Agder.">
            <a:extLst>
              <a:ext uri="{FF2B5EF4-FFF2-40B4-BE49-F238E27FC236}">
                <a16:creationId xmlns:a16="http://schemas.microsoft.com/office/drawing/2014/main" id="{C2B976B0-4BA5-CBF0-7336-9F3F990AA131}"/>
              </a:ext>
            </a:extLst>
          </p:cNvPr>
          <p:cNvGraphicFramePr>
            <a:graphicFrameLocks/>
          </p:cNvGraphicFramePr>
          <p:nvPr>
            <p:extLst>
              <p:ext uri="{D42A27DB-BD31-4B8C-83A1-F6EECF244321}">
                <p14:modId xmlns:p14="http://schemas.microsoft.com/office/powerpoint/2010/main" val="1231790186"/>
              </p:ext>
            </p:extLst>
          </p:nvPr>
        </p:nvGraphicFramePr>
        <p:xfrm>
          <a:off x="5063068" y="3618417"/>
          <a:ext cx="6932990" cy="2307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descr="Stolpediagram som viser antall lærekontrakter per 1000 innbyggere, kommunal sektor. Sammenligner alle kommuner i Agder.">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894925194"/>
              </p:ext>
            </p:extLst>
          </p:nvPr>
        </p:nvGraphicFramePr>
        <p:xfrm>
          <a:off x="5063068" y="1023937"/>
          <a:ext cx="6932990" cy="24050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41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51357" y="295469"/>
            <a:ext cx="6174393" cy="685606"/>
          </a:xfrm>
        </p:spPr>
        <p:txBody>
          <a:bodyPr/>
          <a:lstStyle/>
          <a:p>
            <a:r>
              <a:rPr lang="nb-NO" sz="4000" dirty="0"/>
              <a:t>Deltid kvinner 20-66 år</a:t>
            </a:r>
          </a:p>
        </p:txBody>
      </p:sp>
      <p:sp>
        <p:nvSpPr>
          <p:cNvPr id="3" name="TekstSylinder 2">
            <a:extLst>
              <a:ext uri="{FF2B5EF4-FFF2-40B4-BE49-F238E27FC236}">
                <a16:creationId xmlns:a16="http://schemas.microsoft.com/office/drawing/2014/main" id="{6CE8BC66-1916-AAFB-9338-1FCDDCAAA287}"/>
              </a:ext>
            </a:extLst>
          </p:cNvPr>
          <p:cNvSpPr txBox="1"/>
          <p:nvPr/>
        </p:nvSpPr>
        <p:spPr>
          <a:xfrm>
            <a:off x="549237" y="5612547"/>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6" name="Tabell 5">
            <a:extLst>
              <a:ext uri="{FF2B5EF4-FFF2-40B4-BE49-F238E27FC236}">
                <a16:creationId xmlns:a16="http://schemas.microsoft.com/office/drawing/2014/main" id="{96A99C66-6844-BC09-F307-612EE0BFF851}"/>
              </a:ext>
            </a:extLst>
          </p:cNvPr>
          <p:cNvGraphicFramePr>
            <a:graphicFrameLocks noGrp="1"/>
          </p:cNvGraphicFramePr>
          <p:nvPr>
            <p:extLst>
              <p:ext uri="{D42A27DB-BD31-4B8C-83A1-F6EECF244321}">
                <p14:modId xmlns:p14="http://schemas.microsoft.com/office/powerpoint/2010/main" val="1966460989"/>
              </p:ext>
            </p:extLst>
          </p:nvPr>
        </p:nvGraphicFramePr>
        <p:xfrm>
          <a:off x="647830" y="4111069"/>
          <a:ext cx="4562345" cy="1432560"/>
        </p:xfrm>
        <a:graphic>
          <a:graphicData uri="http://schemas.openxmlformats.org/drawingml/2006/table">
            <a:tbl>
              <a:tblPr firstRow="1" bandRow="1">
                <a:tableStyleId>{7DF18680-E054-41AD-8BC1-D1AEF772440D}</a:tableStyleId>
              </a:tblPr>
              <a:tblGrid>
                <a:gridCol w="1507778">
                  <a:extLst>
                    <a:ext uri="{9D8B030D-6E8A-4147-A177-3AD203B41FA5}">
                      <a16:colId xmlns:a16="http://schemas.microsoft.com/office/drawing/2014/main" val="458187021"/>
                    </a:ext>
                  </a:extLst>
                </a:gridCol>
                <a:gridCol w="1018189">
                  <a:extLst>
                    <a:ext uri="{9D8B030D-6E8A-4147-A177-3AD203B41FA5}">
                      <a16:colId xmlns:a16="http://schemas.microsoft.com/office/drawing/2014/main" val="221583423"/>
                    </a:ext>
                  </a:extLst>
                </a:gridCol>
                <a:gridCol w="1018189">
                  <a:extLst>
                    <a:ext uri="{9D8B030D-6E8A-4147-A177-3AD203B41FA5}">
                      <a16:colId xmlns:a16="http://schemas.microsoft.com/office/drawing/2014/main" val="1883679846"/>
                    </a:ext>
                  </a:extLst>
                </a:gridCol>
                <a:gridCol w="1018189">
                  <a:extLst>
                    <a:ext uri="{9D8B030D-6E8A-4147-A177-3AD203B41FA5}">
                      <a16:colId xmlns:a16="http://schemas.microsoft.com/office/drawing/2014/main" val="2441713524"/>
                    </a:ext>
                  </a:extLst>
                </a:gridCol>
              </a:tblGrid>
              <a:tr h="467507">
                <a:tc>
                  <a:txBody>
                    <a:bodyPr/>
                    <a:lstStyle/>
                    <a:p>
                      <a:pPr algn="ctr"/>
                      <a:r>
                        <a:rPr lang="nb-NO" sz="1400" dirty="0"/>
                        <a:t>20-66 år</a:t>
                      </a:r>
                      <a:endParaRPr lang="nb-NO" sz="1400" b="1" dirty="0"/>
                    </a:p>
                  </a:txBody>
                  <a:tcPr anchor="ctr"/>
                </a:tc>
                <a:tc>
                  <a:txBody>
                    <a:bodyPr/>
                    <a:lstStyle/>
                    <a:p>
                      <a:pPr algn="ctr"/>
                      <a:r>
                        <a:rPr lang="nb-NO" sz="1400" dirty="0"/>
                        <a:t>Begge kjønn</a:t>
                      </a:r>
                      <a:endParaRPr lang="nb-NO" sz="1400" b="1" dirty="0"/>
                    </a:p>
                  </a:txBody>
                  <a:tcPr anchor="ctr"/>
                </a:tc>
                <a:tc>
                  <a:txBody>
                    <a:bodyPr/>
                    <a:lstStyle/>
                    <a:p>
                      <a:pPr algn="ctr"/>
                      <a:r>
                        <a:rPr lang="nb-NO" sz="1400" dirty="0"/>
                        <a:t>Menn</a:t>
                      </a:r>
                      <a:endParaRPr lang="nb-NO" sz="1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a:t>Kvinner</a:t>
                      </a:r>
                      <a:endParaRPr lang="nb-NO" sz="1400" b="1"/>
                    </a:p>
                  </a:txBody>
                  <a:tcPr anchor="ctr"/>
                </a:tc>
                <a:extLst>
                  <a:ext uri="{0D108BD9-81ED-4DB2-BD59-A6C34878D82A}">
                    <a16:rowId xmlns:a16="http://schemas.microsoft.com/office/drawing/2014/main" val="957641228"/>
                  </a:ext>
                </a:extLst>
              </a:tr>
              <a:tr h="275999">
                <a:tc>
                  <a:txBody>
                    <a:bodyPr/>
                    <a:lstStyle/>
                    <a:p>
                      <a:pPr algn="ctr"/>
                      <a:r>
                        <a:rPr lang="nb-NO" sz="1400" b="0" dirty="0"/>
                        <a:t>Åmli</a:t>
                      </a:r>
                    </a:p>
                  </a:txBody>
                  <a:tcPr anchor="ctr"/>
                </a:tc>
                <a:tc>
                  <a:txBody>
                    <a:bodyPr/>
                    <a:lstStyle/>
                    <a:p>
                      <a:pPr algn="ctr"/>
                      <a:r>
                        <a:rPr lang="nb-NO" sz="1400" b="0" dirty="0"/>
                        <a:t>35,6</a:t>
                      </a:r>
                    </a:p>
                  </a:txBody>
                  <a:tcPr anchor="ctr"/>
                </a:tc>
                <a:tc>
                  <a:txBody>
                    <a:bodyPr/>
                    <a:lstStyle/>
                    <a:p>
                      <a:pPr algn="ctr"/>
                      <a:r>
                        <a:rPr lang="nb-NO" sz="1400" b="0" dirty="0"/>
                        <a:t>19,3</a:t>
                      </a:r>
                    </a:p>
                  </a:txBody>
                  <a:tcPr anchor="ctr"/>
                </a:tc>
                <a:tc>
                  <a:txBody>
                    <a:bodyPr/>
                    <a:lstStyle/>
                    <a:p>
                      <a:pPr algn="ctr"/>
                      <a:r>
                        <a:rPr lang="nb-NO" sz="1400" b="0" dirty="0"/>
                        <a:t>55,7</a:t>
                      </a:r>
                    </a:p>
                  </a:txBody>
                  <a:tcPr anchor="ctr"/>
                </a:tc>
                <a:extLst>
                  <a:ext uri="{0D108BD9-81ED-4DB2-BD59-A6C34878D82A}">
                    <a16:rowId xmlns:a16="http://schemas.microsoft.com/office/drawing/2014/main" val="4019652575"/>
                  </a:ext>
                </a:extLst>
              </a:tr>
              <a:tr h="275999">
                <a:tc>
                  <a:txBody>
                    <a:bodyPr/>
                    <a:lstStyle/>
                    <a:p>
                      <a:pPr algn="ctr"/>
                      <a:r>
                        <a:rPr lang="nb-NO" sz="1400" dirty="0"/>
                        <a:t>Agder</a:t>
                      </a:r>
                      <a:endParaRPr lang="nb-NO" sz="1400" b="1" dirty="0"/>
                    </a:p>
                  </a:txBody>
                  <a:tcPr anchor="ctr"/>
                </a:tc>
                <a:tc>
                  <a:txBody>
                    <a:bodyPr/>
                    <a:lstStyle/>
                    <a:p>
                      <a:pPr algn="ctr"/>
                      <a:r>
                        <a:rPr lang="nb-NO" sz="1400" b="0" dirty="0"/>
                        <a:t>30,9</a:t>
                      </a:r>
                    </a:p>
                  </a:txBody>
                  <a:tcPr anchor="ctr"/>
                </a:tc>
                <a:tc>
                  <a:txBody>
                    <a:bodyPr/>
                    <a:lstStyle/>
                    <a:p>
                      <a:pPr algn="ctr"/>
                      <a:r>
                        <a:rPr lang="nb-NO" sz="1400" b="0" dirty="0"/>
                        <a:t>18,6</a:t>
                      </a:r>
                    </a:p>
                  </a:txBody>
                  <a:tcPr anchor="ctr"/>
                </a:tc>
                <a:tc>
                  <a:txBody>
                    <a:bodyPr/>
                    <a:lstStyle/>
                    <a:p>
                      <a:pPr algn="ctr"/>
                      <a:r>
                        <a:rPr lang="nb-NO" sz="1400" b="0" dirty="0"/>
                        <a:t>44,6</a:t>
                      </a:r>
                    </a:p>
                  </a:txBody>
                  <a:tcPr anchor="ctr"/>
                </a:tc>
                <a:extLst>
                  <a:ext uri="{0D108BD9-81ED-4DB2-BD59-A6C34878D82A}">
                    <a16:rowId xmlns:a16="http://schemas.microsoft.com/office/drawing/2014/main" val="4145178818"/>
                  </a:ext>
                </a:extLst>
              </a:tr>
              <a:tr h="275999">
                <a:tc>
                  <a:txBody>
                    <a:bodyPr/>
                    <a:lstStyle/>
                    <a:p>
                      <a:pPr algn="ctr"/>
                      <a:r>
                        <a:rPr lang="nb-NO" sz="1400" dirty="0"/>
                        <a:t>Norge</a:t>
                      </a:r>
                      <a:endParaRPr lang="nb-NO" sz="1400" b="1" dirty="0"/>
                    </a:p>
                  </a:txBody>
                  <a:tcPr anchor="ctr"/>
                </a:tc>
                <a:tc>
                  <a:txBody>
                    <a:bodyPr/>
                    <a:lstStyle/>
                    <a:p>
                      <a:pPr algn="ctr"/>
                      <a:r>
                        <a:rPr lang="nb-NO" sz="1400" b="0" dirty="0"/>
                        <a:t>25,4</a:t>
                      </a:r>
                    </a:p>
                  </a:txBody>
                  <a:tcPr anchor="ctr"/>
                </a:tc>
                <a:tc>
                  <a:txBody>
                    <a:bodyPr/>
                    <a:lstStyle/>
                    <a:p>
                      <a:pPr algn="ctr"/>
                      <a:r>
                        <a:rPr lang="nb-NO" sz="1400" b="0" dirty="0"/>
                        <a:t>16,3</a:t>
                      </a:r>
                    </a:p>
                  </a:txBody>
                  <a:tcPr anchor="ctr"/>
                </a:tc>
                <a:tc>
                  <a:txBody>
                    <a:bodyPr/>
                    <a:lstStyle/>
                    <a:p>
                      <a:pPr algn="ctr"/>
                      <a:r>
                        <a:rPr lang="nb-NO" sz="1400" b="0" dirty="0"/>
                        <a:t>35,4</a:t>
                      </a:r>
                    </a:p>
                  </a:txBody>
                  <a:tcPr anchor="ctr"/>
                </a:tc>
                <a:extLst>
                  <a:ext uri="{0D108BD9-81ED-4DB2-BD59-A6C34878D82A}">
                    <a16:rowId xmlns:a16="http://schemas.microsoft.com/office/drawing/2014/main" val="2028139095"/>
                  </a:ext>
                </a:extLst>
              </a:tr>
            </a:tbl>
          </a:graphicData>
        </a:graphic>
      </p:graphicFrame>
      <p:pic>
        <p:nvPicPr>
          <p:cNvPr id="7" name="Bilde 6" descr="Linjediagram som viser utviklingen i andel kvinner 20-66 år som jobber deltid. Tidsserie for Agder og Norge. ">
            <a:extLst>
              <a:ext uri="{FF2B5EF4-FFF2-40B4-BE49-F238E27FC236}">
                <a16:creationId xmlns:a16="http://schemas.microsoft.com/office/drawing/2014/main" id="{29A103E7-E043-D4A2-6A9D-926E6B191867}"/>
              </a:ext>
            </a:extLst>
          </p:cNvPr>
          <p:cNvPicPr>
            <a:picLocks noChangeAspect="1"/>
          </p:cNvPicPr>
          <p:nvPr/>
        </p:nvPicPr>
        <p:blipFill>
          <a:blip r:embed="rId4"/>
          <a:stretch>
            <a:fillRect/>
          </a:stretch>
        </p:blipFill>
        <p:spPr>
          <a:xfrm>
            <a:off x="562104" y="1314370"/>
            <a:ext cx="4733795" cy="2664777"/>
          </a:xfrm>
          <a:prstGeom prst="rect">
            <a:avLst/>
          </a:prstGeom>
        </p:spPr>
      </p:pic>
      <p:pic>
        <p:nvPicPr>
          <p:cNvPr id="11" name="Bilde 10" descr="Et bilde som inneholder kart, tekst, og tall. Kartet viser andel kvinner som jobber deltid i 2022. Tall for alle kommuner i Agder.">
            <a:extLst>
              <a:ext uri="{FF2B5EF4-FFF2-40B4-BE49-F238E27FC236}">
                <a16:creationId xmlns:a16="http://schemas.microsoft.com/office/drawing/2014/main" id="{FA7B1B6F-E818-0182-15DA-9EA360F95C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64373" y="19049"/>
            <a:ext cx="5675201" cy="5958721"/>
          </a:xfrm>
          <a:prstGeom prst="rect">
            <a:avLst/>
          </a:prstGeom>
        </p:spPr>
      </p:pic>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n-NO" dirty="0"/>
              <a:t>Sysselsetjing etter landbakgrunn</a:t>
            </a:r>
          </a:p>
        </p:txBody>
      </p:sp>
      <p:sp>
        <p:nvSpPr>
          <p:cNvPr id="3" name="TekstSylinder 2"/>
          <p:cNvSpPr txBox="1"/>
          <p:nvPr/>
        </p:nvSpPr>
        <p:spPr>
          <a:xfrm>
            <a:off x="422564" y="1175211"/>
            <a:ext cx="3203286"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Blant innvandrere – og særlig innvandrere fra Gruppe 2-land – er det en betydelig lavere sysselsetting enn befolkningen for øvrig.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rPr>
              <a:t>En målrettet satsing på kvalifisering og inkludering av innvandrere fra Gruppe 2-land til arbeidslivet er nødvendig for å ta ut potensialet i gruppa.</a:t>
            </a:r>
          </a:p>
        </p:txBody>
      </p:sp>
      <p:sp>
        <p:nvSpPr>
          <p:cNvPr id="5" name="TekstSylinder 4">
            <a:extLst>
              <a:ext uri="{FF2B5EF4-FFF2-40B4-BE49-F238E27FC236}">
                <a16:creationId xmlns:a16="http://schemas.microsoft.com/office/drawing/2014/main" id="{913DA8B3-C5AA-716C-7879-BFAC8CA7146B}"/>
              </a:ext>
            </a:extLst>
          </p:cNvPr>
          <p:cNvSpPr txBox="1"/>
          <p:nvPr/>
        </p:nvSpPr>
        <p:spPr>
          <a:xfrm>
            <a:off x="759937" y="533951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948004804"/>
              </p:ext>
            </p:extLst>
          </p:nvPr>
        </p:nvGraphicFramePr>
        <p:xfrm>
          <a:off x="4074344" y="1175211"/>
          <a:ext cx="7601100" cy="43496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n-NO" dirty="0"/>
              <a:t>Vedvarande </a:t>
            </a:r>
            <a:r>
              <a:rPr lang="nn-NO" dirty="0" err="1"/>
              <a:t>låginntekt</a:t>
            </a:r>
            <a:endParaRPr lang="nn-NO" dirty="0"/>
          </a:p>
        </p:txBody>
      </p:sp>
      <p:sp>
        <p:nvSpPr>
          <p:cNvPr id="3" name="TekstSylinder 2"/>
          <p:cNvSpPr txBox="1"/>
          <p:nvPr/>
        </p:nvSpPr>
        <p:spPr>
          <a:xfrm>
            <a:off x="194552" y="1306538"/>
            <a:ext cx="3651265" cy="3970318"/>
          </a:xfrm>
          <a:prstGeom prst="rect">
            <a:avLst/>
          </a:prstGeom>
          <a:noFill/>
        </p:spPr>
        <p:txBody>
          <a:bodyPr wrap="square" rtlCol="0">
            <a:spAutoFit/>
          </a:bodyPr>
          <a:lstStyle/>
          <a:p>
            <a:pPr marL="285750" indent="-285750">
              <a:buFont typeface="Arial" panose="020B0604020202020204" pitchFamily="34" charset="0"/>
              <a:buChar char="•"/>
            </a:pPr>
            <a:r>
              <a:rPr lang="nn-NO" dirty="0"/>
              <a:t>Inntekt og økonomi er grunnleggande påverknadsfaktorar for helse, og forsking har vist at det er ein samanheng mellom inntektsnivå og helsetilstand.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Låginntekt</a:t>
            </a:r>
            <a:r>
              <a:rPr lang="nn-NO" dirty="0"/>
              <a:t> aukar sannsynet for dårleg sjølvopplevd helse, sjukdom og for tidleg død.</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err="1"/>
              <a:t>Andel</a:t>
            </a:r>
            <a:r>
              <a:rPr lang="nn-NO" dirty="0"/>
              <a:t> personar i hushald med </a:t>
            </a:r>
            <a:r>
              <a:rPr lang="nn-NO" dirty="0" err="1"/>
              <a:t>låginntekt</a:t>
            </a:r>
            <a:r>
              <a:rPr lang="nn-NO" dirty="0"/>
              <a:t> har auka meir i Agder enn i Norge elles. </a:t>
            </a:r>
          </a:p>
        </p:txBody>
      </p:sp>
      <p:sp>
        <p:nvSpPr>
          <p:cNvPr id="4" name="TekstSylinder 3">
            <a:extLst>
              <a:ext uri="{FF2B5EF4-FFF2-40B4-BE49-F238E27FC236}">
                <a16:creationId xmlns:a16="http://schemas.microsoft.com/office/drawing/2014/main" id="{C4CD1B27-EF1E-94BC-8C40-613842740179}"/>
              </a:ext>
            </a:extLst>
          </p:cNvPr>
          <p:cNvSpPr txBox="1"/>
          <p:nvPr/>
        </p:nvSpPr>
        <p:spPr>
          <a:xfrm>
            <a:off x="469008" y="5366796"/>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5" name="Diagram 4" descr="Stolpediagram som viser andel personer i husholdninger med vedvarende lavinntekt (EU60). Tidsserie fra 2010-2022. Sammenligner Norge, Agder og Arendal.">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868808835"/>
              </p:ext>
            </p:extLst>
          </p:nvPr>
        </p:nvGraphicFramePr>
        <p:xfrm>
          <a:off x="4009208" y="1306538"/>
          <a:ext cx="8092440" cy="42214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3" y="1175211"/>
            <a:ext cx="3838775" cy="3693319"/>
          </a:xfrm>
          <a:prstGeom prst="rect">
            <a:avLst/>
          </a:prstGeom>
          <a:noFill/>
        </p:spPr>
        <p:txBody>
          <a:bodyPr wrap="square" rtlCol="0">
            <a:spAutoFit/>
          </a:bodyPr>
          <a:lstStyle/>
          <a:p>
            <a:pPr marL="285750" indent="-285750">
              <a:buFont typeface="Arial" panose="020B0604020202020204" pitchFamily="34" charset="0"/>
              <a:buChar char="•"/>
            </a:pPr>
            <a:r>
              <a:rPr lang="nn-NO" dirty="0"/>
              <a:t>Den </a:t>
            </a:r>
            <a:r>
              <a:rPr lang="nn-NO" dirty="0" err="1"/>
              <a:t>offentlige</a:t>
            </a:r>
            <a:r>
              <a:rPr lang="nn-NO" dirty="0"/>
              <a:t> tannhelsetenesta overvakar tannhelsa i den unge befolkninga gjennom systematiske registreringar av </a:t>
            </a:r>
            <a:r>
              <a:rPr lang="nn-NO" dirty="0" err="1"/>
              <a:t>antal</a:t>
            </a:r>
            <a:r>
              <a:rPr lang="nn-NO" dirty="0"/>
              <a:t> nye hol, tannflater med fyllingar og tapte tenner (DMFT). </a:t>
            </a:r>
          </a:p>
          <a:p>
            <a:pPr marL="285750" indent="-285750">
              <a:buFont typeface="Arial" panose="020B0604020202020204" pitchFamily="34" charset="0"/>
              <a:buChar char="•"/>
            </a:pPr>
            <a:endParaRPr lang="nn-NO" dirty="0"/>
          </a:p>
          <a:p>
            <a:pPr marL="285750" indent="-285750">
              <a:buFont typeface="Arial" panose="020B0604020202020204" pitchFamily="34" charset="0"/>
              <a:buChar char="•"/>
            </a:pPr>
            <a:r>
              <a:rPr lang="nn-NO" dirty="0"/>
              <a:t>Registreringane gir eit grovt mål på utviklinga i tannhelsa over fleire år, og gjev moglegheit for å samanlikne tannhelsa mellom kommunar, fylke og gjennomsnitt for landet.</a:t>
            </a:r>
            <a:endParaRPr lang="nn-NO" dirty="0">
              <a:solidFill>
                <a:srgbClr val="FF0000"/>
              </a:solidFill>
            </a:endParaRPr>
          </a:p>
        </p:txBody>
      </p:sp>
      <p:sp>
        <p:nvSpPr>
          <p:cNvPr id="7" name="TekstSylinder 6">
            <a:extLst>
              <a:ext uri="{FF2B5EF4-FFF2-40B4-BE49-F238E27FC236}">
                <a16:creationId xmlns:a16="http://schemas.microsoft.com/office/drawing/2014/main" id="{4B4138EC-9754-CFDE-AE1E-225759060364}"/>
              </a:ext>
            </a:extLst>
          </p:cNvPr>
          <p:cNvSpPr txBox="1"/>
          <p:nvPr/>
        </p:nvSpPr>
        <p:spPr>
          <a:xfrm>
            <a:off x="731568" y="5127072"/>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8" name="Diagram 7"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50877251"/>
              </p:ext>
            </p:extLst>
          </p:nvPr>
        </p:nvGraphicFramePr>
        <p:xfrm>
          <a:off x="4624748" y="4498978"/>
          <a:ext cx="6835676" cy="1447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62934053"/>
              </p:ext>
            </p:extLst>
          </p:nvPr>
        </p:nvGraphicFramePr>
        <p:xfrm>
          <a:off x="4624748" y="2642409"/>
          <a:ext cx="6835676" cy="16192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Diagram 9"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506116869"/>
              </p:ext>
            </p:extLst>
          </p:nvPr>
        </p:nvGraphicFramePr>
        <p:xfrm>
          <a:off x="4624748" y="776313"/>
          <a:ext cx="6835676" cy="162877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62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1021481"/>
          </a:xfrm>
        </p:spPr>
        <p:txBody>
          <a:bodyPr/>
          <a:lstStyle/>
          <a:p>
            <a:r>
              <a:rPr lang="nb-NO"/>
              <a:t>Klima og miljø</a:t>
            </a:r>
          </a:p>
        </p:txBody>
      </p:sp>
      <p:sp>
        <p:nvSpPr>
          <p:cNvPr id="3" name="Undertittel 2"/>
          <p:cNvSpPr>
            <a:spLocks noGrp="1"/>
          </p:cNvSpPr>
          <p:nvPr>
            <p:ph type="subTitle" idx="1"/>
          </p:nvPr>
        </p:nvSpPr>
        <p:spPr>
          <a:xfrm>
            <a:off x="1193800" y="2618427"/>
            <a:ext cx="10171112" cy="1541688"/>
          </a:xfrm>
        </p:spPr>
        <p:txBody>
          <a:bodyPr/>
          <a:lstStyle/>
          <a:p>
            <a:r>
              <a:rPr lang="nn-NO" i="1" dirty="0"/>
              <a:t>Regionplan Agder 2030 teiknar eit framtidsbilde der Agder har redusert klimagassutslepp med minst 45 prosent. Nødvendig infrastruktur for eit fullelektrisk samfunn er bygd ut, mens informasjons- og kommunikasjonsteknologi har gjort det enkelt å velje den mest klimavennlige løysinga for innbyggarane og besøkande. Natur- og landbruksområder er ivaretatt for framtidige generasjonar, og er ein del av regionens ressursgrunnlag og identitet.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44542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022" y="295900"/>
            <a:ext cx="535072" cy="668841"/>
          </a:xfrm>
          <a:prstGeom prst="rect">
            <a:avLst/>
          </a:prstGeom>
        </p:spPr>
      </p:pic>
      <p:sp>
        <p:nvSpPr>
          <p:cNvPr id="2" name="Tittel 1"/>
          <p:cNvSpPr>
            <a:spLocks noGrp="1"/>
          </p:cNvSpPr>
          <p:nvPr>
            <p:ph type="title"/>
          </p:nvPr>
        </p:nvSpPr>
        <p:spPr>
          <a:xfrm>
            <a:off x="1796716" y="295900"/>
            <a:ext cx="7772400" cy="685606"/>
          </a:xfrm>
        </p:spPr>
        <p:txBody>
          <a:bodyPr/>
          <a:lstStyle/>
          <a:p>
            <a:r>
              <a:rPr lang="nb-NO" sz="3200" dirty="0"/>
              <a:t>Kjappe fakta om Åmli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46453865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 (km</a:t>
                      </a:r>
                      <a:r>
                        <a:rPr lang="nb-NO" sz="1200" baseline="30000" dirty="0"/>
                        <a:t>2</a:t>
                      </a:r>
                      <a:r>
                        <a:rPr lang="nb-NO" sz="1200" dirty="0"/>
                        <a:t>)</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Areal</a:t>
                      </a:r>
                    </a:p>
                  </a:txBody>
                  <a:tcPr/>
                </a:tc>
                <a:tc>
                  <a:txBody>
                    <a:bodyPr/>
                    <a:lstStyle/>
                    <a:p>
                      <a:pPr algn="ctr"/>
                      <a:r>
                        <a:rPr lang="nb-NO" sz="1200" dirty="0"/>
                        <a:t>1 130,6</a:t>
                      </a:r>
                    </a:p>
                  </a:txBody>
                  <a:tcPr/>
                </a:tc>
                <a:extLst>
                  <a:ext uri="{0D108BD9-81ED-4DB2-BD59-A6C34878D82A}">
                    <a16:rowId xmlns:a16="http://schemas.microsoft.com/office/drawing/2014/main" val="3696038960"/>
                  </a:ext>
                </a:extLst>
              </a:tr>
              <a:tr h="312707">
                <a:tc>
                  <a:txBody>
                    <a:bodyPr/>
                    <a:lstStyle/>
                    <a:p>
                      <a:r>
                        <a:rPr lang="nn-NO" sz="1200" noProof="0" dirty="0"/>
                        <a:t>Landareal</a:t>
                      </a:r>
                    </a:p>
                  </a:txBody>
                  <a:tcPr/>
                </a:tc>
                <a:tc>
                  <a:txBody>
                    <a:bodyPr/>
                    <a:lstStyle/>
                    <a:p>
                      <a:pPr algn="ctr"/>
                      <a:r>
                        <a:rPr lang="nb-NO" sz="1200" dirty="0"/>
                        <a:t>1 053,4</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10,0</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Ferskvatn</a:t>
                      </a:r>
                    </a:p>
                  </a:txBody>
                  <a:tcPr/>
                </a:tc>
                <a:tc>
                  <a:txBody>
                    <a:bodyPr/>
                    <a:lstStyle/>
                    <a:p>
                      <a:pPr algn="ctr"/>
                      <a:r>
                        <a:rPr lang="nb-NO" sz="1200" dirty="0"/>
                        <a:t>77,2</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13,9</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Verna areal</a:t>
                      </a:r>
                    </a:p>
                  </a:txBody>
                  <a:tcPr/>
                </a:tc>
                <a:tc>
                  <a:txBody>
                    <a:bodyPr/>
                    <a:lstStyle/>
                    <a:p>
                      <a:pPr algn="ctr"/>
                      <a:r>
                        <a:rPr lang="nb-NO" sz="1200" dirty="0"/>
                        <a:t>159,6 </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3784096747"/>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noProof="0" dirty="0"/>
                        <a:t>Barneskular</a:t>
                      </a:r>
                    </a:p>
                  </a:txBody>
                  <a:tcPr/>
                </a:tc>
                <a:tc>
                  <a:txBody>
                    <a:bodyPr/>
                    <a:lstStyle/>
                    <a:p>
                      <a:pPr algn="ctr"/>
                      <a:r>
                        <a:rPr lang="nb-NO" sz="1200" dirty="0">
                          <a:solidFill>
                            <a:schemeClr val="tx1"/>
                          </a:solidFill>
                        </a:rPr>
                        <a:t>2 (151 </a:t>
                      </a:r>
                      <a:r>
                        <a:rPr lang="nb-NO" sz="1200" baseline="0" dirty="0">
                          <a:solidFill>
                            <a:schemeClr val="tx1"/>
                          </a:solidFill>
                        </a:rPr>
                        <a:t>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n-NO" sz="1200" noProof="0" dirty="0"/>
                        <a:t>Ungdomsskular</a:t>
                      </a:r>
                    </a:p>
                  </a:txBody>
                  <a:tcPr/>
                </a:tc>
                <a:tc>
                  <a:txBody>
                    <a:bodyPr/>
                    <a:lstStyle/>
                    <a:p>
                      <a:pPr algn="ctr"/>
                      <a:r>
                        <a:rPr lang="nb-NO" sz="1200" dirty="0">
                          <a:solidFill>
                            <a:schemeClr val="tx1"/>
                          </a:solidFill>
                        </a:rPr>
                        <a:t>1 (53 elever)</a:t>
                      </a:r>
                    </a:p>
                  </a:txBody>
                  <a:tcPr/>
                </a:tc>
                <a:extLst>
                  <a:ext uri="{0D108BD9-81ED-4DB2-BD59-A6C34878D82A}">
                    <a16:rowId xmlns:a16="http://schemas.microsoft.com/office/drawing/2014/main" val="291333389"/>
                  </a:ext>
                </a:extLst>
              </a:tr>
              <a:tr h="312707">
                <a:tc>
                  <a:txBody>
                    <a:bodyPr/>
                    <a:lstStyle/>
                    <a:p>
                      <a:r>
                        <a:rPr lang="nn-NO" sz="1200" noProof="0" dirty="0"/>
                        <a:t>Vidaregåande skular</a:t>
                      </a:r>
                    </a:p>
                  </a:txBody>
                  <a:tcPr/>
                </a:tc>
                <a:tc>
                  <a:txBody>
                    <a:bodyPr/>
                    <a:lstStyle/>
                    <a:p>
                      <a:pPr algn="ctr"/>
                      <a:endParaRPr lang="nb-NO" sz="1200" dirty="0"/>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Tannklinikk</a:t>
                      </a:r>
                    </a:p>
                  </a:txBody>
                  <a:tcPr/>
                </a:tc>
                <a:tc>
                  <a:txBody>
                    <a:bodyPr/>
                    <a:lstStyle/>
                    <a:p>
                      <a:pPr algn="ctr"/>
                      <a:r>
                        <a:rPr lang="nb-NO" sz="1200" dirty="0">
                          <a:solidFill>
                            <a:schemeClr val="tx1"/>
                          </a:solidFill>
                        </a:rPr>
                        <a:t>Åmli</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noProof="0" dirty="0"/>
                        <a:t>Fylkesveg (km)</a:t>
                      </a:r>
                    </a:p>
                  </a:txBody>
                  <a:tcPr/>
                </a:tc>
                <a:tc>
                  <a:txBody>
                    <a:bodyPr/>
                    <a:lstStyle/>
                    <a:p>
                      <a:pPr algn="ctr"/>
                      <a:r>
                        <a:rPr lang="nb-NO" sz="1200" dirty="0"/>
                        <a:t>129</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463277188"/>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n-NO" sz="1200" dirty="0"/>
                        <a:t>Folketal</a:t>
                      </a:r>
                    </a:p>
                  </a:txBody>
                  <a:tcPr/>
                </a:tc>
                <a:tc>
                  <a:txBody>
                    <a:bodyPr/>
                    <a:lstStyle/>
                    <a:p>
                      <a:pPr algn="ctr"/>
                      <a:r>
                        <a:rPr lang="nb-NO" sz="1200" dirty="0"/>
                        <a:t>1 802</a:t>
                      </a: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kvinner</a:t>
                      </a:r>
                    </a:p>
                  </a:txBody>
                  <a:tcPr/>
                </a:tc>
                <a:tc>
                  <a:txBody>
                    <a:bodyPr/>
                    <a:lstStyle/>
                    <a:p>
                      <a:pPr algn="ctr"/>
                      <a:r>
                        <a:rPr lang="nb-NO" sz="1200" dirty="0"/>
                        <a:t>48,1 (Agder:</a:t>
                      </a:r>
                      <a:r>
                        <a:rPr lang="nb-NO" sz="1200" baseline="0" dirty="0"/>
                        <a:t> </a:t>
                      </a:r>
                      <a:r>
                        <a:rPr lang="nb-NO" sz="1200" dirty="0"/>
                        <a:t>49,8)</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err="1"/>
                        <a:t>Andel</a:t>
                      </a:r>
                      <a:r>
                        <a:rPr lang="nn-NO" sz="1200" dirty="0"/>
                        <a:t> i </a:t>
                      </a:r>
                      <a:r>
                        <a:rPr lang="nn-NO" sz="1200" noProof="0" dirty="0"/>
                        <a:t>tettstad</a:t>
                      </a:r>
                      <a:r>
                        <a:rPr lang="nn-NO" sz="1200" dirty="0"/>
                        <a:t>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38 %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200" dirty="0"/>
                        <a:t>Gjennomsnittsalder</a:t>
                      </a:r>
                    </a:p>
                  </a:txBody>
                  <a:tcPr/>
                </a:tc>
                <a:tc>
                  <a:txBody>
                    <a:bodyPr/>
                    <a:lstStyle/>
                    <a:p>
                      <a:pPr algn="ctr"/>
                      <a:r>
                        <a:rPr lang="nb-NO" sz="1200" baseline="0" dirty="0"/>
                        <a:t>menn </a:t>
                      </a:r>
                      <a:r>
                        <a:rPr lang="nb-NO" sz="1200" dirty="0"/>
                        <a:t>43,5 - kvinner 44,0</a:t>
                      </a:r>
                    </a:p>
                  </a:txBody>
                  <a:tcPr/>
                </a:tc>
                <a:extLst>
                  <a:ext uri="{0D108BD9-81ED-4DB2-BD59-A6C34878D82A}">
                    <a16:rowId xmlns:a16="http://schemas.microsoft.com/office/drawing/2014/main" val="3931694125"/>
                  </a:ext>
                </a:extLst>
              </a:tr>
              <a:tr h="312707">
                <a:tc>
                  <a:txBody>
                    <a:bodyPr/>
                    <a:lstStyle/>
                    <a:p>
                      <a:r>
                        <a:rPr lang="nn-NO" sz="1200" dirty="0"/>
                        <a:t>Forventa levealder</a:t>
                      </a:r>
                    </a:p>
                  </a:txBody>
                  <a:tcPr/>
                </a:tc>
                <a:tc>
                  <a:txBody>
                    <a:bodyPr/>
                    <a:lstStyle/>
                    <a:p>
                      <a:pPr algn="ctr"/>
                      <a:r>
                        <a:rPr lang="nb-NO" sz="1200" dirty="0"/>
                        <a:t>menn 79,6 – kvinner 81,5</a:t>
                      </a:r>
                      <a:endParaRPr lang="nb-NO" sz="1200" dirty="0">
                        <a:solidFill>
                          <a:schemeClr val="tx1"/>
                        </a:solidFill>
                      </a:endParaRPr>
                    </a:p>
                  </a:txBody>
                  <a:tcPr/>
                </a:tc>
                <a:extLst>
                  <a:ext uri="{0D108BD9-81ED-4DB2-BD59-A6C34878D82A}">
                    <a16:rowId xmlns:a16="http://schemas.microsoft.com/office/drawing/2014/main" val="2448623123"/>
                  </a:ext>
                </a:extLst>
              </a:tr>
              <a:tr h="312707">
                <a:tc>
                  <a:txBody>
                    <a:bodyPr/>
                    <a:lstStyle/>
                    <a:p>
                      <a:pPr lvl="0">
                        <a:buNone/>
                      </a:pPr>
                      <a:r>
                        <a:rPr lang="nn-NO" sz="1200" u="none" strike="noStrike" noProof="0" dirty="0"/>
                        <a:t>Personar per hushald</a:t>
                      </a:r>
                      <a:endParaRPr lang="nn-NO" dirty="0">
                        <a:solidFill>
                          <a:schemeClr val="tx1"/>
                        </a:solidFill>
                      </a:endParaRPr>
                    </a:p>
                  </a:txBody>
                  <a:tcPr/>
                </a:tc>
                <a:tc>
                  <a:txBody>
                    <a:bodyPr/>
                    <a:lstStyle/>
                    <a:p>
                      <a:pPr lvl="0" algn="ctr">
                        <a:buNone/>
                      </a:pPr>
                      <a:r>
                        <a:rPr lang="nb-NO" sz="1200" u="none" strike="noStrike" noProof="0" dirty="0"/>
                        <a:t>2,07 (Agder: 2,15)</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61755881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217905">
                  <a:extLst>
                    <a:ext uri="{9D8B030D-6E8A-4147-A177-3AD203B41FA5}">
                      <a16:colId xmlns:a16="http://schemas.microsoft.com/office/drawing/2014/main" val="1134397318"/>
                    </a:ext>
                  </a:extLst>
                </a:gridCol>
                <a:gridCol w="1768253">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dirty="0"/>
                        <a:t>Åmli</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Interkommunalt politisk</a:t>
                      </a:r>
                      <a:r>
                        <a:rPr lang="nb-NO" sz="1200" baseline="0"/>
                        <a:t> råd</a:t>
                      </a:r>
                      <a:endParaRPr lang="nb-NO" sz="1200" dirty="0"/>
                    </a:p>
                  </a:txBody>
                  <a:tcPr/>
                </a:tc>
                <a:tc>
                  <a:txBody>
                    <a:bodyPr/>
                    <a:lstStyle/>
                    <a:p>
                      <a:pPr algn="ctr"/>
                      <a:r>
                        <a:rPr lang="nb-NO" sz="1200" dirty="0"/>
                        <a:t>Østre Agder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dirty="0"/>
                        <a:t>5</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44,0</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BA43 Åmli</a:t>
                      </a:r>
                    </a:p>
                  </a:txBody>
                  <a:tcPr/>
                </a:tc>
                <a:extLst>
                  <a:ext uri="{0D108BD9-81ED-4DB2-BD59-A6C34878D82A}">
                    <a16:rowId xmlns:a16="http://schemas.microsoft.com/office/drawing/2014/main" val="2448623123"/>
                  </a:ext>
                </a:extLst>
              </a:tr>
            </a:tbl>
          </a:graphicData>
        </a:graphic>
      </p:graphicFrame>
      <p:pic>
        <p:nvPicPr>
          <p:cNvPr id="6" name="Bilde 5"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6763" y="124709"/>
            <a:ext cx="2904366" cy="5803817"/>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n-NO" dirty="0"/>
              <a:t>Klimagassutslepp – referansebanar</a:t>
            </a:r>
            <a:endParaRPr lang="nb-NO" dirty="0"/>
          </a:p>
        </p:txBody>
      </p:sp>
      <p:sp>
        <p:nvSpPr>
          <p:cNvPr id="3" name="Plassholder for innhold 2"/>
          <p:cNvSpPr>
            <a:spLocks noGrp="1"/>
          </p:cNvSpPr>
          <p:nvPr>
            <p:ph idx="1"/>
          </p:nvPr>
        </p:nvSpPr>
        <p:spPr>
          <a:xfrm>
            <a:off x="472272" y="1348079"/>
            <a:ext cx="4109667" cy="4498817"/>
          </a:xfrm>
        </p:spPr>
        <p:txBody>
          <a:bodyPr/>
          <a:lstStyle/>
          <a:p>
            <a:r>
              <a:rPr lang="nb-NO" sz="2000" dirty="0"/>
              <a:t>Regionplan Agder har mål om at årlige utslipp skal reduseres med  55 % i 2030 sammenlignet med 2017.</a:t>
            </a:r>
          </a:p>
          <a:p>
            <a:endParaRPr lang="nb-NO" sz="800" dirty="0"/>
          </a:p>
          <a:p>
            <a:r>
              <a:rPr lang="nb-NO" sz="2000" dirty="0"/>
              <a:t>Figuren viser referansebane for utslipp med utgangspunkt i vedtatt nasjonal politikk.</a:t>
            </a:r>
          </a:p>
          <a:p>
            <a:endParaRPr lang="nb-NO" sz="800" dirty="0"/>
          </a:p>
          <a:p>
            <a:r>
              <a:rPr lang="nb-NO" sz="2000" dirty="0"/>
              <a:t>Referansebanen ligger langt over </a:t>
            </a:r>
            <a:r>
              <a:rPr lang="nb-NO" sz="2000" dirty="0" err="1"/>
              <a:t>målbanen</a:t>
            </a:r>
            <a:r>
              <a:rPr lang="nb-NO" sz="2000" dirty="0"/>
              <a:t> som må følges for å redusere utslippene med 55 % i 2030 sammenlignet med utslipp i 2017.</a:t>
            </a:r>
          </a:p>
          <a:p>
            <a:endParaRPr lang="nn-NO" sz="2000" dirty="0"/>
          </a:p>
        </p:txBody>
      </p:sp>
      <p:sp>
        <p:nvSpPr>
          <p:cNvPr id="5" name="TekstSylinder 4"/>
          <p:cNvSpPr txBox="1"/>
          <p:nvPr/>
        </p:nvSpPr>
        <p:spPr>
          <a:xfrm>
            <a:off x="7378262" y="6357399"/>
            <a:ext cx="4653455" cy="307777"/>
          </a:xfrm>
          <a:prstGeom prst="rect">
            <a:avLst/>
          </a:prstGeom>
          <a:noFill/>
        </p:spPr>
        <p:txBody>
          <a:bodyPr wrap="square" rtlCol="0">
            <a:spAutoFit/>
          </a:bodyPr>
          <a:lstStyle/>
          <a:p>
            <a:r>
              <a:rPr lang="nn-NO" sz="1400" dirty="0"/>
              <a:t>Tonn CO</a:t>
            </a:r>
            <a:r>
              <a:rPr lang="nn-NO" sz="1400" baseline="30000" dirty="0"/>
              <a:t>2</a:t>
            </a:r>
            <a:r>
              <a:rPr lang="nn-NO" sz="1400" dirty="0"/>
              <a:t>, inkl. kvotepliktige utslepp, </a:t>
            </a:r>
            <a:r>
              <a:rPr lang="nn-NO" sz="1400" dirty="0" err="1"/>
              <a:t>referanseår</a:t>
            </a:r>
            <a:r>
              <a:rPr lang="nn-NO" sz="1400" dirty="0"/>
              <a:t> 2017</a:t>
            </a:r>
          </a:p>
        </p:txBody>
      </p:sp>
      <p:sp>
        <p:nvSpPr>
          <p:cNvPr id="6" name="TekstSylinder 5">
            <a:extLst>
              <a:ext uri="{FF2B5EF4-FFF2-40B4-BE49-F238E27FC236}">
                <a16:creationId xmlns:a16="http://schemas.microsoft.com/office/drawing/2014/main" id="{69CD0DC1-6053-C6F3-2591-98BE91C8BE7F}"/>
              </a:ext>
            </a:extLst>
          </p:cNvPr>
          <p:cNvSpPr txBox="1"/>
          <p:nvPr/>
        </p:nvSpPr>
        <p:spPr>
          <a:xfrm>
            <a:off x="4509441" y="6295844"/>
            <a:ext cx="2746554"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Nasjonal referansebane er benyttet til å beregne referansebane per sektor og kommune frem mot 2030. Inkl. kvotepliktige utslipp.">
            <a:extLst>
              <a:ext uri="{FF2B5EF4-FFF2-40B4-BE49-F238E27FC236}">
                <a16:creationId xmlns:a16="http://schemas.microsoft.com/office/drawing/2014/main" id="{D005A174-951D-5523-A50A-72D519C22056}"/>
              </a:ext>
            </a:extLst>
          </p:cNvPr>
          <p:cNvGraphicFramePr>
            <a:graphicFrameLocks/>
          </p:cNvGraphicFramePr>
          <p:nvPr>
            <p:extLst>
              <p:ext uri="{D42A27DB-BD31-4B8C-83A1-F6EECF244321}">
                <p14:modId xmlns:p14="http://schemas.microsoft.com/office/powerpoint/2010/main" val="2461023502"/>
              </p:ext>
            </p:extLst>
          </p:nvPr>
        </p:nvGraphicFramePr>
        <p:xfrm>
          <a:off x="5059350" y="1444423"/>
          <a:ext cx="6804660" cy="41433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84224" y="337671"/>
            <a:ext cx="10153651" cy="685606"/>
          </a:xfrm>
        </p:spPr>
        <p:txBody>
          <a:bodyPr/>
          <a:lstStyle/>
          <a:p>
            <a:r>
              <a:rPr lang="nb-NO" dirty="0"/>
              <a:t>Elektrifiseringsgrad per sektor</a:t>
            </a:r>
          </a:p>
        </p:txBody>
      </p:sp>
      <p:sp>
        <p:nvSpPr>
          <p:cNvPr id="3" name="Plassholder for innhold 2"/>
          <p:cNvSpPr>
            <a:spLocks noGrp="1"/>
          </p:cNvSpPr>
          <p:nvPr>
            <p:ph idx="1"/>
          </p:nvPr>
        </p:nvSpPr>
        <p:spPr>
          <a:xfrm>
            <a:off x="384224" y="1293305"/>
            <a:ext cx="3044776" cy="3658002"/>
          </a:xfrm>
        </p:spPr>
        <p:txBody>
          <a:bodyPr/>
          <a:lstStyle/>
          <a:p>
            <a:r>
              <a:rPr lang="nn-NO" sz="1800" dirty="0"/>
              <a:t>Målbildet Electric Region Agder 2030</a:t>
            </a:r>
            <a:r>
              <a:rPr lang="nn-NO" sz="1800" b="1" dirty="0"/>
              <a:t> </a:t>
            </a:r>
            <a:r>
              <a:rPr lang="nn-NO" sz="1800" dirty="0"/>
              <a:t>handlar om å utnytta eit av regionens globale fortrinn for å realisera ein visjon om eit Agder kor alt er elektrisk, alt er fornybart.</a:t>
            </a:r>
          </a:p>
          <a:p>
            <a:endParaRPr lang="nn-NO" sz="1800" dirty="0"/>
          </a:p>
          <a:p>
            <a:r>
              <a:rPr lang="nn-NO" sz="1800" dirty="0"/>
              <a:t>Dette skjer gjennom å elektrifisera samfunnet ved å erstatta fossil energi med fornybar elektrisitet. </a:t>
            </a:r>
          </a:p>
          <a:p>
            <a:pPr marL="0" indent="0">
              <a:buNone/>
            </a:pPr>
            <a:endParaRPr lang="nb-NO" sz="1800" dirty="0"/>
          </a:p>
        </p:txBody>
      </p:sp>
      <p:sp>
        <p:nvSpPr>
          <p:cNvPr id="12" name="TekstSylinder 11">
            <a:extLst>
              <a:ext uri="{FF2B5EF4-FFF2-40B4-BE49-F238E27FC236}">
                <a16:creationId xmlns:a16="http://schemas.microsoft.com/office/drawing/2014/main" id="{F2EF4203-27A6-0AD7-1B4D-FB9D30E4A689}"/>
              </a:ext>
            </a:extLst>
          </p:cNvPr>
          <p:cNvSpPr txBox="1"/>
          <p:nvPr/>
        </p:nvSpPr>
        <p:spPr>
          <a:xfrm>
            <a:off x="504365" y="5221335"/>
            <a:ext cx="2423432" cy="369332"/>
          </a:xfrm>
          <a:prstGeom prst="rect">
            <a:avLst/>
          </a:prstGeom>
          <a:noFill/>
        </p:spPr>
        <p:txBody>
          <a:bodyPr wrap="square" rtlCol="0">
            <a:spAutoFit/>
          </a:bodyPr>
          <a:lstStyle/>
          <a:p>
            <a:pPr algn="l"/>
            <a:r>
              <a:rPr lang="nb-NO" dirty="0">
                <a:hlinkClick r:id="rId3"/>
              </a:rPr>
              <a:t>Rapport elektrifisering</a:t>
            </a:r>
            <a:endParaRPr lang="nb-NO" dirty="0"/>
          </a:p>
        </p:txBody>
      </p:sp>
      <p:pic>
        <p:nvPicPr>
          <p:cNvPr id="6" name="Graphic 7">
            <a:extLst>
              <a:ext uri="{FF2B5EF4-FFF2-40B4-BE49-F238E27FC236}">
                <a16:creationId xmlns:a16="http://schemas.microsoft.com/office/drawing/2014/main" id="{9916E5F5-95E4-4FF8-D268-15C803A3CEE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0069" y="1432614"/>
            <a:ext cx="372796" cy="372796"/>
          </a:xfrm>
          <a:prstGeom prst="rect">
            <a:avLst/>
          </a:prstGeom>
        </p:spPr>
      </p:pic>
      <p:pic>
        <p:nvPicPr>
          <p:cNvPr id="7" name="Graphic 8">
            <a:extLst>
              <a:ext uri="{FF2B5EF4-FFF2-40B4-BE49-F238E27FC236}">
                <a16:creationId xmlns:a16="http://schemas.microsoft.com/office/drawing/2014/main" id="{76D2C191-6930-11DA-7D93-8077331A48D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46335" y="1362960"/>
            <a:ext cx="372796" cy="372796"/>
          </a:xfrm>
          <a:prstGeom prst="rect">
            <a:avLst/>
          </a:prstGeom>
        </p:spPr>
      </p:pic>
      <p:pic>
        <p:nvPicPr>
          <p:cNvPr id="9" name="Graphic 10">
            <a:extLst>
              <a:ext uri="{FF2B5EF4-FFF2-40B4-BE49-F238E27FC236}">
                <a16:creationId xmlns:a16="http://schemas.microsoft.com/office/drawing/2014/main" id="{2DE93806-981E-D77E-4BD7-B6BF95C727B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31529" y="1432614"/>
            <a:ext cx="372796" cy="372796"/>
          </a:xfrm>
          <a:prstGeom prst="rect">
            <a:avLst/>
          </a:prstGeom>
        </p:spPr>
      </p:pic>
      <p:pic>
        <p:nvPicPr>
          <p:cNvPr id="10" name="Graphic 12">
            <a:extLst>
              <a:ext uri="{FF2B5EF4-FFF2-40B4-BE49-F238E27FC236}">
                <a16:creationId xmlns:a16="http://schemas.microsoft.com/office/drawing/2014/main" id="{10B0ABB4-A355-0AD0-85D7-BB7A1DACA04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46699" y="1400822"/>
            <a:ext cx="366290" cy="366290"/>
          </a:xfrm>
          <a:prstGeom prst="rect">
            <a:avLst/>
          </a:prstGeom>
        </p:spPr>
      </p:pic>
      <p:pic>
        <p:nvPicPr>
          <p:cNvPr id="11" name="Graphic 13">
            <a:extLst>
              <a:ext uri="{FF2B5EF4-FFF2-40B4-BE49-F238E27FC236}">
                <a16:creationId xmlns:a16="http://schemas.microsoft.com/office/drawing/2014/main" id="{FA129E5B-AF42-3BE4-27DE-6101713B1A70}"/>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047255" y="1356651"/>
            <a:ext cx="423388" cy="423388"/>
          </a:xfrm>
          <a:prstGeom prst="rect">
            <a:avLst/>
          </a:prstGeom>
        </p:spPr>
      </p:pic>
      <p:graphicFrame>
        <p:nvGraphicFramePr>
          <p:cNvPr id="8" name="Chart 17" descr="Stolpediagram som viser elektrifiseringsgrad per sektor.">
            <a:extLst>
              <a:ext uri="{FF2B5EF4-FFF2-40B4-BE49-F238E27FC236}">
                <a16:creationId xmlns:a16="http://schemas.microsoft.com/office/drawing/2014/main" id="{97AF8A6F-33E2-6C1A-CB52-009DF2602E26}"/>
              </a:ext>
            </a:extLst>
          </p:cNvPr>
          <p:cNvGraphicFramePr>
            <a:graphicFrameLocks/>
          </p:cNvGraphicFramePr>
          <p:nvPr>
            <p:extLst>
              <p:ext uri="{D42A27DB-BD31-4B8C-83A1-F6EECF244321}">
                <p14:modId xmlns:p14="http://schemas.microsoft.com/office/powerpoint/2010/main" val="1691600473"/>
              </p:ext>
            </p:extLst>
          </p:nvPr>
        </p:nvGraphicFramePr>
        <p:xfrm>
          <a:off x="3581400" y="1666102"/>
          <a:ext cx="8839200" cy="3924566"/>
        </p:xfrm>
        <a:graphic>
          <a:graphicData uri="http://schemas.openxmlformats.org/drawingml/2006/chart">
            <c:chart xmlns:c="http://schemas.openxmlformats.org/drawingml/2006/chart" xmlns:r="http://schemas.openxmlformats.org/officeDocument/2006/relationships" r:id="rId14"/>
          </a:graphicData>
        </a:graphic>
      </p:graphicFrame>
    </p:spTree>
    <p:extLst>
      <p:ext uri="{BB962C8B-B14F-4D97-AF65-F5344CB8AC3E}">
        <p14:creationId xmlns:p14="http://schemas.microsoft.com/office/powerpoint/2010/main" val="176357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unset over a body of water&#10;&#10;Description automatically generated">
            <a:extLst>
              <a:ext uri="{FF2B5EF4-FFF2-40B4-BE49-F238E27FC236}">
                <a16:creationId xmlns:a16="http://schemas.microsoft.com/office/drawing/2014/main" id="{ED8D46D5-65B2-4C20-A99F-362A277E9657}"/>
              </a:ext>
            </a:extLst>
          </p:cNvPr>
          <p:cNvPicPr>
            <a:picLocks noChangeAspect="1"/>
          </p:cNvPicPr>
          <p:nvPr/>
        </p:nvPicPr>
        <p:blipFill rotWithShape="1">
          <a:blip r:embed="rId4"/>
          <a:srcRect l="1083" t="8500" r="-167" b="25190"/>
          <a:stretch/>
        </p:blipFill>
        <p:spPr>
          <a:xfrm>
            <a:off x="0" y="1327700"/>
            <a:ext cx="12212548" cy="5567468"/>
          </a:xfrm>
          <a:prstGeom prst="rect">
            <a:avLst/>
          </a:prstGeom>
        </p:spPr>
      </p:pic>
      <p:sp>
        <p:nvSpPr>
          <p:cNvPr id="6" name="Rectangle 3">
            <a:extLst>
              <a:ext uri="{FF2B5EF4-FFF2-40B4-BE49-F238E27FC236}">
                <a16:creationId xmlns:a16="http://schemas.microsoft.com/office/drawing/2014/main" id="{E6AD9810-77AD-40A7-B695-CF94C0980126}"/>
              </a:ext>
            </a:extLst>
          </p:cNvPr>
          <p:cNvSpPr txBox="1">
            <a:spLocks noGrp="1" noChangeArrowheads="1"/>
          </p:cNvSpPr>
          <p:nvPr>
            <p:ph type="title" idx="4294967295"/>
            <p:custDataLst>
              <p:tags r:id="rId1"/>
            </p:custDataLst>
          </p:nvPr>
        </p:nvSpPr>
        <p:spPr bwMode="auto">
          <a:xfrm>
            <a:off x="2143232" y="1327700"/>
            <a:ext cx="7905536" cy="1169953"/>
          </a:xfrm>
          <a:prstGeom prst="rect">
            <a:avLst/>
          </a:prstGeom>
          <a:noFill/>
          <a:ln w="9525">
            <a:noFill/>
            <a:prstDash/>
            <a:miter lim="800000"/>
            <a:headEnd/>
            <a:tailEnd/>
          </a:ln>
          <a:effectLst/>
        </p:spPr>
        <p:txBody>
          <a:bodyPr rot="0" spcFirstLastPara="0" vertOverflow="overflow" horzOverflow="overflow" vert="horz" wrap="square" lIns="90011" tIns="108014" rIns="90011" bIns="46806" numCol="1" spcCol="0" rtlCol="0" fromWordArt="0" anchor="t" anchorCtr="0" forceAA="0" compatLnSpc="1">
            <a:prstTxWarp prst="textNoShape">
              <a:avLst/>
            </a:prstTxWarp>
            <a:noAutofit/>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marR="0" lvl="1" indent="0" algn="ctr" defTabSz="914400" rtl="0" eaLnBrk="1" fontAlgn="base" latinLnBrk="0" hangingPunct="1">
              <a:lnSpc>
                <a:spcPct val="100000"/>
              </a:lnSpc>
              <a:spcBef>
                <a:spcPct val="0"/>
              </a:spcBef>
              <a:spcAft>
                <a:spcPct val="30000"/>
              </a:spcAft>
              <a:buClr>
                <a:schemeClr val="accent1">
                  <a:lumMod val="100000"/>
                </a:schemeClr>
              </a:buClr>
              <a:buSzPct val="100000"/>
              <a:buFont typeface="Wingdings" pitchFamily="2" charset="2"/>
              <a:buNone/>
              <a:tabLst>
                <a:tab pos="266700" algn="l"/>
                <a:tab pos="631825" algn="l"/>
                <a:tab pos="981075" algn="l"/>
              </a:tabLst>
              <a:defRPr/>
            </a:pPr>
            <a:r>
              <a:rPr kumimoji="0" lang="nb-NO" sz="4800" b="0" i="0" u="none" strike="noStrike" kern="1200" cap="none" spc="0" normalizeH="0" baseline="0" noProof="0" dirty="0">
                <a:ln>
                  <a:noFill/>
                </a:ln>
                <a:solidFill>
                  <a:srgbClr val="EBDDA8"/>
                </a:solidFill>
                <a:effectLst/>
                <a:uLnTx/>
                <a:uFillTx/>
                <a:latin typeface="Arial Black" panose="020B0A04020102020204" pitchFamily="34" charset="0"/>
                <a:ea typeface="+mn-ea"/>
                <a:cs typeface="+mn-cs"/>
              </a:rPr>
              <a:t>Klimagassreduksjon i  </a:t>
            </a:r>
          </a:p>
        </p:txBody>
      </p:sp>
      <p:pic>
        <p:nvPicPr>
          <p:cNvPr id="14" name="Bilde 13" descr="Kommunenavn.">
            <a:extLst>
              <a:ext uri="{FF2B5EF4-FFF2-40B4-BE49-F238E27FC236}">
                <a16:creationId xmlns:a16="http://schemas.microsoft.com/office/drawing/2014/main" id="{9AE2C9AA-2E70-84A0-75A6-6BCF96CA3108}"/>
              </a:ext>
            </a:extLst>
          </p:cNvPr>
          <p:cNvPicPr/>
          <p:nvPr/>
        </p:nvPicPr>
        <p:blipFill>
          <a:blip r:embed="rId5"/>
          <a:stretch>
            <a:fillRect/>
          </a:stretch>
        </p:blipFill>
        <p:spPr>
          <a:xfrm>
            <a:off x="2052638" y="1984375"/>
            <a:ext cx="8086725" cy="933450"/>
          </a:xfrm>
          <a:prstGeom prst="rect">
            <a:avLst/>
          </a:prstGeom>
        </p:spPr>
      </p:pic>
      <p:sp>
        <p:nvSpPr>
          <p:cNvPr id="10" name="TextBox 9">
            <a:extLst>
              <a:ext uri="{FF2B5EF4-FFF2-40B4-BE49-F238E27FC236}">
                <a16:creationId xmlns:a16="http://schemas.microsoft.com/office/drawing/2014/main" id="{8B338CC7-BC1C-4B77-B410-1E0ACF9F090E}"/>
              </a:ext>
            </a:extLst>
          </p:cNvPr>
          <p:cNvSpPr txBox="1"/>
          <p:nvPr/>
        </p:nvSpPr>
        <p:spPr>
          <a:xfrm>
            <a:off x="454681" y="3957020"/>
            <a:ext cx="2394857" cy="923330"/>
          </a:xfrm>
          <a:prstGeom prst="rect">
            <a:avLst/>
          </a:prstGeom>
          <a:noFill/>
        </p:spPr>
        <p:txBody>
          <a:bodyPr wrap="square" rtlCol="0">
            <a:spAutoFit/>
          </a:bodyPr>
          <a:lstStyle/>
          <a:p>
            <a:pPr algn="ctr"/>
            <a:r>
              <a:rPr lang="nb-NO" dirty="0">
                <a:solidFill>
                  <a:schemeClr val="bg1"/>
                </a:solidFill>
              </a:rPr>
              <a:t>Dagens</a:t>
            </a:r>
          </a:p>
          <a:p>
            <a:pPr algn="ctr"/>
            <a:r>
              <a:rPr lang="nb-NO" dirty="0">
                <a:solidFill>
                  <a:schemeClr val="bg1"/>
                </a:solidFill>
              </a:rPr>
              <a:t>Klimagassutslipp (tonn CO2-ekv)</a:t>
            </a:r>
          </a:p>
        </p:txBody>
      </p:sp>
      <p:sp>
        <p:nvSpPr>
          <p:cNvPr id="13" name="TextBox 12">
            <a:extLst>
              <a:ext uri="{FF2B5EF4-FFF2-40B4-BE49-F238E27FC236}">
                <a16:creationId xmlns:a16="http://schemas.microsoft.com/office/drawing/2014/main" id="{0CE86C2E-3F6D-47F7-BCB9-A448CABB2558}"/>
              </a:ext>
            </a:extLst>
          </p:cNvPr>
          <p:cNvSpPr txBox="1"/>
          <p:nvPr/>
        </p:nvSpPr>
        <p:spPr>
          <a:xfrm>
            <a:off x="4618835" y="3957020"/>
            <a:ext cx="2394857" cy="923330"/>
          </a:xfrm>
          <a:prstGeom prst="rect">
            <a:avLst/>
          </a:prstGeom>
          <a:noFill/>
        </p:spPr>
        <p:txBody>
          <a:bodyPr wrap="square" rtlCol="0">
            <a:spAutoFit/>
          </a:bodyPr>
          <a:lstStyle/>
          <a:p>
            <a:pPr algn="ctr"/>
            <a:r>
              <a:rPr lang="nb-NO" dirty="0">
                <a:solidFill>
                  <a:schemeClr val="bg1"/>
                </a:solidFill>
              </a:rPr>
              <a:t>Klimagassutslipp ved fullelektrifisering* (tonn CO2-ekv)</a:t>
            </a:r>
          </a:p>
        </p:txBody>
      </p:sp>
      <p:sp>
        <p:nvSpPr>
          <p:cNvPr id="11" name="TextBox 10">
            <a:extLst>
              <a:ext uri="{FF2B5EF4-FFF2-40B4-BE49-F238E27FC236}">
                <a16:creationId xmlns:a16="http://schemas.microsoft.com/office/drawing/2014/main" id="{513F4438-2141-4D3B-8A0D-6AB4BADF781A}"/>
              </a:ext>
            </a:extLst>
          </p:cNvPr>
          <p:cNvSpPr txBox="1"/>
          <p:nvPr/>
        </p:nvSpPr>
        <p:spPr>
          <a:xfrm>
            <a:off x="9342462" y="3957020"/>
            <a:ext cx="2394857" cy="923330"/>
          </a:xfrm>
          <a:prstGeom prst="rect">
            <a:avLst/>
          </a:prstGeom>
          <a:noFill/>
        </p:spPr>
        <p:txBody>
          <a:bodyPr wrap="square" rtlCol="0">
            <a:spAutoFit/>
          </a:bodyPr>
          <a:lstStyle/>
          <a:p>
            <a:pPr algn="ctr"/>
            <a:r>
              <a:rPr lang="nb-NO" dirty="0">
                <a:solidFill>
                  <a:schemeClr val="bg1"/>
                </a:solidFill>
              </a:rPr>
              <a:t>Redusert klimagassutslipp etter elektrifisering</a:t>
            </a:r>
          </a:p>
        </p:txBody>
      </p:sp>
      <p:sp>
        <p:nvSpPr>
          <p:cNvPr id="8" name="TextBox 7">
            <a:extLst>
              <a:ext uri="{FF2B5EF4-FFF2-40B4-BE49-F238E27FC236}">
                <a16:creationId xmlns:a16="http://schemas.microsoft.com/office/drawing/2014/main" id="{48239D78-0D45-4521-89A9-49C29BD45219}"/>
              </a:ext>
            </a:extLst>
          </p:cNvPr>
          <p:cNvSpPr txBox="1"/>
          <p:nvPr/>
        </p:nvSpPr>
        <p:spPr>
          <a:xfrm>
            <a:off x="8401377" y="6577339"/>
            <a:ext cx="5927070" cy="261610"/>
          </a:xfrm>
          <a:prstGeom prst="rect">
            <a:avLst/>
          </a:prstGeom>
          <a:noFill/>
        </p:spPr>
        <p:txBody>
          <a:bodyPr wrap="square" rtlCol="0">
            <a:spAutoFit/>
          </a:bodyPr>
          <a:lstStyle/>
          <a:p>
            <a:pPr algn="l"/>
            <a:r>
              <a:rPr lang="en-US" sz="1100" dirty="0">
                <a:solidFill>
                  <a:schemeClr val="bg1"/>
                </a:solidFill>
              </a:rPr>
              <a:t>*</a:t>
            </a:r>
            <a:r>
              <a:rPr lang="en-US" sz="1100" dirty="0" err="1">
                <a:solidFill>
                  <a:schemeClr val="bg1"/>
                </a:solidFill>
              </a:rPr>
              <a:t>Elektrisifisering</a:t>
            </a:r>
            <a:r>
              <a:rPr lang="en-US" sz="1100" dirty="0">
                <a:solidFill>
                  <a:schemeClr val="bg1"/>
                </a:solidFill>
              </a:rPr>
              <a:t> av Transport </a:t>
            </a:r>
            <a:r>
              <a:rPr lang="en-US" sz="1100" dirty="0" err="1">
                <a:solidFill>
                  <a:schemeClr val="bg1"/>
                </a:solidFill>
              </a:rPr>
              <a:t>og</a:t>
            </a:r>
            <a:r>
              <a:rPr lang="en-US" sz="1100" dirty="0">
                <a:solidFill>
                  <a:schemeClr val="bg1"/>
                </a:solidFill>
              </a:rPr>
              <a:t> </a:t>
            </a:r>
            <a:r>
              <a:rPr lang="en-US" sz="1100" dirty="0" err="1">
                <a:solidFill>
                  <a:schemeClr val="bg1"/>
                </a:solidFill>
              </a:rPr>
              <a:t>annen</a:t>
            </a:r>
            <a:r>
              <a:rPr lang="en-US" sz="1100" dirty="0">
                <a:solidFill>
                  <a:schemeClr val="bg1"/>
                </a:solidFill>
              </a:rPr>
              <a:t> </a:t>
            </a:r>
            <a:r>
              <a:rPr lang="en-US" sz="1100" dirty="0" err="1">
                <a:solidFill>
                  <a:schemeClr val="bg1"/>
                </a:solidFill>
              </a:rPr>
              <a:t>mobil</a:t>
            </a:r>
            <a:r>
              <a:rPr lang="en-US" sz="1100" dirty="0">
                <a:solidFill>
                  <a:schemeClr val="bg1"/>
                </a:solidFill>
              </a:rPr>
              <a:t> </a:t>
            </a:r>
            <a:r>
              <a:rPr lang="en-US" sz="1100" dirty="0" err="1">
                <a:solidFill>
                  <a:schemeClr val="bg1"/>
                </a:solidFill>
              </a:rPr>
              <a:t>forbrenning</a:t>
            </a:r>
            <a:endParaRPr lang="en-US" sz="1100" dirty="0">
              <a:solidFill>
                <a:schemeClr val="bg1"/>
              </a:solidFill>
            </a:endParaRPr>
          </a:p>
        </p:txBody>
      </p:sp>
      <p:pic>
        <p:nvPicPr>
          <p:cNvPr id="2" name="Bilde 1" descr="Dagens klimagassutslipp (tonn CO2-ekv).">
            <a:extLst>
              <a:ext uri="{FF2B5EF4-FFF2-40B4-BE49-F238E27FC236}">
                <a16:creationId xmlns:a16="http://schemas.microsoft.com/office/drawing/2014/main" id="{0B8AE534-BF10-8726-B3D4-B6AD11662E05}"/>
              </a:ext>
            </a:extLst>
          </p:cNvPr>
          <p:cNvPicPr/>
          <p:nvPr/>
        </p:nvPicPr>
        <p:blipFill>
          <a:blip r:embed="rId6"/>
          <a:stretch>
            <a:fillRect/>
          </a:stretch>
        </p:blipFill>
        <p:spPr>
          <a:xfrm>
            <a:off x="-1116013" y="3217863"/>
            <a:ext cx="4229101" cy="784225"/>
          </a:xfrm>
          <a:prstGeom prst="rect">
            <a:avLst/>
          </a:prstGeom>
        </p:spPr>
      </p:pic>
      <p:pic>
        <p:nvPicPr>
          <p:cNvPr id="3" name="Bilde 2" descr="Redusert klimagassutslipp etter elektrifisering.">
            <a:extLst>
              <a:ext uri="{FF2B5EF4-FFF2-40B4-BE49-F238E27FC236}">
                <a16:creationId xmlns:a16="http://schemas.microsoft.com/office/drawing/2014/main" id="{DCDF415E-B04C-0FC9-08C6-5C1A61C0E06D}"/>
              </a:ext>
            </a:extLst>
          </p:cNvPr>
          <p:cNvPicPr/>
          <p:nvPr/>
        </p:nvPicPr>
        <p:blipFill>
          <a:blip r:embed="rId7"/>
          <a:stretch>
            <a:fillRect/>
          </a:stretch>
        </p:blipFill>
        <p:spPr>
          <a:xfrm>
            <a:off x="6635750" y="3222625"/>
            <a:ext cx="8313738" cy="784225"/>
          </a:xfrm>
          <a:prstGeom prst="rect">
            <a:avLst/>
          </a:prstGeom>
        </p:spPr>
      </p:pic>
      <p:pic>
        <p:nvPicPr>
          <p:cNvPr id="4" name="Bilde 3" descr="Klimagassutslipp ved fullelektrifisering* (tonn CO2-ekv). *Elektrisifisering av Transport og annen mobil forbrenning.&#10;&#10;">
            <a:extLst>
              <a:ext uri="{FF2B5EF4-FFF2-40B4-BE49-F238E27FC236}">
                <a16:creationId xmlns:a16="http://schemas.microsoft.com/office/drawing/2014/main" id="{4EC01551-924A-7D8F-9AA5-F6689DF949BA}"/>
              </a:ext>
            </a:extLst>
          </p:cNvPr>
          <p:cNvPicPr/>
          <p:nvPr/>
        </p:nvPicPr>
        <p:blipFill>
          <a:blip r:embed="rId8"/>
          <a:stretch>
            <a:fillRect/>
          </a:stretch>
        </p:blipFill>
        <p:spPr>
          <a:xfrm>
            <a:off x="2384425" y="3168076"/>
            <a:ext cx="4251325" cy="784225"/>
          </a:xfrm>
          <a:prstGeom prst="rect">
            <a:avLst/>
          </a:prstGeom>
        </p:spPr>
      </p:pic>
    </p:spTree>
    <p:extLst>
      <p:ext uri="{BB962C8B-B14F-4D97-AF65-F5344CB8AC3E}">
        <p14:creationId xmlns:p14="http://schemas.microsoft.com/office/powerpoint/2010/main" val="5592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14,1 % av arealet i Åmli er vernet etter </a:t>
            </a:r>
            <a:r>
              <a:rPr lang="nb-NO" sz="1800" dirty="0" err="1"/>
              <a:t>naturmangfaldlova</a:t>
            </a:r>
            <a:r>
              <a:rPr lang="nb-NO" sz="1800" dirty="0"/>
              <a:t>.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81097086"/>
              </p:ext>
            </p:extLst>
          </p:nvPr>
        </p:nvGraphicFramePr>
        <p:xfrm>
          <a:off x="5938888" y="2752166"/>
          <a:ext cx="6079644" cy="2987132"/>
        </p:xfrm>
        <a:graphic>
          <a:graphicData uri="http://schemas.openxmlformats.org/drawingml/2006/chart">
            <c:chart xmlns:c="http://schemas.openxmlformats.org/drawingml/2006/chart" xmlns:r="http://schemas.openxmlformats.org/officeDocument/2006/relationships" r:id="rId3"/>
          </a:graphicData>
        </a:graphic>
      </p:graphicFrame>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002171" cy="1200329"/>
          </a:xfrm>
          <a:prstGeom prst="rect">
            <a:avLst/>
          </a:prstGeom>
          <a:noFill/>
        </p:spPr>
        <p:txBody>
          <a:bodyPr wrap="square" rtlCol="0">
            <a:spAutoFit/>
          </a:bodyPr>
          <a:lstStyle/>
          <a:p>
            <a:pPr algn="l"/>
            <a:r>
              <a:rPr lang="nn-NO" b="0" i="0" dirty="0">
                <a:solidFill>
                  <a:srgbClr val="000000"/>
                </a:solidFill>
                <a:effectLst/>
                <a:latin typeface="Arial" panose="020B0604020202020204" pitchFamily="34" charset="0"/>
              </a:rPr>
              <a:t>Per 2022 er ca. 71 % av Åmli dekt av skog,      14 % open fastmark, 7 % ferskvatn, 6 % myr, medan fulldyrka jord utgjer 1,1 %. </a:t>
            </a:r>
            <a:r>
              <a:rPr lang="nn-NO" b="0" i="0" dirty="0" err="1">
                <a:solidFill>
                  <a:srgbClr val="000000"/>
                </a:solidFill>
                <a:effectLst/>
                <a:latin typeface="Arial" panose="020B0604020202020204" pitchFamily="34" charset="0"/>
              </a:rPr>
              <a:t>Bebygd</a:t>
            </a:r>
            <a:r>
              <a:rPr lang="nn-NO" b="0" i="0" dirty="0">
                <a:solidFill>
                  <a:srgbClr val="000000"/>
                </a:solidFill>
                <a:effectLst/>
                <a:latin typeface="Arial" panose="020B0604020202020204" pitchFamily="34" charset="0"/>
              </a:rPr>
              <a:t> areal og samferdsel utgjer til saman 0,9 %.</a:t>
            </a:r>
            <a:endParaRPr lang="nb-NO" dirty="0"/>
          </a:p>
        </p:txBody>
      </p:sp>
      <p:pic>
        <p:nvPicPr>
          <p:cNvPr id="8" name="Bilde 7" descr="Stolpediagram som viser antall dekar per arealtype i kommunen.">
            <a:extLst>
              <a:ext uri="{FF2B5EF4-FFF2-40B4-BE49-F238E27FC236}">
                <a16:creationId xmlns:a16="http://schemas.microsoft.com/office/drawing/2014/main" id="{9DA4DF5D-6185-E909-A5AE-F625F10FB6E0}"/>
              </a:ext>
            </a:extLst>
          </p:cNvPr>
          <p:cNvPicPr>
            <a:picLocks noChangeAspect="1"/>
          </p:cNvPicPr>
          <p:nvPr/>
        </p:nvPicPr>
        <p:blipFill>
          <a:blip r:embed="rId4"/>
          <a:stretch>
            <a:fillRect/>
          </a:stretch>
        </p:blipFill>
        <p:spPr>
          <a:xfrm>
            <a:off x="446523" y="2752165"/>
            <a:ext cx="4972312" cy="2987133"/>
          </a:xfrm>
          <a:prstGeom prst="rect">
            <a:avLst/>
          </a:prstGeom>
        </p:spPr>
      </p:pic>
    </p:spTree>
    <p:extLst>
      <p:ext uri="{BB962C8B-B14F-4D97-AF65-F5344CB8AC3E}">
        <p14:creationId xmlns:p14="http://schemas.microsoft.com/office/powerpoint/2010/main" val="161099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4440261" cy="685606"/>
          </a:xfrm>
        </p:spPr>
        <p:txBody>
          <a:bodyPr/>
          <a:lstStyle/>
          <a:p>
            <a:r>
              <a:rPr lang="nn-NO" dirty="0"/>
              <a:t>Planlagt arealbruk</a:t>
            </a:r>
            <a:endParaRPr lang="nb-NO" dirty="0"/>
          </a:p>
        </p:txBody>
      </p:sp>
      <p:sp>
        <p:nvSpPr>
          <p:cNvPr id="3" name="Plassholder for innhold 2"/>
          <p:cNvSpPr>
            <a:spLocks noGrp="1"/>
          </p:cNvSpPr>
          <p:nvPr>
            <p:ph idx="1"/>
          </p:nvPr>
        </p:nvSpPr>
        <p:spPr>
          <a:xfrm>
            <a:off x="472272" y="1167319"/>
            <a:ext cx="4632291" cy="4679577"/>
          </a:xfrm>
        </p:spPr>
        <p:txBody>
          <a:bodyPr/>
          <a:lstStyle/>
          <a:p>
            <a:r>
              <a:rPr lang="nn-NO" sz="2000" dirty="0"/>
              <a:t>Regionalt </a:t>
            </a:r>
            <a:r>
              <a:rPr lang="nn-NO" sz="2000" dirty="0" err="1">
                <a:hlinkClick r:id="rId3"/>
              </a:rPr>
              <a:t>arealreikneskap</a:t>
            </a:r>
            <a:r>
              <a:rPr lang="nn-NO" sz="2000" dirty="0"/>
              <a:t> er utarbeida ved å </a:t>
            </a:r>
            <a:r>
              <a:rPr lang="nn-NO" sz="2000" dirty="0" err="1"/>
              <a:t>samanstille</a:t>
            </a:r>
            <a:r>
              <a:rPr lang="nn-NO" sz="2000" dirty="0"/>
              <a:t> kommuneplanen sin arealdel, digitale reguleringsplanar, arealressursdata (AR5 og AR50) og SSB sitt datasett for arealbruk. </a:t>
            </a:r>
          </a:p>
          <a:p>
            <a:r>
              <a:rPr lang="nn-NO" sz="2000" dirty="0"/>
              <a:t>Regionalt </a:t>
            </a:r>
            <a:r>
              <a:rPr lang="nn-NO" sz="2000" dirty="0" err="1"/>
              <a:t>arealreikneskap</a:t>
            </a:r>
            <a:r>
              <a:rPr lang="nn-NO" sz="2000" dirty="0"/>
              <a:t> viser at Åmli har satt av </a:t>
            </a:r>
            <a:r>
              <a:rPr lang="nn-NO" sz="2000" dirty="0" err="1"/>
              <a:t>sers</a:t>
            </a:r>
            <a:r>
              <a:rPr lang="nn-NO" sz="2000" dirty="0"/>
              <a:t> store areal, og då særleg til fritidsbustader. </a:t>
            </a:r>
          </a:p>
          <a:p>
            <a:r>
              <a:rPr lang="nn-NO" sz="2000" dirty="0"/>
              <a:t>Samla er det sett av byggeområde i natur tilsvarande 12 dekar per innbyggjar.</a:t>
            </a:r>
          </a:p>
          <a:p>
            <a:r>
              <a:rPr lang="nn-NO" sz="2000" dirty="0"/>
              <a:t>Gjeldande planar opnar for utbygging av meir enn 18 000 dekar skau og 1 600 dekar myr.</a:t>
            </a:r>
          </a:p>
        </p:txBody>
      </p:sp>
      <p:pic>
        <p:nvPicPr>
          <p:cNvPr id="9" name="Bilde 8" descr="Bilde som viser tall i dekar for byggeområder i planer totalt. Hva som er tatt i bruk og antatt planreserve.">
            <a:extLst>
              <a:ext uri="{FF2B5EF4-FFF2-40B4-BE49-F238E27FC236}">
                <a16:creationId xmlns:a16="http://schemas.microsoft.com/office/drawing/2014/main" id="{2AB41990-B253-4538-ED71-486E955AB143}"/>
              </a:ext>
            </a:extLst>
          </p:cNvPr>
          <p:cNvPicPr>
            <a:picLocks noChangeAspect="1"/>
          </p:cNvPicPr>
          <p:nvPr/>
        </p:nvPicPr>
        <p:blipFill>
          <a:blip r:embed="rId4"/>
          <a:stretch>
            <a:fillRect/>
          </a:stretch>
        </p:blipFill>
        <p:spPr>
          <a:xfrm>
            <a:off x="5164122" y="515566"/>
            <a:ext cx="7008421" cy="5466943"/>
          </a:xfrm>
          <a:prstGeom prst="rect">
            <a:avLst/>
          </a:prstGeom>
        </p:spPr>
      </p:pic>
      <p:sp>
        <p:nvSpPr>
          <p:cNvPr id="5" name="TekstSylinder 4"/>
          <p:cNvSpPr txBox="1"/>
          <p:nvPr/>
        </p:nvSpPr>
        <p:spPr>
          <a:xfrm>
            <a:off x="10528067" y="6132511"/>
            <a:ext cx="145123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162068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n-NO" dirty="0"/>
              <a:t>Fritidsbustadar og eigarar</a:t>
            </a:r>
          </a:p>
        </p:txBody>
      </p:sp>
      <p:sp>
        <p:nvSpPr>
          <p:cNvPr id="10" name="Plassholder for innhold 2"/>
          <p:cNvSpPr txBox="1">
            <a:spLocks/>
          </p:cNvSpPr>
          <p:nvPr/>
        </p:nvSpPr>
        <p:spPr>
          <a:xfrm>
            <a:off x="656704" y="1221115"/>
            <a:ext cx="5306351" cy="2134928"/>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om lag 880 brukseiningar til fritid i Åmli, og nesten 1200 eigarar (alle eigarandelar medrekna).</a:t>
            </a:r>
          </a:p>
          <a:p>
            <a:endParaRPr lang="nn-NO" sz="2000" dirty="0"/>
          </a:p>
          <a:p>
            <a:r>
              <a:rPr lang="nn-NO" sz="2000" dirty="0"/>
              <a:t>Arendal er største «hytteeigarkommune».</a:t>
            </a:r>
          </a:p>
        </p:txBody>
      </p:sp>
      <p:pic>
        <p:nvPicPr>
          <p:cNvPr id="7" name="Bilde 6" descr="Bilde gir en oversikt på antall hytteeiere fordelt på kommuner. ">
            <a:extLst>
              <a:ext uri="{FF2B5EF4-FFF2-40B4-BE49-F238E27FC236}">
                <a16:creationId xmlns:a16="http://schemas.microsoft.com/office/drawing/2014/main" id="{9B0A7207-07EA-6A1F-DF4B-1D41C7AAF823}"/>
              </a:ext>
            </a:extLst>
          </p:cNvPr>
          <p:cNvPicPr>
            <a:picLocks noChangeAspect="1"/>
          </p:cNvPicPr>
          <p:nvPr/>
        </p:nvPicPr>
        <p:blipFill>
          <a:blip r:embed="rId3"/>
          <a:stretch>
            <a:fillRect/>
          </a:stretch>
        </p:blipFill>
        <p:spPr>
          <a:xfrm>
            <a:off x="6228947" y="1704975"/>
            <a:ext cx="5686425" cy="34480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39932" y="4983120"/>
            <a:ext cx="5046952" cy="830997"/>
          </a:xfrm>
          <a:prstGeom prst="rect">
            <a:avLst/>
          </a:prstGeom>
          <a:noFill/>
        </p:spPr>
        <p:txBody>
          <a:bodyPr wrap="square" rtlCol="0">
            <a:spAutoFit/>
          </a:bodyPr>
          <a:lstStyle/>
          <a:p>
            <a:pPr algn="l"/>
            <a:r>
              <a:rPr lang="nn-NO" sz="1600" dirty="0"/>
              <a:t>SSB spår befolkningsauke som følgje av positiv innanlandsflytting og positiv netto innvandring. </a:t>
            </a:r>
            <a:r>
              <a:rPr lang="nn-NO" sz="1600" dirty="0" err="1"/>
              <a:t>SSB’s</a:t>
            </a:r>
            <a:r>
              <a:rPr lang="nn-NO" sz="1600" dirty="0"/>
              <a:t> prognose for innanlandsflytting synes optimistisk.</a:t>
            </a:r>
          </a:p>
        </p:txBody>
      </p:sp>
      <p:sp>
        <p:nvSpPr>
          <p:cNvPr id="8" name="TekstSylinder 7"/>
          <p:cNvSpPr txBox="1"/>
          <p:nvPr/>
        </p:nvSpPr>
        <p:spPr>
          <a:xfrm>
            <a:off x="6498448" y="4502034"/>
            <a:ext cx="5519382" cy="1077218"/>
          </a:xfrm>
          <a:prstGeom prst="rect">
            <a:avLst/>
          </a:prstGeom>
          <a:noFill/>
        </p:spPr>
        <p:txBody>
          <a:bodyPr wrap="square" rtlCol="0">
            <a:spAutoFit/>
          </a:bodyPr>
          <a:lstStyle/>
          <a:p>
            <a:pPr algn="l"/>
            <a:r>
              <a:rPr lang="nn-NO" sz="1600" dirty="0"/>
              <a:t>Dersom </a:t>
            </a:r>
            <a:r>
              <a:rPr lang="nn-NO" sz="1600" dirty="0" err="1"/>
              <a:t>SSB’s</a:t>
            </a:r>
            <a:r>
              <a:rPr lang="nn-NO" sz="1600" dirty="0"/>
              <a:t> framskriving slår til, vil aldersbereevna minke frå dagens 2,7 til 2,0 i 2040. Aldringa er sterkare enn snittet for Agder, og utgangsbefolkninga (2024) er også eldre. </a:t>
            </a:r>
          </a:p>
        </p:txBody>
      </p:sp>
      <p:sp>
        <p:nvSpPr>
          <p:cNvPr id="3" name="TekstSylinder 2">
            <a:extLst>
              <a:ext uri="{FF2B5EF4-FFF2-40B4-BE49-F238E27FC236}">
                <a16:creationId xmlns:a16="http://schemas.microsoft.com/office/drawing/2014/main" id="{11E66EDC-3103-712B-F287-48D1DCEB2553}"/>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5" name="Diagram 4"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22746912"/>
              </p:ext>
            </p:extLst>
          </p:nvPr>
        </p:nvGraphicFramePr>
        <p:xfrm>
          <a:off x="463866" y="1292714"/>
          <a:ext cx="5123017" cy="3565036"/>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2, 2040 og 2050.">
            <a:extLst>
              <a:ext uri="{FF2B5EF4-FFF2-40B4-BE49-F238E27FC236}">
                <a16:creationId xmlns:a16="http://schemas.microsoft.com/office/drawing/2014/main" id="{3D3C6A18-44C7-B186-0644-C1CC00B3C2FB}"/>
              </a:ext>
            </a:extLst>
          </p:cNvPr>
          <p:cNvPicPr>
            <a:picLocks noChangeAspect="1"/>
          </p:cNvPicPr>
          <p:nvPr/>
        </p:nvPicPr>
        <p:blipFill>
          <a:blip r:embed="rId5"/>
          <a:stretch>
            <a:fillRect/>
          </a:stretch>
        </p:blipFill>
        <p:spPr>
          <a:xfrm>
            <a:off x="6397424" y="1292714"/>
            <a:ext cx="5674436" cy="303812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a:t>
            </a:r>
          </a:p>
        </p:txBody>
      </p:sp>
      <p:sp>
        <p:nvSpPr>
          <p:cNvPr id="5" name="TekstSylinder 4"/>
          <p:cNvSpPr txBox="1"/>
          <p:nvPr/>
        </p:nvSpPr>
        <p:spPr>
          <a:xfrm>
            <a:off x="496763" y="1197551"/>
            <a:ext cx="5873892" cy="3970318"/>
          </a:xfrm>
          <a:prstGeom prst="rect">
            <a:avLst/>
          </a:prstGeom>
          <a:noFill/>
        </p:spPr>
        <p:txBody>
          <a:bodyPr wrap="square" rtlCol="0">
            <a:spAutoFit/>
          </a:bodyPr>
          <a:lstStyle/>
          <a:p>
            <a:r>
              <a:rPr lang="nn-NO" dirty="0"/>
              <a:t>Innvandring til byane, aldring, og ynskje etter nærleik til service/tenester​ og arbeidsmarknad gjer at mange kommunar kan oppleve vekst i kommunesenter og tettstader sjølv om folketalet samla går ned. Dette har tidlegare vært tydeleg i Åmli.</a:t>
            </a:r>
          </a:p>
          <a:p>
            <a:endParaRPr lang="nn-NO" dirty="0"/>
          </a:p>
          <a:p>
            <a:r>
              <a:rPr lang="nn-NO" dirty="0"/>
              <a:t>Kartet til høgre viser utviklinga frå 2018-2023.</a:t>
            </a:r>
          </a:p>
          <a:p>
            <a:endParaRPr lang="nn-NO" dirty="0"/>
          </a:p>
          <a:p>
            <a:r>
              <a:rPr lang="nn-NO" dirty="0"/>
              <a:t>Frå 2018 til 2023 minka folketalet i Åmli med 59 personar (-3,2 %). I denne perioden var nedgangen størst i grunnkretsen Nelaug (-27), men då var det og nedgang i sentrumsgrunnkretsen Åmli 2 (-11). I perioden var det særleg vekst i Sandå (+15) og </a:t>
            </a:r>
            <a:r>
              <a:rPr lang="nn-NO" dirty="0" err="1"/>
              <a:t>Skeimo</a:t>
            </a:r>
            <a:r>
              <a:rPr lang="nn-NO" dirty="0"/>
              <a:t> (+13).</a:t>
            </a:r>
          </a:p>
        </p:txBody>
      </p:sp>
      <p:pic>
        <p:nvPicPr>
          <p:cNvPr id="4" name="Plassholder for innhold 3" descr="Et bilde som inneholder tekst og kart. SSB's rutenettstatistikk som viser befolkningsutvikling i kommunen."/>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646383" y="81278"/>
            <a:ext cx="5454826" cy="5900653"/>
          </a:xfrm>
        </p:spPr>
      </p:pic>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86439" y="350843"/>
            <a:ext cx="3615879" cy="685606"/>
          </a:xfrm>
        </p:spPr>
        <p:txBody>
          <a:bodyPr/>
          <a:lstStyle/>
          <a:p>
            <a:r>
              <a:rPr lang="nn-NO" dirty="0"/>
              <a:t>Bustadbygging</a:t>
            </a:r>
          </a:p>
        </p:txBody>
      </p:sp>
      <p:sp>
        <p:nvSpPr>
          <p:cNvPr id="7" name="Plassholder for innhold 2"/>
          <p:cNvSpPr txBox="1">
            <a:spLocks/>
          </p:cNvSpPr>
          <p:nvPr/>
        </p:nvSpPr>
        <p:spPr>
          <a:xfrm>
            <a:off x="656704" y="1221114"/>
            <a:ext cx="5442645" cy="95058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I perioden 2018-2023 ble det igangsett i gjennomsnitt 2 bustader i året, </a:t>
            </a:r>
            <a:r>
              <a:rPr lang="nn-NO" sz="2000" dirty="0" err="1"/>
              <a:t>hvorav</a:t>
            </a:r>
            <a:r>
              <a:rPr lang="nn-NO" sz="2000" dirty="0"/>
              <a:t>          ca. 71 % einebustader.</a:t>
            </a:r>
          </a:p>
        </p:txBody>
      </p:sp>
      <p:sp>
        <p:nvSpPr>
          <p:cNvPr id="6" name="Tittel 1">
            <a:extLst>
              <a:ext uri="{FF2B5EF4-FFF2-40B4-BE49-F238E27FC236}">
                <a16:creationId xmlns:a16="http://schemas.microsoft.com/office/drawing/2014/main" id="{0B075752-BD94-D84E-930B-71814A1D949B}"/>
              </a:ext>
            </a:extLst>
          </p:cNvPr>
          <p:cNvSpPr txBox="1">
            <a:spLocks/>
          </p:cNvSpPr>
          <p:nvPr/>
        </p:nvSpPr>
        <p:spPr>
          <a:xfrm>
            <a:off x="6611494" y="350843"/>
            <a:ext cx="3615879"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n-NO" dirty="0"/>
              <a:t>Bustadmasse</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n-NO" sz="2000" dirty="0"/>
              <a:t>Det er 1 119 bustader i kommunen (budde og ubudde).</a:t>
            </a:r>
          </a:p>
        </p:txBody>
      </p:sp>
      <p:sp>
        <p:nvSpPr>
          <p:cNvPr id="5" name="TekstSylinder 4">
            <a:extLst>
              <a:ext uri="{FF2B5EF4-FFF2-40B4-BE49-F238E27FC236}">
                <a16:creationId xmlns:a16="http://schemas.microsoft.com/office/drawing/2014/main" id="{3510F99A-B883-4600-AC1F-6401F6506AA1}"/>
              </a:ext>
            </a:extLst>
          </p:cNvPr>
          <p:cNvSpPr txBox="1"/>
          <p:nvPr/>
        </p:nvSpPr>
        <p:spPr>
          <a:xfrm>
            <a:off x="786439" y="5585569"/>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3" name="Diagram 2"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43724994"/>
              </p:ext>
            </p:extLst>
          </p:nvPr>
        </p:nvGraphicFramePr>
        <p:xfrm>
          <a:off x="707124" y="2356363"/>
          <a:ext cx="5005493" cy="31471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descr="Boligmassen per 2024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4120660975"/>
              </p:ext>
            </p:extLst>
          </p:nvPr>
        </p:nvGraphicFramePr>
        <p:xfrm>
          <a:off x="6263890" y="2386912"/>
          <a:ext cx="5747385" cy="31165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71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1"/>
            <a:ext cx="7109662" cy="1021481"/>
          </a:xfrm>
        </p:spPr>
        <p:txBody>
          <a:bodyPr/>
          <a:lstStyle/>
          <a:p>
            <a:r>
              <a:rPr lang="nb-NO" dirty="0"/>
              <a:t>Næringsutvikling og samarbeid om nye </a:t>
            </a:r>
            <a:r>
              <a:rPr lang="nb-NO" dirty="0" err="1"/>
              <a:t>arbeidsplassar</a:t>
            </a:r>
            <a:endParaRPr lang="nb-NO" dirty="0"/>
          </a:p>
        </p:txBody>
      </p:sp>
      <p:sp>
        <p:nvSpPr>
          <p:cNvPr id="3" name="Undertittel 2"/>
          <p:cNvSpPr>
            <a:spLocks noGrp="1"/>
          </p:cNvSpPr>
          <p:nvPr>
            <p:ph type="subTitle" idx="1"/>
          </p:nvPr>
        </p:nvSpPr>
        <p:spPr>
          <a:xfrm>
            <a:off x="1193800" y="2866319"/>
            <a:ext cx="10171112" cy="1541688"/>
          </a:xfrm>
        </p:spPr>
        <p:txBody>
          <a:bodyPr/>
          <a:lstStyle/>
          <a:p>
            <a:r>
              <a:rPr lang="nn-NO" i="1" dirty="0"/>
              <a:t>I Regionplan Agder 2030 teiknast et framtidsbilete der Agder i 2030 lukkast med å bruke det grøne skiftet til innovasjon og verdiskaping i privat og offentlig sektor. Utvikling og bruk av ny teknologi har medverka til å løyse store miljø- og </a:t>
            </a:r>
            <a:r>
              <a:rPr lang="nn-NO" i="1" dirty="0" err="1"/>
              <a:t>klimautfordringar</a:t>
            </a:r>
            <a:r>
              <a:rPr lang="nn-NO" i="1" dirty="0"/>
              <a:t>. Agder har utnytta moglegheitene innan </a:t>
            </a:r>
            <a:r>
              <a:rPr lang="nn-NO" i="1" dirty="0" err="1"/>
              <a:t>digitalisering</a:t>
            </a:r>
            <a:r>
              <a:rPr lang="nn-NO" i="1" dirty="0"/>
              <a:t>, automatisering og kunstig intelligens. Sirkulær økonomi, der ressursar og produkt blir </a:t>
            </a:r>
            <a:r>
              <a:rPr lang="nn-NO" i="1" dirty="0" err="1"/>
              <a:t>gjenbrukt</a:t>
            </a:r>
            <a:r>
              <a:rPr lang="nn-NO" i="1" dirty="0"/>
              <a:t> er et hovudprinsipp for næringsutvikling og vekst.</a:t>
            </a:r>
          </a:p>
          <a:p>
            <a:endParaRPr lang="nb-NO" i="1" dirty="0"/>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244153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6114" y="265174"/>
            <a:ext cx="5315375" cy="685606"/>
          </a:xfrm>
        </p:spPr>
        <p:txBody>
          <a:bodyPr/>
          <a:lstStyle/>
          <a:p>
            <a:r>
              <a:rPr lang="nb-NO" dirty="0"/>
              <a:t>Sysselsetting</a:t>
            </a:r>
          </a:p>
        </p:txBody>
      </p:sp>
      <p:sp>
        <p:nvSpPr>
          <p:cNvPr id="5" name="Plassholder for innhold 3"/>
          <p:cNvSpPr>
            <a:spLocks noGrp="1"/>
          </p:cNvSpPr>
          <p:nvPr>
            <p:ph sz="half" idx="1"/>
          </p:nvPr>
        </p:nvSpPr>
        <p:spPr>
          <a:xfrm>
            <a:off x="573578" y="1082219"/>
            <a:ext cx="5277911" cy="2896004"/>
          </a:xfrm>
        </p:spPr>
        <p:txBody>
          <a:bodyPr/>
          <a:lstStyle/>
          <a:p>
            <a:pPr marL="0" indent="0">
              <a:buNone/>
            </a:pPr>
            <a:r>
              <a:rPr lang="nn-NO" sz="2000" i="1" dirty="0"/>
              <a:t>Regionale forskjellar:</a:t>
            </a:r>
          </a:p>
          <a:p>
            <a:r>
              <a:rPr lang="nn-NO" sz="2000" dirty="0"/>
              <a:t>Lågast </a:t>
            </a:r>
            <a:r>
              <a:rPr lang="nn-NO" sz="2000" dirty="0" err="1"/>
              <a:t>sysselsettingsandel</a:t>
            </a:r>
            <a:r>
              <a:rPr lang="nn-NO" sz="2000" dirty="0"/>
              <a:t> helt aust i Agder, og høgast </a:t>
            </a:r>
            <a:r>
              <a:rPr lang="nn-NO" sz="2000" dirty="0" err="1"/>
              <a:t>andel</a:t>
            </a:r>
            <a:r>
              <a:rPr lang="nn-NO" sz="2000" dirty="0"/>
              <a:t> i dei aller minst sentrale kommunane.</a:t>
            </a:r>
          </a:p>
          <a:p>
            <a:pPr marL="0" indent="0">
              <a:buNone/>
            </a:pPr>
            <a:r>
              <a:rPr lang="nn-NO" sz="2000" i="1" dirty="0"/>
              <a:t>Åmli:</a:t>
            </a:r>
          </a:p>
          <a:p>
            <a:r>
              <a:rPr lang="nn-NO" sz="2000" dirty="0"/>
              <a:t>Lågare </a:t>
            </a:r>
            <a:r>
              <a:rPr lang="nn-NO" sz="2000" dirty="0" err="1"/>
              <a:t>sysselsettingsandel</a:t>
            </a:r>
            <a:r>
              <a:rPr lang="nn-NO" sz="2000" dirty="0"/>
              <a:t> enn fylket for elles. Sysselsettingsandelen er lågare enn snittet i fylket for både menn og kvinner.</a:t>
            </a:r>
          </a:p>
          <a:p>
            <a:endParaRPr lang="nb-NO" sz="2000" dirty="0"/>
          </a:p>
        </p:txBody>
      </p:sp>
      <p:graphicFrame>
        <p:nvGraphicFramePr>
          <p:cNvPr id="6" name="Tabell 5"/>
          <p:cNvGraphicFramePr>
            <a:graphicFrameLocks noGrp="1"/>
          </p:cNvGraphicFramePr>
          <p:nvPr>
            <p:extLst>
              <p:ext uri="{D42A27DB-BD31-4B8C-83A1-F6EECF244321}">
                <p14:modId xmlns:p14="http://schemas.microsoft.com/office/powerpoint/2010/main" val="4186014588"/>
              </p:ext>
            </p:extLst>
          </p:nvPr>
        </p:nvGraphicFramePr>
        <p:xfrm>
          <a:off x="536114" y="4056414"/>
          <a:ext cx="4929736" cy="1493520"/>
        </p:xfrm>
        <a:graphic>
          <a:graphicData uri="http://schemas.openxmlformats.org/drawingml/2006/table">
            <a:tbl>
              <a:tblPr firstRow="1" bandRow="1">
                <a:tableStyleId>{7DF18680-E054-41AD-8BC1-D1AEF772440D}</a:tableStyleId>
              </a:tblPr>
              <a:tblGrid>
                <a:gridCol w="1232434">
                  <a:extLst>
                    <a:ext uri="{9D8B030D-6E8A-4147-A177-3AD203B41FA5}">
                      <a16:colId xmlns:a16="http://schemas.microsoft.com/office/drawing/2014/main" val="458187021"/>
                    </a:ext>
                  </a:extLst>
                </a:gridCol>
                <a:gridCol w="1232434">
                  <a:extLst>
                    <a:ext uri="{9D8B030D-6E8A-4147-A177-3AD203B41FA5}">
                      <a16:colId xmlns:a16="http://schemas.microsoft.com/office/drawing/2014/main" val="221583423"/>
                    </a:ext>
                  </a:extLst>
                </a:gridCol>
                <a:gridCol w="1232434">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20-66</a:t>
                      </a:r>
                      <a:endParaRPr lang="nb-NO" sz="1600" b="1" dirty="0"/>
                    </a:p>
                  </a:txBody>
                  <a:tcPr anchor="ctr"/>
                </a:tc>
                <a:tc>
                  <a:txBody>
                    <a:bodyPr/>
                    <a:lstStyle/>
                    <a:p>
                      <a:pPr algn="ctr"/>
                      <a:r>
                        <a:rPr lang="nb-NO" sz="1600" dirty="0"/>
                        <a:t>Begge kjønn</a:t>
                      </a:r>
                      <a:endParaRPr lang="nb-NO" sz="1600" b="1" dirty="0"/>
                    </a:p>
                  </a:txBody>
                  <a:tcPr anchor="ctr"/>
                </a:tc>
                <a:tc>
                  <a:txBody>
                    <a:bodyPr/>
                    <a:lstStyle/>
                    <a:p>
                      <a:pPr algn="ctr"/>
                      <a:r>
                        <a:rPr lang="nb-NO" sz="1600" dirty="0"/>
                        <a:t>Menn</a:t>
                      </a:r>
                      <a:endParaRPr lang="nb-NO" sz="16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dirty="0"/>
                        <a:t>Åmli</a:t>
                      </a:r>
                      <a:endParaRPr lang="nb-NO" sz="1400" b="1" dirty="0"/>
                    </a:p>
                  </a:txBody>
                  <a:tcPr anchor="ctr"/>
                </a:tc>
                <a:tc>
                  <a:txBody>
                    <a:bodyPr/>
                    <a:lstStyle/>
                    <a:p>
                      <a:pPr algn="ctr"/>
                      <a:r>
                        <a:rPr lang="nb-NO" sz="1400" dirty="0"/>
                        <a:t>69,0</a:t>
                      </a:r>
                      <a:endParaRPr lang="nb-NO" sz="1400" b="1" dirty="0"/>
                    </a:p>
                  </a:txBody>
                  <a:tcPr anchor="ctr"/>
                </a:tc>
                <a:tc>
                  <a:txBody>
                    <a:bodyPr/>
                    <a:lstStyle/>
                    <a:p>
                      <a:pPr algn="ctr"/>
                      <a:r>
                        <a:rPr lang="nb-NO" sz="1400" dirty="0"/>
                        <a:t>72,2</a:t>
                      </a:r>
                      <a:endParaRPr lang="nb-NO" sz="1400" b="1" dirty="0"/>
                    </a:p>
                  </a:txBody>
                  <a:tcPr anchor="ctr"/>
                </a:tc>
                <a:tc>
                  <a:txBody>
                    <a:bodyPr/>
                    <a:lstStyle/>
                    <a:p>
                      <a:pPr algn="ctr"/>
                      <a:r>
                        <a:rPr lang="nb-NO" sz="1400" dirty="0"/>
                        <a:t>65,3</a:t>
                      </a:r>
                      <a:endParaRPr lang="nb-NO" sz="1400" b="1" dirty="0"/>
                    </a:p>
                  </a:txBody>
                  <a:tcPr anchor="ctr"/>
                </a:tc>
                <a:extLst>
                  <a:ext uri="{0D108BD9-81ED-4DB2-BD59-A6C34878D82A}">
                    <a16:rowId xmlns:a16="http://schemas.microsoft.com/office/drawing/2014/main" val="4145178818"/>
                  </a:ext>
                </a:extLst>
              </a:tr>
              <a:tr h="269427">
                <a:tc>
                  <a:txBody>
                    <a:bodyPr/>
                    <a:lstStyle/>
                    <a:p>
                      <a:pPr algn="ctr"/>
                      <a:r>
                        <a:rPr lang="nb-NO" sz="1400" dirty="0"/>
                        <a:t>Agder</a:t>
                      </a:r>
                      <a:endParaRPr lang="nb-NO" sz="1400" b="1" dirty="0"/>
                    </a:p>
                  </a:txBody>
                  <a:tcPr anchor="ctr"/>
                </a:tc>
                <a:tc>
                  <a:txBody>
                    <a:bodyPr/>
                    <a:lstStyle/>
                    <a:p>
                      <a:pPr algn="ctr"/>
                      <a:r>
                        <a:rPr lang="nb-NO" sz="1400" dirty="0"/>
                        <a:t>73,6</a:t>
                      </a:r>
                      <a:endParaRPr lang="nb-NO" sz="1400" b="1" dirty="0"/>
                    </a:p>
                  </a:txBody>
                  <a:tcPr anchor="ctr"/>
                </a:tc>
                <a:tc>
                  <a:txBody>
                    <a:bodyPr/>
                    <a:lstStyle/>
                    <a:p>
                      <a:pPr algn="ctr"/>
                      <a:r>
                        <a:rPr lang="nb-NO" sz="1400" dirty="0"/>
                        <a:t>76,6</a:t>
                      </a:r>
                      <a:endParaRPr lang="nb-NO" sz="1400" b="1" dirty="0"/>
                    </a:p>
                  </a:txBody>
                  <a:tcPr anchor="ctr"/>
                </a:tc>
                <a:tc>
                  <a:txBody>
                    <a:bodyPr/>
                    <a:lstStyle/>
                    <a:p>
                      <a:pPr algn="ctr"/>
                      <a:r>
                        <a:rPr lang="nb-NO" sz="1400" dirty="0"/>
                        <a:t>70,6</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dirty="0"/>
                        <a:t>Norge</a:t>
                      </a:r>
                      <a:endParaRPr lang="nb-NO" sz="1400" b="1" dirty="0"/>
                    </a:p>
                  </a:txBody>
                  <a:tcPr anchor="ctr"/>
                </a:tc>
                <a:tc>
                  <a:txBody>
                    <a:bodyPr/>
                    <a:lstStyle/>
                    <a:p>
                      <a:pPr algn="ctr"/>
                      <a:r>
                        <a:rPr lang="nb-NO" sz="1400" dirty="0"/>
                        <a:t>77,2</a:t>
                      </a:r>
                      <a:endParaRPr lang="nb-NO" sz="1400" b="1" dirty="0"/>
                    </a:p>
                  </a:txBody>
                  <a:tcPr anchor="ctr"/>
                </a:tc>
                <a:tc>
                  <a:txBody>
                    <a:bodyPr/>
                    <a:lstStyle/>
                    <a:p>
                      <a:pPr algn="ctr"/>
                      <a:r>
                        <a:rPr lang="nb-NO" sz="1400" dirty="0"/>
                        <a:t>79,5</a:t>
                      </a:r>
                      <a:endParaRPr lang="nb-NO" sz="1400" b="1" dirty="0"/>
                    </a:p>
                  </a:txBody>
                  <a:tcPr anchor="ctr"/>
                </a:tc>
                <a:tc>
                  <a:txBody>
                    <a:bodyPr/>
                    <a:lstStyle/>
                    <a:p>
                      <a:pPr algn="ctr"/>
                      <a:r>
                        <a:rPr lang="nb-NO" sz="1400" dirty="0"/>
                        <a:t>74,8</a:t>
                      </a:r>
                      <a:endParaRPr lang="nb-NO" sz="1400" b="1" dirty="0"/>
                    </a:p>
                  </a:txBody>
                  <a:tcPr anchor="ctr"/>
                </a:tc>
                <a:extLst>
                  <a:ext uri="{0D108BD9-81ED-4DB2-BD59-A6C34878D82A}">
                    <a16:rowId xmlns:a16="http://schemas.microsoft.com/office/drawing/2014/main" val="768833302"/>
                  </a:ext>
                </a:extLst>
              </a:tr>
            </a:tbl>
          </a:graphicData>
        </a:graphic>
      </p:graphicFrame>
      <p:sp>
        <p:nvSpPr>
          <p:cNvPr id="8" name="TekstSylinder 7">
            <a:extLst>
              <a:ext uri="{FF2B5EF4-FFF2-40B4-BE49-F238E27FC236}">
                <a16:creationId xmlns:a16="http://schemas.microsoft.com/office/drawing/2014/main" id="{F7C009F7-D66A-74DC-671C-05EED64F2245}"/>
              </a:ext>
            </a:extLst>
          </p:cNvPr>
          <p:cNvSpPr txBox="1"/>
          <p:nvPr/>
        </p:nvSpPr>
        <p:spPr>
          <a:xfrm>
            <a:off x="488633" y="5610818"/>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descr="Et bilde som inneholder tekst, tall og kart. Kartet viser sysselsettingsandel i 2023 for alle Agder kommunene. Aldersgruppe 20-66 år.">
            <a:extLst>
              <a:ext uri="{FF2B5EF4-FFF2-40B4-BE49-F238E27FC236}">
                <a16:creationId xmlns:a16="http://schemas.microsoft.com/office/drawing/2014/main" id="{447D96BA-15C9-37B4-2B2C-3A3E68E6165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45897" y="160559"/>
            <a:ext cx="5543204" cy="5820130"/>
          </a:xfrm>
          <a:prstGeom prst="rect">
            <a:avLst/>
          </a:prstGeom>
        </p:spPr>
      </p:pic>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Bilde 41" descr="Et bilde som viser de viktigste pendlingsrelasjonene for kommunen.">
            <a:extLst>
              <a:ext uri="{FF2B5EF4-FFF2-40B4-BE49-F238E27FC236}">
                <a16:creationId xmlns:a16="http://schemas.microsoft.com/office/drawing/2014/main" id="{1E97E297-A5FC-378C-3615-0F9BCEC82737}"/>
              </a:ext>
            </a:extLst>
          </p:cNvPr>
          <p:cNvPicPr>
            <a:picLocks noChangeAspect="1"/>
          </p:cNvPicPr>
          <p:nvPr/>
        </p:nvPicPr>
        <p:blipFill>
          <a:blip r:embed="rId4"/>
          <a:stretch>
            <a:fillRect/>
          </a:stretch>
        </p:blipFill>
        <p:spPr>
          <a:xfrm>
            <a:off x="43841" y="2693858"/>
            <a:ext cx="3873448" cy="3257379"/>
          </a:xfrm>
          <a:prstGeom prst="rect">
            <a:avLst/>
          </a:prstGeom>
        </p:spPr>
      </p:pic>
      <p:sp>
        <p:nvSpPr>
          <p:cNvPr id="2" name="Tittel 1"/>
          <p:cNvSpPr>
            <a:spLocks noGrp="1"/>
          </p:cNvSpPr>
          <p:nvPr>
            <p:ph type="title"/>
          </p:nvPr>
        </p:nvSpPr>
        <p:spPr>
          <a:xfrm>
            <a:off x="450574" y="443797"/>
            <a:ext cx="5218706" cy="557044"/>
          </a:xfrm>
        </p:spPr>
        <p:txBody>
          <a:bodyPr/>
          <a:lstStyle/>
          <a:p>
            <a:pPr algn="ctr"/>
            <a:r>
              <a:rPr lang="nn-NO" dirty="0">
                <a:solidFill>
                  <a:schemeClr val="bg2">
                    <a:lumMod val="10000"/>
                  </a:schemeClr>
                </a:solidFill>
              </a:rPr>
              <a:t>Bu- og arbeidsmarknader</a:t>
            </a:r>
            <a:endParaRPr lang="nb-NO" dirty="0">
              <a:solidFill>
                <a:schemeClr val="bg2">
                  <a:lumMod val="10000"/>
                </a:schemeClr>
              </a:solidFill>
            </a:endParaRPr>
          </a:p>
        </p:txBody>
      </p:sp>
      <p:sp>
        <p:nvSpPr>
          <p:cNvPr id="3" name="Plassholder for innhold 2"/>
          <p:cNvSpPr>
            <a:spLocks noGrp="1"/>
          </p:cNvSpPr>
          <p:nvPr>
            <p:ph idx="1"/>
          </p:nvPr>
        </p:nvSpPr>
        <p:spPr>
          <a:xfrm>
            <a:off x="527347" y="1189554"/>
            <a:ext cx="6566670" cy="1619154"/>
          </a:xfrm>
        </p:spPr>
        <p:txBody>
          <a:bodyPr>
            <a:noAutofit/>
          </a:bodyPr>
          <a:lstStyle/>
          <a:p>
            <a:r>
              <a:rPr lang="nn-NO" sz="2000" dirty="0"/>
              <a:t>Åmli utgjer på grunn av låg </a:t>
            </a:r>
            <a:r>
              <a:rPr lang="nn-NO" sz="2000" dirty="0" err="1"/>
              <a:t>sentralitet</a:t>
            </a:r>
            <a:r>
              <a:rPr lang="nn-NO" sz="2000" dirty="0"/>
              <a:t> og integrasjon med omkring liggjande kommunar sin eigen bu- og arbeidsmarknadsregion. 8 % av de sysselsette hadde arbeidsstad i Arendal kommune per 4. kvartal 2023 (SSB). 64 % arbeider i eigen kommune.</a:t>
            </a:r>
          </a:p>
          <a:p>
            <a:endParaRPr lang="nb-NO" sz="2000" i="1" dirty="0"/>
          </a:p>
        </p:txBody>
      </p:sp>
      <p:sp>
        <p:nvSpPr>
          <p:cNvPr id="29" name="TekstSylinder 28"/>
          <p:cNvSpPr txBox="1"/>
          <p:nvPr/>
        </p:nvSpPr>
        <p:spPr>
          <a:xfrm>
            <a:off x="3952130" y="5242368"/>
            <a:ext cx="1793966" cy="646331"/>
          </a:xfrm>
          <a:prstGeom prst="rect">
            <a:avLst/>
          </a:prstGeom>
          <a:noFill/>
        </p:spPr>
        <p:txBody>
          <a:bodyPr wrap="square" rtlCol="0">
            <a:spAutoFit/>
          </a:bodyPr>
          <a:lstStyle/>
          <a:p>
            <a:r>
              <a:rPr lang="nn-NO" sz="1200" dirty="0"/>
              <a:t>Kommunens viktigaste pendlingsrelasjonar per 4. </a:t>
            </a:r>
            <a:r>
              <a:rPr lang="nn-NO" sz="1200" dirty="0" err="1"/>
              <a:t>kv</a:t>
            </a:r>
            <a:r>
              <a:rPr lang="nn-NO" sz="1200" dirty="0"/>
              <a:t> 2023 (SSB)</a:t>
            </a:r>
          </a:p>
        </p:txBody>
      </p:sp>
      <p:sp>
        <p:nvSpPr>
          <p:cNvPr id="4" name="TekstSylinder 3"/>
          <p:cNvSpPr txBox="1"/>
          <p:nvPr/>
        </p:nvSpPr>
        <p:spPr>
          <a:xfrm>
            <a:off x="10056997" y="307849"/>
            <a:ext cx="1725407" cy="1754326"/>
          </a:xfrm>
          <a:prstGeom prst="rect">
            <a:avLst/>
          </a:prstGeom>
          <a:noFill/>
        </p:spPr>
        <p:txBody>
          <a:bodyPr wrap="square" rtlCol="0">
            <a:spAutoFit/>
          </a:bodyPr>
          <a:lstStyle/>
          <a:p>
            <a:pPr lvl="0">
              <a:defRPr/>
            </a:pPr>
            <a:r>
              <a:rPr lang="nn-NO" sz="1200" i="1">
                <a:solidFill>
                  <a:srgbClr val="ECEAE6">
                    <a:lumMod val="10000"/>
                  </a:srgbClr>
                </a:solidFill>
              </a:rPr>
              <a:t>Definisjon:</a:t>
            </a:r>
            <a:br>
              <a:rPr lang="nn-NO" sz="1200" i="1">
                <a:solidFill>
                  <a:srgbClr val="ECEAE6">
                    <a:lumMod val="10000"/>
                  </a:srgbClr>
                </a:solidFill>
              </a:rPr>
            </a:br>
            <a:r>
              <a:rPr lang="nn-NO" sz="1200" i="1">
                <a:solidFill>
                  <a:srgbClr val="ECEAE6">
                    <a:lumMod val="10000"/>
                  </a:srgbClr>
                </a:solidFill>
              </a:rPr>
              <a:t>Ein region med felles marknader for arbeidskraft og arbeidsplassar, der innbyggarane ikkje treng å flytte eller bruke vesentlig tid på å reise for å arbeide</a:t>
            </a:r>
            <a:endParaRPr lang="nn-NO" sz="1200" i="1" dirty="0">
              <a:solidFill>
                <a:srgbClr val="ECEAE6">
                  <a:lumMod val="10000"/>
                </a:srgbClr>
              </a:solidFill>
            </a:endParaRPr>
          </a:p>
        </p:txBody>
      </p:sp>
      <p:grpSp>
        <p:nvGrpSpPr>
          <p:cNvPr id="31" name="Gruppe 30">
            <a:extLst>
              <a:ext uri="{C183D7F6-B498-43B3-948B-1728B52AA6E4}">
                <adec:decorative xmlns:adec="http://schemas.microsoft.com/office/drawing/2017/decorative" val="1"/>
              </a:ext>
            </a:extLst>
          </p:cNvPr>
          <p:cNvGrpSpPr/>
          <p:nvPr/>
        </p:nvGrpSpPr>
        <p:grpSpPr>
          <a:xfrm>
            <a:off x="7215267" y="1071612"/>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a:extLst>
              <a:ext uri="{C183D7F6-B498-43B3-948B-1728B52AA6E4}">
                <adec:decorative xmlns:adec="http://schemas.microsoft.com/office/drawing/2017/decorative" val="0"/>
              </a:ext>
            </a:extLst>
          </p:cNvPr>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094231" y="6213098"/>
            <a:ext cx="1866328" cy="276999"/>
          </a:xfrm>
          <a:prstGeom prst="rect">
            <a:avLst/>
          </a:prstGeom>
          <a:noFill/>
        </p:spPr>
        <p:txBody>
          <a:bodyPr wrap="square" rtlCol="0">
            <a:spAutoFit/>
          </a:bodyPr>
          <a:lstStyle/>
          <a:p>
            <a:r>
              <a:rPr lang="nb-NO" sz="1200" dirty="0"/>
              <a:t>Kjelde: TØI 1713/2019</a:t>
            </a:r>
          </a:p>
        </p:txBody>
      </p:sp>
      <p:sp>
        <p:nvSpPr>
          <p:cNvPr id="6" name="TekstSylinder 5">
            <a:extLst>
              <a:ext uri="{FF2B5EF4-FFF2-40B4-BE49-F238E27FC236}">
                <a16:creationId xmlns:a16="http://schemas.microsoft.com/office/drawing/2014/main" id="{EF71639D-C82F-B685-D5F0-B0A0F977CA9C}"/>
              </a:ext>
            </a:extLst>
          </p:cNvPr>
          <p:cNvSpPr txBox="1"/>
          <p:nvPr/>
        </p:nvSpPr>
        <p:spPr>
          <a:xfrm>
            <a:off x="7954053" y="6187514"/>
            <a:ext cx="2067793" cy="369332"/>
          </a:xfrm>
          <a:prstGeom prst="rect">
            <a:avLst/>
          </a:prstGeom>
          <a:noFill/>
        </p:spPr>
        <p:txBody>
          <a:bodyPr wrap="square" rtlCol="0">
            <a:spAutoFit/>
          </a:bodyPr>
          <a:lstStyle/>
          <a:p>
            <a:pPr algn="l"/>
            <a:r>
              <a:rPr lang="nb-NO" dirty="0">
                <a:hlinkClick r:id="rId5"/>
              </a:rPr>
              <a:t>Rapport pendling</a:t>
            </a:r>
            <a:endParaRPr lang="nb-NO" dirty="0"/>
          </a:p>
        </p:txBody>
      </p:sp>
    </p:spTree>
    <p:extLst>
      <p:ext uri="{BB962C8B-B14F-4D97-AF65-F5344CB8AC3E}">
        <p14:creationId xmlns:p14="http://schemas.microsoft.com/office/powerpoint/2010/main" val="31567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n-NO" dirty="0"/>
              <a:t>Sektorfordeling og tilsetteutvikling</a:t>
            </a:r>
          </a:p>
        </p:txBody>
      </p:sp>
      <p:sp>
        <p:nvSpPr>
          <p:cNvPr id="10" name="TekstSylinder 9"/>
          <p:cNvSpPr txBox="1"/>
          <p:nvPr/>
        </p:nvSpPr>
        <p:spPr>
          <a:xfrm>
            <a:off x="676027" y="4694516"/>
            <a:ext cx="5865341" cy="830997"/>
          </a:xfrm>
          <a:prstGeom prst="rect">
            <a:avLst/>
          </a:prstGeom>
          <a:noFill/>
        </p:spPr>
        <p:txBody>
          <a:bodyPr wrap="square" rtlCol="0">
            <a:spAutoFit/>
          </a:bodyPr>
          <a:lstStyle/>
          <a:p>
            <a:pPr algn="l"/>
            <a:r>
              <a:rPr lang="nn-NO" sz="1600" dirty="0"/>
              <a:t>Åmli har lågare </a:t>
            </a:r>
            <a:r>
              <a:rPr lang="nn-NO" sz="1600" dirty="0" err="1"/>
              <a:t>andel</a:t>
            </a:r>
            <a:r>
              <a:rPr lang="nn-NO" sz="1600" dirty="0"/>
              <a:t> tilsette i privat sektor enn gjennomsnittet for Agder og Norge. </a:t>
            </a:r>
            <a:r>
              <a:rPr lang="nn-NO" sz="1600" dirty="0" err="1"/>
              <a:t>Antal</a:t>
            </a:r>
            <a:r>
              <a:rPr lang="nn-NO" sz="1600" dirty="0"/>
              <a:t> tilsette i privat sektor har vore relativt stabilt i perioden 2018-2023.</a:t>
            </a:r>
          </a:p>
        </p:txBody>
      </p:sp>
      <p:graphicFrame>
        <p:nvGraphicFramePr>
          <p:cNvPr id="8" name="Tabell 7">
            <a:extLst>
              <a:ext uri="{FF2B5EF4-FFF2-40B4-BE49-F238E27FC236}">
                <a16:creationId xmlns:a16="http://schemas.microsoft.com/office/drawing/2014/main" id="{E032DD99-A0BE-9BF9-B33B-8BF5CDB84949}"/>
              </a:ext>
            </a:extLst>
          </p:cNvPr>
          <p:cNvGraphicFramePr>
            <a:graphicFrameLocks noGrp="1"/>
          </p:cNvGraphicFramePr>
          <p:nvPr>
            <p:extLst>
              <p:ext uri="{D42A27DB-BD31-4B8C-83A1-F6EECF244321}">
                <p14:modId xmlns:p14="http://schemas.microsoft.com/office/powerpoint/2010/main" val="1278730697"/>
              </p:ext>
            </p:extLst>
          </p:nvPr>
        </p:nvGraphicFramePr>
        <p:xfrm>
          <a:off x="7654132" y="4552950"/>
          <a:ext cx="4356894" cy="1348347"/>
        </p:xfrm>
        <a:graphic>
          <a:graphicData uri="http://schemas.openxmlformats.org/drawingml/2006/table">
            <a:tbl>
              <a:tblPr firstRow="1"/>
              <a:tblGrid>
                <a:gridCol w="1747043">
                  <a:extLst>
                    <a:ext uri="{9D8B030D-6E8A-4147-A177-3AD203B41FA5}">
                      <a16:colId xmlns:a16="http://schemas.microsoft.com/office/drawing/2014/main" val="984557921"/>
                    </a:ext>
                  </a:extLst>
                </a:gridCol>
                <a:gridCol w="495300">
                  <a:extLst>
                    <a:ext uri="{9D8B030D-6E8A-4147-A177-3AD203B41FA5}">
                      <a16:colId xmlns:a16="http://schemas.microsoft.com/office/drawing/2014/main" val="1700226605"/>
                    </a:ext>
                  </a:extLst>
                </a:gridCol>
                <a:gridCol w="472336">
                  <a:extLst>
                    <a:ext uri="{9D8B030D-6E8A-4147-A177-3AD203B41FA5}">
                      <a16:colId xmlns:a16="http://schemas.microsoft.com/office/drawing/2014/main" val="2111140446"/>
                    </a:ext>
                  </a:extLst>
                </a:gridCol>
                <a:gridCol w="703807">
                  <a:extLst>
                    <a:ext uri="{9D8B030D-6E8A-4147-A177-3AD203B41FA5}">
                      <a16:colId xmlns:a16="http://schemas.microsoft.com/office/drawing/2014/main" val="230877756"/>
                    </a:ext>
                  </a:extLst>
                </a:gridCol>
                <a:gridCol w="938408">
                  <a:extLst>
                    <a:ext uri="{9D8B030D-6E8A-4147-A177-3AD203B41FA5}">
                      <a16:colId xmlns:a16="http://schemas.microsoft.com/office/drawing/2014/main" val="1998838481"/>
                    </a:ext>
                  </a:extLst>
                </a:gridCol>
              </a:tblGrid>
              <a:tr h="141545">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Åmli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4192112849"/>
                  </a:ext>
                </a:extLst>
              </a:tr>
              <a:tr h="141545">
                <a:tc>
                  <a:txBody>
                    <a:bodyPr/>
                    <a:lstStyle/>
                    <a:p>
                      <a:pPr algn="l" fontAlgn="b"/>
                      <a:r>
                        <a:rPr lang="nb-NO" sz="1000" b="1" i="0" u="none" strike="noStrike" dirty="0">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168144"/>
                  </a:ext>
                </a:extLst>
              </a:tr>
              <a:tr h="233549">
                <a:tc>
                  <a:txBody>
                    <a:bodyPr/>
                    <a:lstStyle/>
                    <a:p>
                      <a:pPr algn="l" fontAlgn="b"/>
                      <a:r>
                        <a:rPr lang="nb-NO" sz="1000" b="0" i="0" u="none" strike="noStrike" dirty="0">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0152529"/>
                  </a:ext>
                </a:extLst>
              </a:tr>
              <a:tr h="233549">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0349774"/>
                  </a:ext>
                </a:extLst>
              </a:tr>
              <a:tr h="141545">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050470"/>
                  </a:ext>
                </a:extLst>
              </a:tr>
              <a:tr h="233549">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33,0 %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9835302"/>
                  </a:ext>
                </a:extLst>
              </a:tr>
              <a:tr h="141545">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62,1 %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650420"/>
                  </a:ext>
                </a:extLst>
              </a:tr>
            </a:tbl>
          </a:graphicData>
        </a:graphic>
      </p:graphicFrame>
      <p:graphicFrame>
        <p:nvGraphicFramePr>
          <p:cNvPr id="3" name="Diagram 2"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1684349804"/>
              </p:ext>
            </p:extLst>
          </p:nvPr>
        </p:nvGraphicFramePr>
        <p:xfrm>
          <a:off x="6962775" y="1285219"/>
          <a:ext cx="5229225" cy="32677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507559398"/>
              </p:ext>
            </p:extLst>
          </p:nvPr>
        </p:nvGraphicFramePr>
        <p:xfrm>
          <a:off x="676027" y="1332487"/>
          <a:ext cx="6115050" cy="3105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70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 name="EE4P_TEMPLATEMASTER" val="1"/>
</p:tagLst>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bde4e59-9b61-48a0-a4d9-cce2922754f5">
      <Terms xmlns="http://schemas.microsoft.com/office/infopath/2007/PartnerControls"/>
    </lcf76f155ced4ddcb4097134ff3c332f>
    <TaxCatchAll xmlns="549b603a-3c19-46c1-8987-e792084663a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33478D57CB5A4BB798E31C0495E537" ma:contentTypeVersion="16" ma:contentTypeDescription="Create a new document." ma:contentTypeScope="" ma:versionID="282c15bfc62d13f0530c5969480c68ce">
  <xsd:schema xmlns:xsd="http://www.w3.org/2001/XMLSchema" xmlns:xs="http://www.w3.org/2001/XMLSchema" xmlns:p="http://schemas.microsoft.com/office/2006/metadata/properties" xmlns:ns2="dbde4e59-9b61-48a0-a4d9-cce2922754f5" xmlns:ns3="549b603a-3c19-46c1-8987-e792084663ae" targetNamespace="http://schemas.microsoft.com/office/2006/metadata/properties" ma:root="true" ma:fieldsID="88bf7f295763e8028f5c9699218bc082" ns2:_="" ns3:_="">
    <xsd:import namespace="dbde4e59-9b61-48a0-a4d9-cce2922754f5"/>
    <xsd:import namespace="549b603a-3c19-46c1-8987-e792084663a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Location"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de4e59-9b61-48a0-a4d9-cce292275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9b603a-3c19-46c1-8987-e792084663a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34ea433-eab8-4bd2-a8c8-d5fae60f80a8}" ma:internalName="TaxCatchAll" ma:showField="CatchAllData" ma:web="549b603a-3c19-46c1-8987-e792084663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purl.org/dc/terms/"/>
    <ds:schemaRef ds:uri="http://schemas.microsoft.com/office/2006/documentManagement/types"/>
    <ds:schemaRef ds:uri="dbde4e59-9b61-48a0-a4d9-cce2922754f5"/>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549b603a-3c19-46c1-8987-e792084663ae"/>
    <ds:schemaRef ds:uri="http://www.w3.org/XML/1998/namespace"/>
    <ds:schemaRef ds:uri="http://purl.org/dc/dcmitype/"/>
  </ds:schemaRefs>
</ds:datastoreItem>
</file>

<file path=customXml/itemProps3.xml><?xml version="1.0" encoding="utf-8"?>
<ds:datastoreItem xmlns:ds="http://schemas.openxmlformats.org/officeDocument/2006/customXml" ds:itemID="{B5E26387-47C3-4092-AD1C-51F75D31C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de4e59-9b61-48a0-a4d9-cce2922754f5"/>
    <ds:schemaRef ds:uri="549b603a-3c19-46c1-8987-e79208466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Analyseavdelingen i prosesser</Template>
  <TotalTime>6309</TotalTime>
  <Words>2681</Words>
  <Application>Microsoft Office PowerPoint</Application>
  <PresentationFormat>Widescreen</PresentationFormat>
  <Paragraphs>355</Paragraphs>
  <Slides>25</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25</vt:i4>
      </vt:variant>
    </vt:vector>
  </HeadingPairs>
  <TitlesOfParts>
    <vt:vector size="30" baseType="lpstr">
      <vt:lpstr>Arial</vt:lpstr>
      <vt:lpstr>Arial Black</vt:lpstr>
      <vt:lpstr>Calibri</vt:lpstr>
      <vt:lpstr>Wingdings</vt:lpstr>
      <vt:lpstr>Agder fylkeskommune PowerPointmal 16:9</vt:lpstr>
      <vt:lpstr>Åmli</vt:lpstr>
      <vt:lpstr>Kjappe fakta om Åmli kommune</vt:lpstr>
      <vt:lpstr>Befolkning og demografi</vt:lpstr>
      <vt:lpstr>Befolkningsutvikling</vt:lpstr>
      <vt:lpstr>Bustadbygging</vt:lpstr>
      <vt:lpstr>Næringsutvikling og samarbeid om nye arbeidsplassar</vt:lpstr>
      <vt:lpstr>Sysselsetting</vt:lpstr>
      <vt:lpstr>Bu- og arbeidsmarknader</vt:lpstr>
      <vt:lpstr>Sektorfordeling og tilsetteutvikling</vt:lpstr>
      <vt:lpstr>Næringsstruktur – 4. kvartal 2023</vt:lpstr>
      <vt:lpstr>Levekår, likestilling, inkludering og mangfald</vt:lpstr>
      <vt:lpstr>Grunnskulepoeng</vt:lpstr>
      <vt:lpstr>Gjennomføring vidaregåande opplæring</vt:lpstr>
      <vt:lpstr>Lærekontraktar kommunal og privat sektor</vt:lpstr>
      <vt:lpstr>Deltid kvinner 20-66 år</vt:lpstr>
      <vt:lpstr>Sysselsetjing etter landbakgrunn</vt:lpstr>
      <vt:lpstr>Vedvarande låginntekt</vt:lpstr>
      <vt:lpstr>Tannhelse</vt:lpstr>
      <vt:lpstr>Klima og miljø</vt:lpstr>
      <vt:lpstr>Klimagassutslepp – referansebanar</vt:lpstr>
      <vt:lpstr>Elektrifiseringsgrad per sektor</vt:lpstr>
      <vt:lpstr>Klimagassreduksjon i  </vt:lpstr>
      <vt:lpstr>Arealressurser</vt:lpstr>
      <vt:lpstr>Planlagt arealbruk</vt:lpstr>
      <vt:lpstr>Fritidsbustadar og eigarar</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273</cp:revision>
  <dcterms:created xsi:type="dcterms:W3CDTF">2021-09-13T19:20:02Z</dcterms:created>
  <dcterms:modified xsi:type="dcterms:W3CDTF">2024-11-11T08:33:50Z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0x0101003133478D57CB5A4BB798E31C0495E537</vt:lpwstr>
  </property>
  <property fmtid="{D5CDD505-2E9C-101B-9397-08002B2CF9AE}" pid="3" name="MediaServiceImageTags">
    <vt:lpwstr/>
  </property>
</Properties>
</file>