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88" r:id="rId9"/>
    <p:sldId id="267" r:id="rId10"/>
    <p:sldId id="272" r:id="rId11"/>
    <p:sldId id="284" r:id="rId12"/>
    <p:sldId id="263" r:id="rId13"/>
    <p:sldId id="279" r:id="rId14"/>
    <p:sldId id="262" r:id="rId15"/>
    <p:sldId id="282" r:id="rId16"/>
    <p:sldId id="261" r:id="rId17"/>
    <p:sldId id="290" r:id="rId18"/>
    <p:sldId id="276" r:id="rId19"/>
    <p:sldId id="275" r:id="rId20"/>
    <p:sldId id="277" r:id="rId21"/>
    <p:sldId id="289" r:id="rId22"/>
    <p:sldId id="264" r:id="rId23"/>
    <p:sldId id="268" r:id="rId24"/>
    <p:sldId id="269" r:id="rId25"/>
    <p:sldId id="1093" r:id="rId26"/>
    <p:sldId id="1097" r:id="rId27"/>
    <p:sldId id="1096"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C2973-74C7-4538-B3C0-94FAAF0708FE}" v="17" dt="2024-11-11T08:30:06.55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2568" autoAdjust="0"/>
  </p:normalViewPr>
  <p:slideViewPr>
    <p:cSldViewPr snapToGrid="0">
      <p:cViewPr varScale="1">
        <p:scale>
          <a:sx n="102" d="100"/>
          <a:sy n="102" d="100"/>
        </p:scale>
        <p:origin x="198" y="114"/>
      </p:cViewPr>
      <p:guideLst/>
    </p:cSldViewPr>
  </p:slideViewPr>
  <p:outlineViewPr>
    <p:cViewPr>
      <p:scale>
        <a:sx n="33" d="100"/>
        <a:sy n="33" d="100"/>
      </p:scale>
      <p:origin x="0" y="-39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D42441AD-E926-436F-89F0-E55E5498B7A0}"/>
    <pc:docChg chg="undo redo custSel addSld delSld modSld">
      <pc:chgData name="Michaelsen, Børje" userId="c36523e3-11ed-4011-9a41-1983019c0634" providerId="ADAL" clId="{D42441AD-E926-436F-89F0-E55E5498B7A0}" dt="2023-10-10T08:55:35.069" v="1220" actId="1076"/>
      <pc:docMkLst>
        <pc:docMk/>
      </pc:docMkLst>
      <pc:sldChg chg="modSp mod">
        <pc:chgData name="Michaelsen, Børje" userId="c36523e3-11ed-4011-9a41-1983019c0634" providerId="ADAL" clId="{D42441AD-E926-436F-89F0-E55E5498B7A0}" dt="2023-09-15T06:39:07.024" v="584" actId="962"/>
        <pc:sldMkLst>
          <pc:docMk/>
          <pc:sldMk cId="1115595437" sldId="256"/>
        </pc:sldMkLst>
        <pc:picChg chg="mod">
          <ac:chgData name="Michaelsen, Børje" userId="c36523e3-11ed-4011-9a41-1983019c0634" providerId="ADAL" clId="{D42441AD-E926-436F-89F0-E55E5498B7A0}" dt="2023-09-15T06:39:07.024" v="584" actId="962"/>
          <ac:picMkLst>
            <pc:docMk/>
            <pc:sldMk cId="1115595437" sldId="256"/>
            <ac:picMk id="4" creationId="{00000000-0000-0000-0000-000000000000}"/>
          </ac:picMkLst>
        </pc:picChg>
      </pc:sldChg>
      <pc:sldChg chg="modSp mod modNotesTx">
        <pc:chgData name="Michaelsen, Børje" userId="c36523e3-11ed-4011-9a41-1983019c0634" providerId="ADAL" clId="{D42441AD-E926-436F-89F0-E55E5498B7A0}" dt="2023-09-15T06:59:04.654" v="747" actId="962"/>
        <pc:sldMkLst>
          <pc:docMk/>
          <pc:sldMk cId="1380386693" sldId="260"/>
        </pc:sldMkLst>
        <pc:graphicFrameChg chg="mod modGraphic">
          <ac:chgData name="Michaelsen, Børje" userId="c36523e3-11ed-4011-9a41-1983019c0634" providerId="ADAL" clId="{D42441AD-E926-436F-89F0-E55E5498B7A0}" dt="2023-09-15T06:58:26.361" v="744"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D42441AD-E926-436F-89F0-E55E5498B7A0}" dt="2023-09-15T06:59:04.654" v="747" actId="962"/>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D42441AD-E926-436F-89F0-E55E5498B7A0}" dt="2023-09-15T06:58:50.790" v="746" actId="962"/>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D42441AD-E926-436F-89F0-E55E5498B7A0}" dt="2023-09-15T06:58:38.110" v="745" actId="962"/>
          <ac:graphicFrameMkLst>
            <pc:docMk/>
            <pc:sldMk cId="1380386693" sldId="260"/>
            <ac:graphicFrameMk id="10" creationId="{00000000-0000-0000-0000-000000000000}"/>
          </ac:graphicFrameMkLst>
        </pc:graphicFrameChg>
        <pc:picChg chg="mod ord">
          <ac:chgData name="Michaelsen, Børje" userId="c36523e3-11ed-4011-9a41-1983019c0634" providerId="ADAL" clId="{D42441AD-E926-436F-89F0-E55E5498B7A0}" dt="2023-09-15T06:57:49.978" v="740"/>
          <ac:picMkLst>
            <pc:docMk/>
            <pc:sldMk cId="1380386693" sldId="260"/>
            <ac:picMk id="4" creationId="{00000000-0000-0000-0000-000000000000}"/>
          </ac:picMkLst>
        </pc:picChg>
        <pc:picChg chg="mod">
          <ac:chgData name="Michaelsen, Børje" userId="c36523e3-11ed-4011-9a41-1983019c0634" providerId="ADAL" clId="{D42441AD-E926-436F-89F0-E55E5498B7A0}" dt="2023-09-15T06:39:35.865" v="588" actId="962"/>
          <ac:picMkLst>
            <pc:docMk/>
            <pc:sldMk cId="1380386693" sldId="260"/>
            <ac:picMk id="6" creationId="{00000000-0000-0000-0000-000000000000}"/>
          </ac:picMkLst>
        </pc:picChg>
      </pc:sldChg>
      <pc:sldChg chg="addSp delSp modSp mod modNotesTx">
        <pc:chgData name="Michaelsen, Børje" userId="c36523e3-11ed-4011-9a41-1983019c0634" providerId="ADAL" clId="{D42441AD-E926-436F-89F0-E55E5498B7A0}" dt="2023-09-25T10:19:22.547" v="1053"/>
        <pc:sldMkLst>
          <pc:docMk/>
          <pc:sldMk cId="4123357996" sldId="261"/>
        </pc:sldMkLst>
        <pc:spChg chg="mod">
          <ac:chgData name="Michaelsen, Børje" userId="c36523e3-11ed-4011-9a41-1983019c0634" providerId="ADAL" clId="{D42441AD-E926-436F-89F0-E55E5498B7A0}" dt="2023-09-25T10:18:12.093" v="1046" actId="6549"/>
          <ac:spMkLst>
            <pc:docMk/>
            <pc:sldMk cId="4123357996" sldId="261"/>
            <ac:spMk id="3" creationId="{0E208661-40B4-4483-9A05-FE473BED7235}"/>
          </ac:spMkLst>
        </pc:spChg>
        <pc:spChg chg="add mod">
          <ac:chgData name="Michaelsen, Børje" userId="c36523e3-11ed-4011-9a41-1983019c0634" providerId="ADAL" clId="{D42441AD-E926-436F-89F0-E55E5498B7A0}" dt="2023-09-25T10:17:02.868" v="1015"/>
          <ac:spMkLst>
            <pc:docMk/>
            <pc:sldMk cId="4123357996" sldId="261"/>
            <ac:spMk id="4" creationId="{3F11986F-F50D-320A-711B-05794FDBEE87}"/>
          </ac:spMkLst>
        </pc:spChg>
        <pc:spChg chg="del">
          <ac:chgData name="Michaelsen, Børje" userId="c36523e3-11ed-4011-9a41-1983019c0634" providerId="ADAL" clId="{D42441AD-E926-436F-89F0-E55E5498B7A0}" dt="2023-09-15T06:47:47.524" v="630" actId="478"/>
          <ac:spMkLst>
            <pc:docMk/>
            <pc:sldMk cId="4123357996" sldId="261"/>
            <ac:spMk id="7" creationId="{A6D52CC4-017C-4342-80C6-B635DE3CFF15}"/>
          </ac:spMkLst>
        </pc:spChg>
        <pc:spChg chg="ord">
          <ac:chgData name="Michaelsen, Børje" userId="c36523e3-11ed-4011-9a41-1983019c0634" providerId="ADAL" clId="{D42441AD-E926-436F-89F0-E55E5498B7A0}" dt="2023-09-15T07:02:02.510" v="807"/>
          <ac:spMkLst>
            <pc:docMk/>
            <pc:sldMk cId="4123357996" sldId="261"/>
            <ac:spMk id="8" creationId="{00000000-0000-0000-0000-000000000000}"/>
          </ac:spMkLst>
        </pc:spChg>
        <pc:graphicFrameChg chg="add mod ord modGraphic">
          <ac:chgData name="Michaelsen, Børje" userId="c36523e3-11ed-4011-9a41-1983019c0634" providerId="ADAL" clId="{D42441AD-E926-436F-89F0-E55E5498B7A0}" dt="2023-09-25T10:16:52.824" v="1014" actId="1076"/>
          <ac:graphicFrameMkLst>
            <pc:docMk/>
            <pc:sldMk cId="4123357996" sldId="261"/>
            <ac:graphicFrameMk id="5" creationId="{BD52F185-7881-A52F-F60D-6C24591C4014}"/>
          </ac:graphicFrameMkLst>
        </pc:graphicFrameChg>
        <pc:graphicFrameChg chg="add mod">
          <ac:chgData name="Michaelsen, Børje" userId="c36523e3-11ed-4011-9a41-1983019c0634" providerId="ADAL" clId="{D42441AD-E926-436F-89F0-E55E5498B7A0}" dt="2023-09-25T10:19:22.547" v="1053"/>
          <ac:graphicFrameMkLst>
            <pc:docMk/>
            <pc:sldMk cId="4123357996" sldId="261"/>
            <ac:graphicFrameMk id="6" creationId="{18197FB1-9372-F1DC-4225-665AF0196003}"/>
          </ac:graphicFrameMkLst>
        </pc:graphicFrameChg>
        <pc:graphicFrameChg chg="del mod">
          <ac:chgData name="Michaelsen, Børje" userId="c36523e3-11ed-4011-9a41-1983019c0634" providerId="ADAL" clId="{D42441AD-E926-436F-89F0-E55E5498B7A0}" dt="2023-09-25T10:17:23.393" v="1016" actId="478"/>
          <ac:graphicFrameMkLst>
            <pc:docMk/>
            <pc:sldMk cId="4123357996" sldId="261"/>
            <ac:graphicFrameMk id="10" creationId="{00000000-0000-0000-0000-000000000000}"/>
          </ac:graphicFrameMkLst>
        </pc:graphicFrameChg>
        <pc:picChg chg="del">
          <ac:chgData name="Michaelsen, Børje" userId="c36523e3-11ed-4011-9a41-1983019c0634" providerId="ADAL" clId="{D42441AD-E926-436F-89F0-E55E5498B7A0}" dt="2023-09-13T14:12:19.526" v="565" actId="478"/>
          <ac:picMkLst>
            <pc:docMk/>
            <pc:sldMk cId="4123357996" sldId="261"/>
            <ac:picMk id="4" creationId="{00000000-0000-0000-0000-000000000000}"/>
          </ac:picMkLst>
        </pc:picChg>
      </pc:sldChg>
      <pc:sldChg chg="modSp mod">
        <pc:chgData name="Michaelsen, Børje" userId="c36523e3-11ed-4011-9a41-1983019c0634" providerId="ADAL" clId="{D42441AD-E926-436F-89F0-E55E5498B7A0}" dt="2023-09-15T06:47:22.959" v="627" actId="962"/>
        <pc:sldMkLst>
          <pc:docMk/>
          <pc:sldMk cId="1502201355" sldId="262"/>
        </pc:sldMkLst>
        <pc:picChg chg="mod">
          <ac:chgData name="Michaelsen, Børje" userId="c36523e3-11ed-4011-9a41-1983019c0634" providerId="ADAL" clId="{D42441AD-E926-436F-89F0-E55E5498B7A0}" dt="2023-09-15T06:46:59.901" v="618" actId="962"/>
          <ac:picMkLst>
            <pc:docMk/>
            <pc:sldMk cId="1502201355" sldId="262"/>
            <ac:picMk id="4" creationId="{00000000-0000-0000-0000-000000000000}"/>
          </ac:picMkLst>
        </pc:picChg>
        <pc:picChg chg="mod">
          <ac:chgData name="Michaelsen, Børje" userId="c36523e3-11ed-4011-9a41-1983019c0634" providerId="ADAL" clId="{D42441AD-E926-436F-89F0-E55E5498B7A0}" dt="2023-09-15T06:47:01.457" v="619" actId="962"/>
          <ac:picMkLst>
            <pc:docMk/>
            <pc:sldMk cId="1502201355" sldId="262"/>
            <ac:picMk id="5" creationId="{00000000-0000-0000-0000-000000000000}"/>
          </ac:picMkLst>
        </pc:picChg>
        <pc:picChg chg="mod">
          <ac:chgData name="Michaelsen, Børje" userId="c36523e3-11ed-4011-9a41-1983019c0634" providerId="ADAL" clId="{D42441AD-E926-436F-89F0-E55E5498B7A0}" dt="2023-09-15T06:47:04.901" v="620" actId="962"/>
          <ac:picMkLst>
            <pc:docMk/>
            <pc:sldMk cId="1502201355" sldId="262"/>
            <ac:picMk id="6" creationId="{00000000-0000-0000-0000-000000000000}"/>
          </ac:picMkLst>
        </pc:picChg>
        <pc:picChg chg="mod">
          <ac:chgData name="Michaelsen, Børje" userId="c36523e3-11ed-4011-9a41-1983019c0634" providerId="ADAL" clId="{D42441AD-E926-436F-89F0-E55E5498B7A0}" dt="2023-09-15T06:47:06.952" v="621" actId="962"/>
          <ac:picMkLst>
            <pc:docMk/>
            <pc:sldMk cId="1502201355" sldId="262"/>
            <ac:picMk id="7" creationId="{00000000-0000-0000-0000-000000000000}"/>
          </ac:picMkLst>
        </pc:picChg>
        <pc:picChg chg="mod">
          <ac:chgData name="Michaelsen, Børje" userId="c36523e3-11ed-4011-9a41-1983019c0634" providerId="ADAL" clId="{D42441AD-E926-436F-89F0-E55E5498B7A0}" dt="2023-09-15T06:47:09.159" v="622" actId="962"/>
          <ac:picMkLst>
            <pc:docMk/>
            <pc:sldMk cId="1502201355" sldId="262"/>
            <ac:picMk id="8" creationId="{00000000-0000-0000-0000-000000000000}"/>
          </ac:picMkLst>
        </pc:picChg>
        <pc:picChg chg="mod">
          <ac:chgData name="Michaelsen, Børje" userId="c36523e3-11ed-4011-9a41-1983019c0634" providerId="ADAL" clId="{D42441AD-E926-436F-89F0-E55E5498B7A0}" dt="2023-09-15T06:47:10.694" v="623" actId="962"/>
          <ac:picMkLst>
            <pc:docMk/>
            <pc:sldMk cId="1502201355" sldId="262"/>
            <ac:picMk id="9" creationId="{00000000-0000-0000-0000-000000000000}"/>
          </ac:picMkLst>
        </pc:picChg>
        <pc:picChg chg="mod">
          <ac:chgData name="Michaelsen, Børje" userId="c36523e3-11ed-4011-9a41-1983019c0634" providerId="ADAL" clId="{D42441AD-E926-436F-89F0-E55E5498B7A0}" dt="2023-09-15T06:47:22.959" v="627" actId="962"/>
          <ac:picMkLst>
            <pc:docMk/>
            <pc:sldMk cId="1502201355" sldId="262"/>
            <ac:picMk id="10" creationId="{00000000-0000-0000-0000-000000000000}"/>
          </ac:picMkLst>
        </pc:picChg>
        <pc:picChg chg="mod">
          <ac:chgData name="Michaelsen, Børje" userId="c36523e3-11ed-4011-9a41-1983019c0634" providerId="ADAL" clId="{D42441AD-E926-436F-89F0-E55E5498B7A0}" dt="2023-09-15T06:47:19.895" v="626" actId="962"/>
          <ac:picMkLst>
            <pc:docMk/>
            <pc:sldMk cId="1502201355" sldId="262"/>
            <ac:picMk id="11" creationId="{00000000-0000-0000-0000-000000000000}"/>
          </ac:picMkLst>
        </pc:picChg>
      </pc:sldChg>
      <pc:sldChg chg="addSp delSp modSp mod">
        <pc:chgData name="Michaelsen, Børje" userId="c36523e3-11ed-4011-9a41-1983019c0634" providerId="ADAL" clId="{D42441AD-E926-436F-89F0-E55E5498B7A0}" dt="2023-09-15T07:01:25.702" v="804"/>
        <pc:sldMkLst>
          <pc:docMk/>
          <pc:sldMk cId="3237931907" sldId="263"/>
        </pc:sldMkLst>
        <pc:spChg chg="mod">
          <ac:chgData name="Michaelsen, Børje" userId="c36523e3-11ed-4011-9a41-1983019c0634" providerId="ADAL" clId="{D42441AD-E926-436F-89F0-E55E5498B7A0}" dt="2023-09-13T08:30:10.730" v="534" actId="1076"/>
          <ac:spMkLst>
            <pc:docMk/>
            <pc:sldMk cId="3237931907" sldId="263"/>
            <ac:spMk id="10" creationId="{00000000-0000-0000-0000-000000000000}"/>
          </ac:spMkLst>
        </pc:spChg>
        <pc:graphicFrameChg chg="add mod">
          <ac:chgData name="Michaelsen, Børje" userId="c36523e3-11ed-4011-9a41-1983019c0634" providerId="ADAL" clId="{D42441AD-E926-436F-89F0-E55E5498B7A0}" dt="2023-09-15T07:01:25.702" v="804"/>
          <ac:graphicFrameMkLst>
            <pc:docMk/>
            <pc:sldMk cId="3237931907" sldId="263"/>
            <ac:graphicFrameMk id="3" creationId="{900796C7-9568-AA7D-48B1-D162673FAB3E}"/>
          </ac:graphicFrameMkLst>
        </pc:graphicFrameChg>
        <pc:graphicFrameChg chg="del">
          <ac:chgData name="Michaelsen, Børje" userId="c36523e3-11ed-4011-9a41-1983019c0634" providerId="ADAL" clId="{D42441AD-E926-436F-89F0-E55E5498B7A0}" dt="2023-09-13T08:29:31.958" v="518" actId="478"/>
          <ac:graphicFrameMkLst>
            <pc:docMk/>
            <pc:sldMk cId="3237931907" sldId="263"/>
            <ac:graphicFrameMk id="4" creationId="{00000000-0000-0000-0000-000000000000}"/>
          </ac:graphicFrameMkLst>
        </pc:graphicFrameChg>
        <pc:graphicFrameChg chg="add mod">
          <ac:chgData name="Michaelsen, Børje" userId="c36523e3-11ed-4011-9a41-1983019c0634" providerId="ADAL" clId="{D42441AD-E926-436F-89F0-E55E5498B7A0}" dt="2023-09-15T06:46:25.207" v="613"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D42441AD-E926-436F-89F0-E55E5498B7A0}" dt="2023-09-15T06:57:09.804" v="734" actId="113"/>
          <ac:graphicFrameMkLst>
            <pc:docMk/>
            <pc:sldMk cId="3237931907" sldId="263"/>
            <ac:graphicFrameMk id="6" creationId="{03C0BCCE-9A64-EC39-1AB1-E468E0677151}"/>
          </ac:graphicFrameMkLst>
        </pc:graphicFrameChg>
        <pc:graphicFrameChg chg="del">
          <ac:chgData name="Michaelsen, Børje" userId="c36523e3-11ed-4011-9a41-1983019c0634" providerId="ADAL" clId="{D42441AD-E926-436F-89F0-E55E5498B7A0}" dt="2023-09-13T08:27:46.767" v="506" actId="478"/>
          <ac:graphicFrameMkLst>
            <pc:docMk/>
            <pc:sldMk cId="3237931907" sldId="263"/>
            <ac:graphicFrameMk id="8" creationId="{00000000-0008-0000-0100-000002000000}"/>
          </ac:graphicFrameMkLst>
        </pc:graphicFrameChg>
        <pc:graphicFrameChg chg="del">
          <ac:chgData name="Michaelsen, Børje" userId="c36523e3-11ed-4011-9a41-1983019c0634" providerId="ADAL" clId="{D42441AD-E926-436F-89F0-E55E5498B7A0}" dt="2023-09-13T08:28:45.824" v="512" actId="478"/>
          <ac:graphicFrameMkLst>
            <pc:docMk/>
            <pc:sldMk cId="3237931907" sldId="263"/>
            <ac:graphicFrameMk id="11" creationId="{00000000-0008-0000-0100-000005000000}"/>
          </ac:graphicFrameMkLst>
        </pc:graphicFrameChg>
      </pc:sldChg>
      <pc:sldChg chg="modSp mod">
        <pc:chgData name="Michaelsen, Børje" userId="c36523e3-11ed-4011-9a41-1983019c0634" providerId="ADAL" clId="{D42441AD-E926-436F-89F0-E55E5498B7A0}" dt="2023-09-15T06:52:57.910" v="686" actId="962"/>
        <pc:sldMkLst>
          <pc:docMk/>
          <pc:sldMk cId="445425979" sldId="264"/>
        </pc:sldMkLst>
        <pc:picChg chg="mod">
          <ac:chgData name="Michaelsen, Børje" userId="c36523e3-11ed-4011-9a41-1983019c0634" providerId="ADAL" clId="{D42441AD-E926-436F-89F0-E55E5498B7A0}" dt="2023-09-15T06:52:52.728" v="683" actId="962"/>
          <ac:picMkLst>
            <pc:docMk/>
            <pc:sldMk cId="445425979" sldId="264"/>
            <ac:picMk id="4" creationId="{00000000-0000-0000-0000-000000000000}"/>
          </ac:picMkLst>
        </pc:picChg>
        <pc:picChg chg="mod">
          <ac:chgData name="Michaelsen, Børje" userId="c36523e3-11ed-4011-9a41-1983019c0634" providerId="ADAL" clId="{D42441AD-E926-436F-89F0-E55E5498B7A0}" dt="2023-09-15T06:52:54.592" v="684" actId="962"/>
          <ac:picMkLst>
            <pc:docMk/>
            <pc:sldMk cId="445425979" sldId="264"/>
            <ac:picMk id="5" creationId="{00000000-0000-0000-0000-000000000000}"/>
          </ac:picMkLst>
        </pc:picChg>
        <pc:picChg chg="mod">
          <ac:chgData name="Michaelsen, Børje" userId="c36523e3-11ed-4011-9a41-1983019c0634" providerId="ADAL" clId="{D42441AD-E926-436F-89F0-E55E5498B7A0}" dt="2023-09-15T06:52:56.174" v="685" actId="962"/>
          <ac:picMkLst>
            <pc:docMk/>
            <pc:sldMk cId="445425979" sldId="264"/>
            <ac:picMk id="6" creationId="{00000000-0000-0000-0000-000000000000}"/>
          </ac:picMkLst>
        </pc:picChg>
        <pc:picChg chg="mod">
          <ac:chgData name="Michaelsen, Børje" userId="c36523e3-11ed-4011-9a41-1983019c0634" providerId="ADAL" clId="{D42441AD-E926-436F-89F0-E55E5498B7A0}" dt="2023-09-15T06:52:57.910" v="686" actId="962"/>
          <ac:picMkLst>
            <pc:docMk/>
            <pc:sldMk cId="445425979" sldId="264"/>
            <ac:picMk id="7" creationId="{00000000-0000-0000-0000-000000000000}"/>
          </ac:picMkLst>
        </pc:picChg>
      </pc:sldChg>
      <pc:sldChg chg="modSp mod">
        <pc:chgData name="Michaelsen, Børje" userId="c36523e3-11ed-4011-9a41-1983019c0634" providerId="ADAL" clId="{D42441AD-E926-436F-89F0-E55E5498B7A0}" dt="2023-09-15T06:41:24.425" v="602" actId="962"/>
        <pc:sldMkLst>
          <pc:docMk/>
          <pc:sldMk cId="2441531406" sldId="267"/>
        </pc:sldMkLst>
        <pc:picChg chg="mod">
          <ac:chgData name="Michaelsen, Børje" userId="c36523e3-11ed-4011-9a41-1983019c0634" providerId="ADAL" clId="{D42441AD-E926-436F-89F0-E55E5498B7A0}" dt="2023-09-15T06:41:18.583" v="599" actId="962"/>
          <ac:picMkLst>
            <pc:docMk/>
            <pc:sldMk cId="2441531406" sldId="267"/>
            <ac:picMk id="4" creationId="{00000000-0000-0000-0000-000000000000}"/>
          </ac:picMkLst>
        </pc:picChg>
        <pc:picChg chg="mod">
          <ac:chgData name="Michaelsen, Børje" userId="c36523e3-11ed-4011-9a41-1983019c0634" providerId="ADAL" clId="{D42441AD-E926-436F-89F0-E55E5498B7A0}" dt="2023-09-15T06:41:20.633" v="600" actId="962"/>
          <ac:picMkLst>
            <pc:docMk/>
            <pc:sldMk cId="2441531406" sldId="267"/>
            <ac:picMk id="5" creationId="{00000000-0000-0000-0000-000000000000}"/>
          </ac:picMkLst>
        </pc:picChg>
        <pc:picChg chg="mod">
          <ac:chgData name="Michaelsen, Børje" userId="c36523e3-11ed-4011-9a41-1983019c0634" providerId="ADAL" clId="{D42441AD-E926-436F-89F0-E55E5498B7A0}" dt="2023-09-15T06:41:22.361" v="601" actId="962"/>
          <ac:picMkLst>
            <pc:docMk/>
            <pc:sldMk cId="2441531406" sldId="267"/>
            <ac:picMk id="6" creationId="{00000000-0000-0000-0000-000000000000}"/>
          </ac:picMkLst>
        </pc:picChg>
        <pc:picChg chg="mod">
          <ac:chgData name="Michaelsen, Børje" userId="c36523e3-11ed-4011-9a41-1983019c0634" providerId="ADAL" clId="{D42441AD-E926-436F-89F0-E55E5498B7A0}" dt="2023-09-15T06:41:24.425" v="602" actId="962"/>
          <ac:picMkLst>
            <pc:docMk/>
            <pc:sldMk cId="2441531406" sldId="267"/>
            <ac:picMk id="7" creationId="{00000000-0000-0000-0000-000000000000}"/>
          </ac:picMkLst>
        </pc:picChg>
      </pc:sldChg>
      <pc:sldChg chg="addSp modSp mod">
        <pc:chgData name="Michaelsen, Børje" userId="c36523e3-11ed-4011-9a41-1983019c0634" providerId="ADAL" clId="{D42441AD-E926-436F-89F0-E55E5498B7A0}" dt="2023-09-29T10:51:21.698" v="1124"/>
        <pc:sldMkLst>
          <pc:docMk/>
          <pc:sldMk cId="394652420" sldId="268"/>
        </pc:sldMkLst>
        <pc:spChg chg="add mod">
          <ac:chgData name="Michaelsen, Børje" userId="c36523e3-11ed-4011-9a41-1983019c0634" providerId="ADAL" clId="{D42441AD-E926-436F-89F0-E55E5498B7A0}" dt="2023-09-29T10:51:21.698" v="1124"/>
          <ac:spMkLst>
            <pc:docMk/>
            <pc:sldMk cId="394652420" sldId="268"/>
            <ac:spMk id="6" creationId="{BB248BB3-7FEC-C6E5-11AB-83D7EFD065DF}"/>
          </ac:spMkLst>
        </pc:spChg>
        <pc:picChg chg="mod ord">
          <ac:chgData name="Michaelsen, Børje" userId="c36523e3-11ed-4011-9a41-1983019c0634" providerId="ADAL" clId="{D42441AD-E926-436F-89F0-E55E5498B7A0}" dt="2023-09-15T07:06:34.200" v="820"/>
          <ac:picMkLst>
            <pc:docMk/>
            <pc:sldMk cId="394652420" sldId="268"/>
            <ac:picMk id="4" creationId="{00000000-0000-0000-0000-000000000000}"/>
          </ac:picMkLst>
        </pc:picChg>
      </pc:sldChg>
      <pc:sldChg chg="addSp delSp modSp mod modNotesTx">
        <pc:chgData name="Michaelsen, Børje" userId="c36523e3-11ed-4011-9a41-1983019c0634" providerId="ADAL" clId="{D42441AD-E926-436F-89F0-E55E5498B7A0}" dt="2023-09-15T07:06:55.376" v="826" actId="962"/>
        <pc:sldMkLst>
          <pc:docMk/>
          <pc:sldMk cId="1763573476" sldId="269"/>
        </pc:sldMkLst>
        <pc:spChg chg="mod">
          <ac:chgData name="Michaelsen, Børje" userId="c36523e3-11ed-4011-9a41-1983019c0634" providerId="ADAL" clId="{D42441AD-E926-436F-89F0-E55E5498B7A0}" dt="2023-08-29T13:06:41.226" v="160" actId="14100"/>
          <ac:spMkLst>
            <pc:docMk/>
            <pc:sldMk cId="1763573476" sldId="269"/>
            <ac:spMk id="3" creationId="{00000000-0000-0000-0000-000000000000}"/>
          </ac:spMkLst>
        </pc:spChg>
        <pc:spChg chg="add mod">
          <ac:chgData name="Michaelsen, Børje" userId="c36523e3-11ed-4011-9a41-1983019c0634" providerId="ADAL" clId="{D42441AD-E926-436F-89F0-E55E5498B7A0}" dt="2023-08-29T13:04:58.200" v="141"/>
          <ac:spMkLst>
            <pc:docMk/>
            <pc:sldMk cId="1763573476" sldId="269"/>
            <ac:spMk id="5" creationId="{8D1A09A4-C898-67CC-8BE4-9333D3193B39}"/>
          </ac:spMkLst>
        </pc:spChg>
        <pc:graphicFrameChg chg="add mod">
          <ac:chgData name="Michaelsen, Børje" userId="c36523e3-11ed-4011-9a41-1983019c0634" providerId="ADAL" clId="{D42441AD-E926-436F-89F0-E55E5498B7A0}" dt="2023-09-15T07:06:44.560" v="821"/>
          <ac:graphicFrameMkLst>
            <pc:docMk/>
            <pc:sldMk cId="1763573476" sldId="269"/>
            <ac:graphicFrameMk id="6" creationId="{41FD824D-6785-024A-4F0A-E7169B69DAB7}"/>
          </ac:graphicFrameMkLst>
        </pc:graphicFrameChg>
        <pc:picChg chg="del">
          <ac:chgData name="Michaelsen, Børje" userId="c36523e3-11ed-4011-9a41-1983019c0634" providerId="ADAL" clId="{D42441AD-E926-436F-89F0-E55E5498B7A0}" dt="2023-08-29T13:06:24.345" v="153" actId="478"/>
          <ac:picMkLst>
            <pc:docMk/>
            <pc:sldMk cId="1763573476" sldId="269"/>
            <ac:picMk id="4" creationId="{00000000-0000-0000-0000-000000000000}"/>
          </ac:picMkLst>
        </pc:picChg>
        <pc:picChg chg="add mod">
          <ac:chgData name="Michaelsen, Børje" userId="c36523e3-11ed-4011-9a41-1983019c0634" providerId="ADAL" clId="{D42441AD-E926-436F-89F0-E55E5498B7A0}" dt="2023-09-15T07:06:50.148" v="822" actId="962"/>
          <ac:picMkLst>
            <pc:docMk/>
            <pc:sldMk cId="1763573476" sldId="269"/>
            <ac:picMk id="7" creationId="{E23356B9-6288-A3E0-EEE1-4AFE8B6C6CCE}"/>
          </ac:picMkLst>
        </pc:picChg>
        <pc:picChg chg="add mod">
          <ac:chgData name="Michaelsen, Børje" userId="c36523e3-11ed-4011-9a41-1983019c0634" providerId="ADAL" clId="{D42441AD-E926-436F-89F0-E55E5498B7A0}" dt="2023-09-15T07:06:50.939" v="823" actId="962"/>
          <ac:picMkLst>
            <pc:docMk/>
            <pc:sldMk cId="1763573476" sldId="269"/>
            <ac:picMk id="8" creationId="{B11C33AC-F778-4A2D-ACF2-DAFE5D965ED3}"/>
          </ac:picMkLst>
        </pc:picChg>
        <pc:picChg chg="add mod">
          <ac:chgData name="Michaelsen, Børje" userId="c36523e3-11ed-4011-9a41-1983019c0634" providerId="ADAL" clId="{D42441AD-E926-436F-89F0-E55E5498B7A0}" dt="2023-09-15T07:06:52.476" v="824" actId="962"/>
          <ac:picMkLst>
            <pc:docMk/>
            <pc:sldMk cId="1763573476" sldId="269"/>
            <ac:picMk id="9" creationId="{8D70224D-74D5-6348-3568-DE9F8C90BFDC}"/>
          </ac:picMkLst>
        </pc:picChg>
        <pc:picChg chg="add mod">
          <ac:chgData name="Michaelsen, Børje" userId="c36523e3-11ed-4011-9a41-1983019c0634" providerId="ADAL" clId="{D42441AD-E926-436F-89F0-E55E5498B7A0}" dt="2023-09-15T07:06:54.221" v="825" actId="962"/>
          <ac:picMkLst>
            <pc:docMk/>
            <pc:sldMk cId="1763573476" sldId="269"/>
            <ac:picMk id="10" creationId="{2125EF8F-F4C1-8990-5823-8539A59D5954}"/>
          </ac:picMkLst>
        </pc:picChg>
        <pc:picChg chg="add mod">
          <ac:chgData name="Michaelsen, Børje" userId="c36523e3-11ed-4011-9a41-1983019c0634" providerId="ADAL" clId="{D42441AD-E926-436F-89F0-E55E5498B7A0}" dt="2023-09-15T07:06:55.376" v="826" actId="962"/>
          <ac:picMkLst>
            <pc:docMk/>
            <pc:sldMk cId="1763573476" sldId="269"/>
            <ac:picMk id="11" creationId="{7BF4DB92-BC6A-466E-2388-08E431B00262}"/>
          </ac:picMkLst>
        </pc:picChg>
      </pc:sldChg>
      <pc:sldChg chg="addSp delSp modSp mod">
        <pc:chgData name="Michaelsen, Børje" userId="c36523e3-11ed-4011-9a41-1983019c0634" providerId="ADAL" clId="{D42441AD-E926-436F-89F0-E55E5498B7A0}" dt="2023-09-15T06:56:56.469" v="732" actId="12385"/>
        <pc:sldMkLst>
          <pc:docMk/>
          <pc:sldMk cId="1348694183" sldId="272"/>
        </pc:sldMkLst>
        <pc:spChg chg="mod">
          <ac:chgData name="Michaelsen, Børje" userId="c36523e3-11ed-4011-9a41-1983019c0634" providerId="ADAL" clId="{D42441AD-E926-436F-89F0-E55E5498B7A0}" dt="2023-08-28T06:36:26.954" v="99" actId="20577"/>
          <ac:spMkLst>
            <pc:docMk/>
            <pc:sldMk cId="1348694183" sldId="272"/>
            <ac:spMk id="5" creationId="{00000000-0000-0000-0000-000000000000}"/>
          </ac:spMkLst>
        </pc:spChg>
        <pc:spChg chg="del">
          <ac:chgData name="Michaelsen, Børje" userId="c36523e3-11ed-4011-9a41-1983019c0634" providerId="ADAL" clId="{D42441AD-E926-436F-89F0-E55E5498B7A0}" dt="2023-08-28T06:34:46.843" v="69" actId="478"/>
          <ac:spMkLst>
            <pc:docMk/>
            <pc:sldMk cId="1348694183" sldId="272"/>
            <ac:spMk id="7" creationId="{00000000-0000-0000-0000-000000000000}"/>
          </ac:spMkLst>
        </pc:spChg>
        <pc:spChg chg="add mod">
          <ac:chgData name="Michaelsen, Børje" userId="c36523e3-11ed-4011-9a41-1983019c0634" providerId="ADAL" clId="{D42441AD-E926-436F-89F0-E55E5498B7A0}" dt="2023-08-28T06:34:48.419" v="70"/>
          <ac:spMkLst>
            <pc:docMk/>
            <pc:sldMk cId="1348694183" sldId="272"/>
            <ac:spMk id="8" creationId="{58003C4A-D2CF-3C72-8A49-9611371615F0}"/>
          </ac:spMkLst>
        </pc:spChg>
        <pc:graphicFrameChg chg="mod modGraphic">
          <ac:chgData name="Michaelsen, Børje" userId="c36523e3-11ed-4011-9a41-1983019c0634" providerId="ADAL" clId="{D42441AD-E926-436F-89F0-E55E5498B7A0}" dt="2023-09-15T06:56:56.469" v="732" actId="12385"/>
          <ac:graphicFrameMkLst>
            <pc:docMk/>
            <pc:sldMk cId="1348694183" sldId="272"/>
            <ac:graphicFrameMk id="6" creationId="{00000000-0000-0000-0000-000000000000}"/>
          </ac:graphicFrameMkLst>
        </pc:graphicFrameChg>
        <pc:picChg chg="del">
          <ac:chgData name="Michaelsen, Børje" userId="c36523e3-11ed-4011-9a41-1983019c0634" providerId="ADAL" clId="{D42441AD-E926-436F-89F0-E55E5498B7A0}" dt="2023-08-28T06:34:32.378" v="67" actId="478"/>
          <ac:picMkLst>
            <pc:docMk/>
            <pc:sldMk cId="1348694183" sldId="272"/>
            <ac:picMk id="3" creationId="{00000000-0000-0000-0000-000000000000}"/>
          </ac:picMkLst>
        </pc:picChg>
        <pc:picChg chg="add mod">
          <ac:chgData name="Michaelsen, Børje" userId="c36523e3-11ed-4011-9a41-1983019c0634" providerId="ADAL" clId="{D42441AD-E926-436F-89F0-E55E5498B7A0}" dt="2023-09-15T06:41:36.441" v="604" actId="962"/>
          <ac:picMkLst>
            <pc:docMk/>
            <pc:sldMk cId="1348694183" sldId="272"/>
            <ac:picMk id="4" creationId="{9CD102EA-AD5F-DEED-9078-D88496564358}"/>
          </ac:picMkLst>
        </pc:picChg>
      </pc:sldChg>
      <pc:sldChg chg="modSp mod">
        <pc:chgData name="Michaelsen, Børje" userId="c36523e3-11ed-4011-9a41-1983019c0634" providerId="ADAL" clId="{D42441AD-E926-436F-89F0-E55E5498B7A0}" dt="2023-09-22T09:20:22.377" v="909" actId="962"/>
        <pc:sldMkLst>
          <pc:docMk/>
          <pc:sldMk cId="2044844844" sldId="273"/>
        </pc:sldMkLst>
        <pc:spChg chg="ord">
          <ac:chgData name="Michaelsen, Børje" userId="c36523e3-11ed-4011-9a41-1983019c0634" providerId="ADAL" clId="{D42441AD-E926-436F-89F0-E55E5498B7A0}" dt="2023-09-15T06:59:24.844" v="751"/>
          <ac:spMkLst>
            <pc:docMk/>
            <pc:sldMk cId="2044844844" sldId="273"/>
            <ac:spMk id="5" creationId="{00000000-0000-0000-0000-000000000000}"/>
          </ac:spMkLst>
        </pc:spChg>
        <pc:picChg chg="mod">
          <ac:chgData name="Michaelsen, Børje" userId="c36523e3-11ed-4011-9a41-1983019c0634" providerId="ADAL" clId="{D42441AD-E926-436F-89F0-E55E5498B7A0}" dt="2023-09-22T09:20:22.377" v="909" actId="962"/>
          <ac:picMkLst>
            <pc:docMk/>
            <pc:sldMk cId="2044844844" sldId="273"/>
            <ac:picMk id="4" creationId="{00000000-0000-0000-0000-000000000000}"/>
          </ac:picMkLst>
        </pc:picChg>
      </pc:sldChg>
      <pc:sldChg chg="addSp modSp mod">
        <pc:chgData name="Michaelsen, Børje" userId="c36523e3-11ed-4011-9a41-1983019c0634" providerId="ADAL" clId="{D42441AD-E926-436F-89F0-E55E5498B7A0}" dt="2023-09-29T10:50:29.946" v="1120"/>
        <pc:sldMkLst>
          <pc:docMk/>
          <pc:sldMk cId="340623003" sldId="274"/>
        </pc:sldMkLst>
        <pc:spChg chg="add mod">
          <ac:chgData name="Michaelsen, Børje" userId="c36523e3-11ed-4011-9a41-1983019c0634" providerId="ADAL" clId="{D42441AD-E926-436F-89F0-E55E5498B7A0}" dt="2023-09-29T10:50:29.946" v="1120"/>
          <ac:spMkLst>
            <pc:docMk/>
            <pc:sldMk cId="340623003" sldId="274"/>
            <ac:spMk id="5" creationId="{FADF72F8-05EB-5CF0-E417-2616EBA82138}"/>
          </ac:spMkLst>
        </pc:spChg>
        <pc:graphicFrameChg chg="mod">
          <ac:chgData name="Michaelsen, Børje" userId="c36523e3-11ed-4011-9a41-1983019c0634" providerId="ADAL" clId="{D42441AD-E926-436F-89F0-E55E5498B7A0}" dt="2023-09-22T09:21:21.172" v="1005" actId="962"/>
          <ac:graphicFrameMkLst>
            <pc:docMk/>
            <pc:sldMk cId="340623003" sldId="274"/>
            <ac:graphicFrameMk id="9" creationId="{00000000-0008-0000-0100-000002000000}"/>
          </ac:graphicFrameMkLst>
        </pc:graphicFrameChg>
        <pc:picChg chg="mod ord">
          <ac:chgData name="Michaelsen, Børje" userId="c36523e3-11ed-4011-9a41-1983019c0634" providerId="ADAL" clId="{D42441AD-E926-436F-89F0-E55E5498B7A0}" dt="2023-09-15T06:59:17.461" v="750"/>
          <ac:picMkLst>
            <pc:docMk/>
            <pc:sldMk cId="340623003" sldId="274"/>
            <ac:picMk id="3" creationId="{00000000-0000-0000-0000-000000000000}"/>
          </ac:picMkLst>
        </pc:picChg>
      </pc:sldChg>
      <pc:sldChg chg="addSp delSp modSp mod modNotesTx">
        <pc:chgData name="Michaelsen, Børje" userId="c36523e3-11ed-4011-9a41-1983019c0634" providerId="ADAL" clId="{D42441AD-E926-436F-89F0-E55E5498B7A0}" dt="2023-09-15T07:05:57.560" v="816"/>
        <pc:sldMkLst>
          <pc:docMk/>
          <pc:sldMk cId="4110371661" sldId="275"/>
        </pc:sldMkLst>
        <pc:spChg chg="add mod">
          <ac:chgData name="Michaelsen, Børje" userId="c36523e3-11ed-4011-9a41-1983019c0634" providerId="ADAL" clId="{D42441AD-E926-436F-89F0-E55E5498B7A0}" dt="2023-08-29T06:13:42.693" v="132" actId="1076"/>
          <ac:spMkLst>
            <pc:docMk/>
            <pc:sldMk cId="4110371661" sldId="275"/>
            <ac:spMk id="4" creationId="{D245D851-D0DD-4F46-8A84-3C1D80EC4274}"/>
          </ac:spMkLst>
        </pc:spChg>
        <pc:spChg chg="del">
          <ac:chgData name="Michaelsen, Børje" userId="c36523e3-11ed-4011-9a41-1983019c0634" providerId="ADAL" clId="{D42441AD-E926-436F-89F0-E55E5498B7A0}" dt="2023-08-29T06:13:35.741" v="130" actId="478"/>
          <ac:spMkLst>
            <pc:docMk/>
            <pc:sldMk cId="4110371661" sldId="275"/>
            <ac:spMk id="9" creationId="{00000000-0000-0000-0000-000000000000}"/>
          </ac:spMkLst>
        </pc:spChg>
        <pc:graphicFrameChg chg="add mod">
          <ac:chgData name="Michaelsen, Børje" userId="c36523e3-11ed-4011-9a41-1983019c0634" providerId="ADAL" clId="{D42441AD-E926-436F-89F0-E55E5498B7A0}" dt="2023-09-15T07:05:57.560" v="816"/>
          <ac:graphicFrameMkLst>
            <pc:docMk/>
            <pc:sldMk cId="4110371661" sldId="275"/>
            <ac:graphicFrameMk id="5" creationId="{A9AB4960-5BA5-6AF9-F3ED-65DFE4591263}"/>
          </ac:graphicFrameMkLst>
        </pc:graphicFrameChg>
        <pc:graphicFrameChg chg="del">
          <ac:chgData name="Michaelsen, Børje" userId="c36523e3-11ed-4011-9a41-1983019c0634" providerId="ADAL" clId="{D42441AD-E926-436F-89F0-E55E5498B7A0}" dt="2023-08-29T06:13:53.111" v="133"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D42441AD-E926-436F-89F0-E55E5498B7A0}" dt="2023-10-10T08:55:35.069" v="1220" actId="1076"/>
        <pc:sldMkLst>
          <pc:docMk/>
          <pc:sldMk cId="768537486" sldId="276"/>
        </pc:sldMkLst>
        <pc:spChg chg="mod ord">
          <ac:chgData name="Michaelsen, Børje" userId="c36523e3-11ed-4011-9a41-1983019c0634" providerId="ADAL" clId="{D42441AD-E926-436F-89F0-E55E5498B7A0}" dt="2023-10-10T08:55:35.069" v="1220" actId="1076"/>
          <ac:spMkLst>
            <pc:docMk/>
            <pc:sldMk cId="768537486" sldId="276"/>
            <ac:spMk id="2" creationId="{00000000-0000-0000-0000-000000000000}"/>
          </ac:spMkLst>
        </pc:spChg>
        <pc:spChg chg="add mod">
          <ac:chgData name="Michaelsen, Børje" userId="c36523e3-11ed-4011-9a41-1983019c0634" providerId="ADAL" clId="{D42441AD-E926-436F-89F0-E55E5498B7A0}" dt="2023-08-28T08:15:36.416" v="114" actId="1038"/>
          <ac:spMkLst>
            <pc:docMk/>
            <pc:sldMk cId="768537486" sldId="276"/>
            <ac:spMk id="5" creationId="{9CB11CAB-2189-BE97-E175-C26BFB6349B1}"/>
          </ac:spMkLst>
        </pc:spChg>
        <pc:spChg chg="del">
          <ac:chgData name="Michaelsen, Børje" userId="c36523e3-11ed-4011-9a41-1983019c0634" providerId="ADAL" clId="{D42441AD-E926-436F-89F0-E55E5498B7A0}" dt="2023-08-28T08:15:31.166" v="105" actId="478"/>
          <ac:spMkLst>
            <pc:docMk/>
            <pc:sldMk cId="768537486" sldId="276"/>
            <ac:spMk id="7" creationId="{00000000-0000-0000-0000-000000000000}"/>
          </ac:spMkLst>
        </pc:spChg>
        <pc:spChg chg="mod ord">
          <ac:chgData name="Michaelsen, Børje" userId="c36523e3-11ed-4011-9a41-1983019c0634" providerId="ADAL" clId="{D42441AD-E926-436F-89F0-E55E5498B7A0}" dt="2023-09-15T07:02:33.129" v="815"/>
          <ac:spMkLst>
            <pc:docMk/>
            <pc:sldMk cId="768537486" sldId="276"/>
            <ac:spMk id="9" creationId="{00000000-0000-0000-0000-000000000000}"/>
          </ac:spMkLst>
        </pc:spChg>
        <pc:graphicFrameChg chg="mod modGraphic">
          <ac:chgData name="Michaelsen, Børje" userId="c36523e3-11ed-4011-9a41-1983019c0634" providerId="ADAL" clId="{D42441AD-E926-436F-89F0-E55E5498B7A0}" dt="2023-09-15T06:57:19.107" v="735" actId="12385"/>
          <ac:graphicFrameMkLst>
            <pc:docMk/>
            <pc:sldMk cId="768537486" sldId="276"/>
            <ac:graphicFrameMk id="8" creationId="{00000000-0000-0000-0000-000000000000}"/>
          </ac:graphicFrameMkLst>
        </pc:graphicFrameChg>
        <pc:picChg chg="add mod">
          <ac:chgData name="Michaelsen, Børje" userId="c36523e3-11ed-4011-9a41-1983019c0634" providerId="ADAL" clId="{D42441AD-E926-436F-89F0-E55E5498B7A0}" dt="2023-09-15T06:48:45.030" v="638" actId="962"/>
          <ac:picMkLst>
            <pc:docMk/>
            <pc:sldMk cId="768537486" sldId="276"/>
            <ac:picMk id="3" creationId="{76AEE1F7-7562-6F43-D6AB-183545377FF4}"/>
          </ac:picMkLst>
        </pc:picChg>
        <pc:picChg chg="del">
          <ac:chgData name="Michaelsen, Børje" userId="c36523e3-11ed-4011-9a41-1983019c0634" providerId="ADAL" clId="{D42441AD-E926-436F-89F0-E55E5498B7A0}" dt="2023-08-28T08:15:10.199" v="102" actId="478"/>
          <ac:picMkLst>
            <pc:docMk/>
            <pc:sldMk cId="768537486" sldId="276"/>
            <ac:picMk id="4" creationId="{00000000-0000-0000-0000-000000000000}"/>
          </ac:picMkLst>
        </pc:picChg>
      </pc:sldChg>
      <pc:sldChg chg="addSp delSp modSp mod">
        <pc:chgData name="Michaelsen, Børje" userId="c36523e3-11ed-4011-9a41-1983019c0634" providerId="ADAL" clId="{D42441AD-E926-436F-89F0-E55E5498B7A0}" dt="2023-09-15T07:06:06.624" v="817"/>
        <pc:sldMkLst>
          <pc:docMk/>
          <pc:sldMk cId="2721633966" sldId="277"/>
        </pc:sldMkLst>
        <pc:spChg chg="add mod">
          <ac:chgData name="Michaelsen, Børje" userId="c36523e3-11ed-4011-9a41-1983019c0634" providerId="ADAL" clId="{D42441AD-E926-436F-89F0-E55E5498B7A0}" dt="2023-09-01T12:40:25.673" v="280"/>
          <ac:spMkLst>
            <pc:docMk/>
            <pc:sldMk cId="2721633966" sldId="277"/>
            <ac:spMk id="4" creationId="{4C26DB2C-013D-3B0A-B1D9-CF3DDF7F0068}"/>
          </ac:spMkLst>
        </pc:spChg>
        <pc:spChg chg="del">
          <ac:chgData name="Michaelsen, Børje" userId="c36523e3-11ed-4011-9a41-1983019c0634" providerId="ADAL" clId="{D42441AD-E926-436F-89F0-E55E5498B7A0}" dt="2023-09-01T12:40:23.509" v="279" actId="478"/>
          <ac:spMkLst>
            <pc:docMk/>
            <pc:sldMk cId="2721633966" sldId="277"/>
            <ac:spMk id="9" creationId="{00000000-0000-0000-0000-000000000000}"/>
          </ac:spMkLst>
        </pc:spChg>
        <pc:graphicFrameChg chg="add mod">
          <ac:chgData name="Michaelsen, Børje" userId="c36523e3-11ed-4011-9a41-1983019c0634" providerId="ADAL" clId="{D42441AD-E926-436F-89F0-E55E5498B7A0}" dt="2023-09-15T07:06:06.624" v="817"/>
          <ac:graphicFrameMkLst>
            <pc:docMk/>
            <pc:sldMk cId="2721633966" sldId="277"/>
            <ac:graphicFrameMk id="5" creationId="{1E871170-F82D-1EDA-BE6F-558892AFB706}"/>
          </ac:graphicFrameMkLst>
        </pc:graphicFrameChg>
        <pc:graphicFrameChg chg="del">
          <ac:chgData name="Michaelsen, Børje" userId="c36523e3-11ed-4011-9a41-1983019c0634" providerId="ADAL" clId="{D42441AD-E926-436F-89F0-E55E5498B7A0}" dt="2023-09-01T12:48:45.218" v="281" actId="478"/>
          <ac:graphicFrameMkLst>
            <pc:docMk/>
            <pc:sldMk cId="2721633966" sldId="277"/>
            <ac:graphicFrameMk id="7" creationId="{00000000-0000-0000-0000-000000000000}"/>
          </ac:graphicFrameMkLst>
        </pc:graphicFrameChg>
      </pc:sldChg>
      <pc:sldChg chg="del">
        <pc:chgData name="Michaelsen, Børje" userId="c36523e3-11ed-4011-9a41-1983019c0634" providerId="ADAL" clId="{D42441AD-E926-436F-89F0-E55E5498B7A0}" dt="2023-08-29T13:05:36.478" v="149" actId="47"/>
        <pc:sldMkLst>
          <pc:docMk/>
          <pc:sldMk cId="1321071006" sldId="278"/>
        </pc:sldMkLst>
      </pc:sldChg>
      <pc:sldChg chg="addSp delSp modSp mod">
        <pc:chgData name="Michaelsen, Børje" userId="c36523e3-11ed-4011-9a41-1983019c0634" providerId="ADAL" clId="{D42441AD-E926-436F-89F0-E55E5498B7A0}" dt="2023-09-29T10:50:55.417" v="1122"/>
        <pc:sldMkLst>
          <pc:docMk/>
          <pc:sldMk cId="662108869" sldId="279"/>
        </pc:sldMkLst>
        <pc:spChg chg="mod">
          <ac:chgData name="Michaelsen, Børje" userId="c36523e3-11ed-4011-9a41-1983019c0634" providerId="ADAL" clId="{D42441AD-E926-436F-89F0-E55E5498B7A0}" dt="2023-09-13T08:30:28.407" v="550" actId="20577"/>
          <ac:spMkLst>
            <pc:docMk/>
            <pc:sldMk cId="662108869" sldId="279"/>
            <ac:spMk id="2" creationId="{00000000-0000-0000-0000-000000000000}"/>
          </ac:spMkLst>
        </pc:spChg>
        <pc:spChg chg="add mod">
          <ac:chgData name="Michaelsen, Børje" userId="c36523e3-11ed-4011-9a41-1983019c0634" providerId="ADAL" clId="{D42441AD-E926-436F-89F0-E55E5498B7A0}" dt="2023-09-29T10:50:55.417" v="1122"/>
          <ac:spMkLst>
            <pc:docMk/>
            <pc:sldMk cId="662108869" sldId="279"/>
            <ac:spMk id="5" creationId="{9D034659-1D81-1590-63D3-C12802469B00}"/>
          </ac:spMkLst>
        </pc:spChg>
        <pc:spChg chg="mod">
          <ac:chgData name="Michaelsen, Børje" userId="c36523e3-11ed-4011-9a41-1983019c0634" providerId="ADAL" clId="{D42441AD-E926-436F-89F0-E55E5498B7A0}" dt="2023-09-26T12:08:23.212" v="1119" actId="207"/>
          <ac:spMkLst>
            <pc:docMk/>
            <pc:sldMk cId="662108869" sldId="279"/>
            <ac:spMk id="10" creationId="{00000000-0000-0000-0000-000000000000}"/>
          </ac:spMkLst>
        </pc:spChg>
        <pc:graphicFrameChg chg="add mod ord">
          <ac:chgData name="Michaelsen, Børje" userId="c36523e3-11ed-4011-9a41-1983019c0634" providerId="ADAL" clId="{D42441AD-E926-436F-89F0-E55E5498B7A0}" dt="2023-09-15T07:01:42.510" v="805"/>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D42441AD-E926-436F-89F0-E55E5498B7A0}" dt="2023-09-15T07:01:45.190" v="806"/>
          <ac:graphicFrameMkLst>
            <pc:docMk/>
            <pc:sldMk cId="662108869" sldId="279"/>
            <ac:graphicFrameMk id="4" creationId="{24E4A504-A222-3225-2904-7772932E33DE}"/>
          </ac:graphicFrameMkLst>
        </pc:graphicFrameChg>
        <pc:graphicFrameChg chg="del">
          <ac:chgData name="Michaelsen, Børje" userId="c36523e3-11ed-4011-9a41-1983019c0634" providerId="ADAL" clId="{D42441AD-E926-436F-89F0-E55E5498B7A0}" dt="2023-09-13T08:30:52.591" v="552" actId="478"/>
          <ac:graphicFrameMkLst>
            <pc:docMk/>
            <pc:sldMk cId="662108869" sldId="279"/>
            <ac:graphicFrameMk id="7" creationId="{00000000-0008-0000-0600-000005000000}"/>
          </ac:graphicFrameMkLst>
        </pc:graphicFrameChg>
        <pc:graphicFrameChg chg="del">
          <ac:chgData name="Michaelsen, Børje" userId="c36523e3-11ed-4011-9a41-1983019c0634" providerId="ADAL" clId="{D42441AD-E926-436F-89F0-E55E5498B7A0}" dt="2023-09-13T08:33:20.734" v="557" actId="478"/>
          <ac:graphicFrameMkLst>
            <pc:docMk/>
            <pc:sldMk cId="662108869" sldId="279"/>
            <ac:graphicFrameMk id="8" creationId="{00000000-0008-0000-0300-000002000000}"/>
          </ac:graphicFrameMkLst>
        </pc:graphicFrameChg>
      </pc:sldChg>
      <pc:sldChg chg="addSp delSp modSp mod">
        <pc:chgData name="Michaelsen, Børje" userId="c36523e3-11ed-4011-9a41-1983019c0634" providerId="ADAL" clId="{D42441AD-E926-436F-89F0-E55E5498B7A0}" dt="2023-09-15T06:47:40.826" v="629" actId="962"/>
        <pc:sldMkLst>
          <pc:docMk/>
          <pc:sldMk cId="835482435" sldId="282"/>
        </pc:sldMkLst>
        <pc:spChg chg="mod">
          <ac:chgData name="Michaelsen, Børje" userId="c36523e3-11ed-4011-9a41-1983019c0634" providerId="ADAL" clId="{D42441AD-E926-436F-89F0-E55E5498B7A0}" dt="2023-09-07T11:57:36.813" v="416" actId="14100"/>
          <ac:spMkLst>
            <pc:docMk/>
            <pc:sldMk cId="835482435" sldId="282"/>
            <ac:spMk id="3" creationId="{00000000-0000-0000-0000-000000000000}"/>
          </ac:spMkLst>
        </pc:spChg>
        <pc:spChg chg="add mod">
          <ac:chgData name="Michaelsen, Børje" userId="c36523e3-11ed-4011-9a41-1983019c0634" providerId="ADAL" clId="{D42441AD-E926-436F-89F0-E55E5498B7A0}" dt="2023-09-07T11:57:49.652" v="434" actId="1036"/>
          <ac:spMkLst>
            <pc:docMk/>
            <pc:sldMk cId="835482435" sldId="282"/>
            <ac:spMk id="5" creationId="{EF241D71-FBDC-E203-673C-9F62D338DEB6}"/>
          </ac:spMkLst>
        </pc:spChg>
        <pc:graphicFrameChg chg="add mod">
          <ac:chgData name="Michaelsen, Børje" userId="c36523e3-11ed-4011-9a41-1983019c0634" providerId="ADAL" clId="{D42441AD-E926-436F-89F0-E55E5498B7A0}" dt="2023-09-15T06:47:40.826" v="629"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D42441AD-E926-436F-89F0-E55E5498B7A0}" dt="2023-09-07T11:55:53.904" v="286"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D42441AD-E926-436F-89F0-E55E5498B7A0}" dt="2023-09-29T10:50:43.009" v="1121"/>
        <pc:sldMkLst>
          <pc:docMk/>
          <pc:sldMk cId="1751997248" sldId="284"/>
        </pc:sldMkLst>
        <pc:spChg chg="ord">
          <ac:chgData name="Michaelsen, Børje" userId="c36523e3-11ed-4011-9a41-1983019c0634" providerId="ADAL" clId="{D42441AD-E926-436F-89F0-E55E5498B7A0}" dt="2023-09-15T07:00:40.254" v="774"/>
          <ac:spMkLst>
            <pc:docMk/>
            <pc:sldMk cId="1751997248" sldId="284"/>
            <ac:spMk id="2" creationId="{00000000-0000-0000-0000-000000000000}"/>
          </ac:spMkLst>
        </pc:spChg>
        <pc:spChg chg="mod ord">
          <ac:chgData name="Michaelsen, Børje" userId="c36523e3-11ed-4011-9a41-1983019c0634" providerId="ADAL" clId="{D42441AD-E926-436F-89F0-E55E5498B7A0}" dt="2023-09-15T07:00:44.381" v="775"/>
          <ac:spMkLst>
            <pc:docMk/>
            <pc:sldMk cId="1751997248" sldId="284"/>
            <ac:spMk id="3" creationId="{00000000-0000-0000-0000-000000000000}"/>
          </ac:spMkLst>
        </pc:spChg>
        <pc:spChg chg="add mod">
          <ac:chgData name="Michaelsen, Børje" userId="c36523e3-11ed-4011-9a41-1983019c0634" providerId="ADAL" clId="{D42441AD-E926-436F-89F0-E55E5498B7A0}" dt="2023-09-29T10:50:43.009" v="1121"/>
          <ac:spMkLst>
            <pc:docMk/>
            <pc:sldMk cId="1751997248" sldId="284"/>
            <ac:spMk id="6" creationId="{816779D2-9882-8FC3-1EAC-CED2C2920942}"/>
          </ac:spMkLst>
        </pc:spChg>
        <pc:spChg chg="mod ord">
          <ac:chgData name="Michaelsen, Børje" userId="c36523e3-11ed-4011-9a41-1983019c0634" providerId="ADAL" clId="{D42441AD-E926-436F-89F0-E55E5498B7A0}" dt="2023-09-15T07:00:58.631" v="803"/>
          <ac:spMkLst>
            <pc:docMk/>
            <pc:sldMk cId="1751997248" sldId="284"/>
            <ac:spMk id="29" creationId="{00000000-0000-0000-0000-000000000000}"/>
          </ac:spMkLst>
        </pc:spChg>
        <pc:grpChg chg="mod">
          <ac:chgData name="Michaelsen, Børje" userId="c36523e3-11ed-4011-9a41-1983019c0634" providerId="ADAL" clId="{D42441AD-E926-436F-89F0-E55E5498B7A0}" dt="2023-09-15T06:45:47.405" v="607" actId="962"/>
          <ac:grpSpMkLst>
            <pc:docMk/>
            <pc:sldMk cId="1751997248" sldId="284"/>
            <ac:grpSpMk id="31" creationId="{00000000-0000-0000-0000-000000000000}"/>
          </ac:grpSpMkLst>
        </pc:grpChg>
        <pc:picChg chg="add mod ord">
          <ac:chgData name="Michaelsen, Børje" userId="c36523e3-11ed-4011-9a41-1983019c0634" providerId="ADAL" clId="{D42441AD-E926-436F-89F0-E55E5498B7A0}" dt="2023-09-22T09:21:08.452" v="1003" actId="962"/>
          <ac:picMkLst>
            <pc:docMk/>
            <pc:sldMk cId="1751997248" sldId="284"/>
            <ac:picMk id="40" creationId="{887BB968-CC37-62F5-0BBB-2E317864C122}"/>
          </ac:picMkLst>
        </pc:picChg>
        <pc:picChg chg="mod">
          <ac:chgData name="Michaelsen, Børje" userId="c36523e3-11ed-4011-9a41-1983019c0634" providerId="ADAL" clId="{D42441AD-E926-436F-89F0-E55E5498B7A0}" dt="2023-09-15T06:45:40.533" v="606" actId="962"/>
          <ac:picMkLst>
            <pc:docMk/>
            <pc:sldMk cId="1751997248" sldId="284"/>
            <ac:picMk id="2050" creationId="{00000000-0000-0000-0000-000000000000}"/>
          </ac:picMkLst>
        </pc:picChg>
        <pc:picChg chg="del">
          <ac:chgData name="Michaelsen, Børje" userId="c36523e3-11ed-4011-9a41-1983019c0634" providerId="ADAL" clId="{D42441AD-E926-436F-89F0-E55E5498B7A0}" dt="2023-09-01T09:44:11.421" v="263" actId="478"/>
          <ac:picMkLst>
            <pc:docMk/>
            <pc:sldMk cId="1751997248" sldId="284"/>
            <ac:picMk id="2051" creationId="{00000000-0000-0000-0000-000000000000}"/>
          </ac:picMkLst>
        </pc:picChg>
      </pc:sldChg>
      <pc:sldChg chg="modSp del mod">
        <pc:chgData name="Michaelsen, Børje" userId="c36523e3-11ed-4011-9a41-1983019c0634" providerId="ADAL" clId="{D42441AD-E926-436F-89F0-E55E5498B7A0}" dt="2023-10-10T08:52:05.045" v="1133" actId="47"/>
        <pc:sldMkLst>
          <pc:docMk/>
          <pc:sldMk cId="1610994730" sldId="285"/>
        </pc:sldMkLst>
        <pc:spChg chg="ord">
          <ac:chgData name="Michaelsen, Børje" userId="c36523e3-11ed-4011-9a41-1983019c0634" providerId="ADAL" clId="{D42441AD-E926-436F-89F0-E55E5498B7A0}" dt="2023-09-15T07:08:19.552" v="841"/>
          <ac:spMkLst>
            <pc:docMk/>
            <pc:sldMk cId="1610994730" sldId="285"/>
            <ac:spMk id="7" creationId="{00000000-0000-0000-0000-000000000000}"/>
          </ac:spMkLst>
        </pc:spChg>
        <pc:graphicFrameChg chg="ord modGraphic">
          <ac:chgData name="Michaelsen, Børje" userId="c36523e3-11ed-4011-9a41-1983019c0634" providerId="ADAL" clId="{D42441AD-E926-436F-89F0-E55E5498B7A0}" dt="2023-09-15T07:08:23.369" v="843"/>
          <ac:graphicFrameMkLst>
            <pc:docMk/>
            <pc:sldMk cId="1610994730" sldId="285"/>
            <ac:graphicFrameMk id="3" creationId="{00000000-0000-0000-0000-000000000000}"/>
          </ac:graphicFrameMkLst>
        </pc:graphicFrameChg>
        <pc:graphicFrameChg chg="mod">
          <ac:chgData name="Michaelsen, Børje" userId="c36523e3-11ed-4011-9a41-1983019c0634" providerId="ADAL" clId="{D42441AD-E926-436F-89F0-E55E5498B7A0}" dt="2023-09-15T07:08:13.919" v="839"/>
          <ac:graphicFrameMkLst>
            <pc:docMk/>
            <pc:sldMk cId="1610994730" sldId="285"/>
            <ac:graphicFrameMk id="9" creationId="{00000000-0008-0000-0200-000002000000}"/>
          </ac:graphicFrameMkLst>
        </pc:graphicFrameChg>
        <pc:picChg chg="mod">
          <ac:chgData name="Michaelsen, Børje" userId="c36523e3-11ed-4011-9a41-1983019c0634" providerId="ADAL" clId="{D42441AD-E926-436F-89F0-E55E5498B7A0}" dt="2023-09-15T06:55:02.639" v="722" actId="962"/>
          <ac:picMkLst>
            <pc:docMk/>
            <pc:sldMk cId="1610994730" sldId="285"/>
            <ac:picMk id="5" creationId="{00000000-0000-0000-0000-000000000000}"/>
          </ac:picMkLst>
        </pc:picChg>
      </pc:sldChg>
      <pc:sldChg chg="addSp delSp modSp mod">
        <pc:chgData name="Michaelsen, Børje" userId="c36523e3-11ed-4011-9a41-1983019c0634" providerId="ADAL" clId="{D42441AD-E926-436F-89F0-E55E5498B7A0}" dt="2023-09-22T09:21:53.283" v="1010" actId="1076"/>
        <pc:sldMkLst>
          <pc:docMk/>
          <pc:sldMk cId="2154520298" sldId="287"/>
        </pc:sldMkLst>
        <pc:spChg chg="mod">
          <ac:chgData name="Michaelsen, Børje" userId="c36523e3-11ed-4011-9a41-1983019c0634" providerId="ADAL" clId="{D42441AD-E926-436F-89F0-E55E5498B7A0}" dt="2023-09-22T09:21:50.612" v="1009" actId="14100"/>
          <ac:spMkLst>
            <pc:docMk/>
            <pc:sldMk cId="2154520298" sldId="287"/>
            <ac:spMk id="10" creationId="{00000000-0000-0000-0000-000000000000}"/>
          </ac:spMkLst>
        </pc:spChg>
        <pc:picChg chg="add mod ord">
          <ac:chgData name="Michaelsen, Børje" userId="c36523e3-11ed-4011-9a41-1983019c0634" providerId="ADAL" clId="{D42441AD-E926-436F-89F0-E55E5498B7A0}" dt="2023-09-22T09:21:53.283" v="1010" actId="1076"/>
          <ac:picMkLst>
            <pc:docMk/>
            <pc:sldMk cId="2154520298" sldId="287"/>
            <ac:picMk id="4" creationId="{42D68F10-1A8F-0119-0304-E4338EF842E7}"/>
          </ac:picMkLst>
        </pc:picChg>
        <pc:picChg chg="del">
          <ac:chgData name="Michaelsen, Børje" userId="c36523e3-11ed-4011-9a41-1983019c0634" providerId="ADAL" clId="{D42441AD-E926-436F-89F0-E55E5498B7A0}" dt="2023-09-21T12:34:25.533" v="901" actId="478"/>
          <ac:picMkLst>
            <pc:docMk/>
            <pc:sldMk cId="2154520298" sldId="287"/>
            <ac:picMk id="5" creationId="{D9F558E1-D7AC-761A-632C-D82C34C44B2F}"/>
          </ac:picMkLst>
        </pc:picChg>
      </pc:sldChg>
      <pc:sldChg chg="addSp delSp modSp mod">
        <pc:chgData name="Michaelsen, Børje" userId="c36523e3-11ed-4011-9a41-1983019c0634" providerId="ADAL" clId="{D42441AD-E926-436F-89F0-E55E5498B7A0}" dt="2023-09-15T07:00:19.052" v="773"/>
        <pc:sldMkLst>
          <pc:docMk/>
          <pc:sldMk cId="2938880870" sldId="288"/>
        </pc:sldMkLst>
        <pc:spChg chg="mod">
          <ac:chgData name="Michaelsen, Børje" userId="c36523e3-11ed-4011-9a41-1983019c0634" providerId="ADAL" clId="{D42441AD-E926-436F-89F0-E55E5498B7A0}" dt="2023-09-15T06:59:51.340" v="754" actId="14100"/>
          <ac:spMkLst>
            <pc:docMk/>
            <pc:sldMk cId="2938880870" sldId="288"/>
            <ac:spMk id="2" creationId="{00000000-0000-0000-0000-000000000000}"/>
          </ac:spMkLst>
        </pc:spChg>
        <pc:spChg chg="add mod">
          <ac:chgData name="Michaelsen, Børje" userId="c36523e3-11ed-4011-9a41-1983019c0634" providerId="ADAL" clId="{D42441AD-E926-436F-89F0-E55E5498B7A0}" dt="2023-09-08T10:39:11.401" v="484" actId="1037"/>
          <ac:spMkLst>
            <pc:docMk/>
            <pc:sldMk cId="2938880870" sldId="288"/>
            <ac:spMk id="5" creationId="{82449FFE-8718-15C8-60AE-06D60B601888}"/>
          </ac:spMkLst>
        </pc:spChg>
        <pc:spChg chg="add mod ord">
          <ac:chgData name="Michaelsen, Børje" userId="c36523e3-11ed-4011-9a41-1983019c0634" providerId="ADAL" clId="{D42441AD-E926-436F-89F0-E55E5498B7A0}" dt="2023-09-15T07:00:19.052" v="773"/>
          <ac:spMkLst>
            <pc:docMk/>
            <pc:sldMk cId="2938880870" sldId="288"/>
            <ac:spMk id="6" creationId="{0E1C9FD9-C757-D831-7CEA-FE94DC67CFA7}"/>
          </ac:spMkLst>
        </pc:spChg>
        <pc:spChg chg="mod">
          <ac:chgData name="Michaelsen, Børje" userId="c36523e3-11ed-4011-9a41-1983019c0634" providerId="ADAL" clId="{D42441AD-E926-436F-89F0-E55E5498B7A0}" dt="2023-09-08T10:37:49.082" v="447" actId="20577"/>
          <ac:spMkLst>
            <pc:docMk/>
            <pc:sldMk cId="2938880870" sldId="288"/>
            <ac:spMk id="7" creationId="{00000000-0000-0000-0000-000000000000}"/>
          </ac:spMkLst>
        </pc:spChg>
        <pc:spChg chg="mod">
          <ac:chgData name="Michaelsen, Børje" userId="c36523e3-11ed-4011-9a41-1983019c0634" providerId="ADAL" clId="{D42441AD-E926-436F-89F0-E55E5498B7A0}" dt="2023-09-08T10:38:19.978" v="451" actId="20577"/>
          <ac:spMkLst>
            <pc:docMk/>
            <pc:sldMk cId="2938880870" sldId="288"/>
            <ac:spMk id="18" creationId="{00000000-0000-0000-0000-000000000000}"/>
          </ac:spMkLst>
        </pc:spChg>
        <pc:graphicFrameChg chg="add mod">
          <ac:chgData name="Michaelsen, Børje" userId="c36523e3-11ed-4011-9a41-1983019c0634" providerId="ADAL" clId="{D42441AD-E926-436F-89F0-E55E5498B7A0}" dt="2023-09-15T07:00:15.701" v="770"/>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D42441AD-E926-436F-89F0-E55E5498B7A0}" dt="2023-09-15T06:41:07.624" v="598" actId="962"/>
          <ac:graphicFrameMkLst>
            <pc:docMk/>
            <pc:sldMk cId="2938880870" sldId="288"/>
            <ac:graphicFrameMk id="4" creationId="{00000000-0008-0000-0300-000003000000}"/>
          </ac:graphicFrameMkLst>
        </pc:graphicFrameChg>
        <pc:graphicFrameChg chg="del">
          <ac:chgData name="Michaelsen, Børje" userId="c36523e3-11ed-4011-9a41-1983019c0634" providerId="ADAL" clId="{D42441AD-E926-436F-89F0-E55E5498B7A0}" dt="2023-09-08T10:37:16.048" v="436" actId="478"/>
          <ac:graphicFrameMkLst>
            <pc:docMk/>
            <pc:sldMk cId="2938880870" sldId="288"/>
            <ac:graphicFrameMk id="8" creationId="{00000000-0000-0000-0000-000000000000}"/>
          </ac:graphicFrameMkLst>
        </pc:graphicFrameChg>
        <pc:graphicFrameChg chg="del">
          <ac:chgData name="Michaelsen, Børje" userId="c36523e3-11ed-4011-9a41-1983019c0634" providerId="ADAL" clId="{D42441AD-E926-436F-89F0-E55E5498B7A0}" dt="2023-09-08T10:38:23.037" v="452" actId="478"/>
          <ac:graphicFrameMkLst>
            <pc:docMk/>
            <pc:sldMk cId="2938880870" sldId="288"/>
            <ac:graphicFrameMk id="10" creationId="{00000000-0000-0000-0000-000000000000}"/>
          </ac:graphicFrameMkLst>
        </pc:graphicFrameChg>
      </pc:sldChg>
      <pc:sldChg chg="addSp delSp modSp mod">
        <pc:chgData name="Michaelsen, Børje" userId="c36523e3-11ed-4011-9a41-1983019c0634" providerId="ADAL" clId="{D42441AD-E926-436F-89F0-E55E5498B7A0}" dt="2023-09-29T10:51:09.723" v="1123"/>
        <pc:sldMkLst>
          <pc:docMk/>
          <pc:sldMk cId="990372706" sldId="289"/>
        </pc:sldMkLst>
        <pc:spChg chg="add mod">
          <ac:chgData name="Michaelsen, Børje" userId="c36523e3-11ed-4011-9a41-1983019c0634" providerId="ADAL" clId="{D42441AD-E926-436F-89F0-E55E5498B7A0}" dt="2023-09-29T10:51:09.723" v="1123"/>
          <ac:spMkLst>
            <pc:docMk/>
            <pc:sldMk cId="990372706" sldId="289"/>
            <ac:spMk id="7" creationId="{CC17391F-D865-9638-5A34-CB1867494A4D}"/>
          </ac:spMkLst>
        </pc:spChg>
        <pc:graphicFrameChg chg="add mod">
          <ac:chgData name="Michaelsen, Børje" userId="c36523e3-11ed-4011-9a41-1983019c0634" providerId="ADAL" clId="{D42441AD-E926-436F-89F0-E55E5498B7A0}" dt="2023-09-15T06:51:53.504" v="676" actId="962"/>
          <ac:graphicFrameMkLst>
            <pc:docMk/>
            <pc:sldMk cId="990372706" sldId="289"/>
            <ac:graphicFrameMk id="4" creationId="{00000000-0008-0000-0000-000002000000}"/>
          </ac:graphicFrameMkLst>
        </pc:graphicFrameChg>
        <pc:graphicFrameChg chg="add mod">
          <ac:chgData name="Michaelsen, Børje" userId="c36523e3-11ed-4011-9a41-1983019c0634" providerId="ADAL" clId="{D42441AD-E926-436F-89F0-E55E5498B7A0}" dt="2023-09-15T06:52:24.776" v="680" actId="962"/>
          <ac:graphicFrameMkLst>
            <pc:docMk/>
            <pc:sldMk cId="990372706" sldId="289"/>
            <ac:graphicFrameMk id="5" creationId="{00000000-0008-0000-0200-000002000000}"/>
          </ac:graphicFrameMkLst>
        </pc:graphicFrameChg>
        <pc:graphicFrameChg chg="add mod">
          <ac:chgData name="Michaelsen, Børje" userId="c36523e3-11ed-4011-9a41-1983019c0634" providerId="ADAL" clId="{D42441AD-E926-436F-89F0-E55E5498B7A0}" dt="2023-09-15T07:06:22.192" v="819"/>
          <ac:graphicFrameMkLst>
            <pc:docMk/>
            <pc:sldMk cId="990372706" sldId="289"/>
            <ac:graphicFrameMk id="6" creationId="{00000000-0008-0000-0000-000002000000}"/>
          </ac:graphicFrameMkLst>
        </pc:graphicFrameChg>
        <pc:graphicFrameChg chg="del">
          <ac:chgData name="Michaelsen, Børje" userId="c36523e3-11ed-4011-9a41-1983019c0634" providerId="ADAL" clId="{D42441AD-E926-436F-89F0-E55E5498B7A0}" dt="2023-09-11T10:57:52.977" v="501" actId="478"/>
          <ac:graphicFrameMkLst>
            <pc:docMk/>
            <pc:sldMk cId="990372706" sldId="289"/>
            <ac:graphicFrameMk id="8" creationId="{00000000-0000-0000-0000-000000000000}"/>
          </ac:graphicFrameMkLst>
        </pc:graphicFrameChg>
        <pc:graphicFrameChg chg="del">
          <ac:chgData name="Michaelsen, Børje" userId="c36523e3-11ed-4011-9a41-1983019c0634" providerId="ADAL" clId="{D42441AD-E926-436F-89F0-E55E5498B7A0}" dt="2023-09-11T10:42:32.637" v="485" actId="478"/>
          <ac:graphicFrameMkLst>
            <pc:docMk/>
            <pc:sldMk cId="990372706" sldId="289"/>
            <ac:graphicFrameMk id="9" creationId="{00000000-0000-0000-0000-000000000000}"/>
          </ac:graphicFrameMkLst>
        </pc:graphicFrameChg>
        <pc:graphicFrameChg chg="del">
          <ac:chgData name="Michaelsen, Børje" userId="c36523e3-11ed-4011-9a41-1983019c0634" providerId="ADAL" clId="{D42441AD-E926-436F-89F0-E55E5498B7A0}" dt="2023-09-11T10:43:07.983" v="492" actId="478"/>
          <ac:graphicFrameMkLst>
            <pc:docMk/>
            <pc:sldMk cId="990372706" sldId="289"/>
            <ac:graphicFrameMk id="10" creationId="{00000000-0000-0000-0000-000000000000}"/>
          </ac:graphicFrameMkLst>
        </pc:graphicFrameChg>
      </pc:sldChg>
      <pc:sldChg chg="addSp delSp modSp mod modNotesTx">
        <pc:chgData name="Michaelsen, Børje" userId="c36523e3-11ed-4011-9a41-1983019c0634" providerId="ADAL" clId="{D42441AD-E926-436F-89F0-E55E5498B7A0}" dt="2023-09-21T10:08:25.002" v="869" actId="14100"/>
        <pc:sldMkLst>
          <pc:docMk/>
          <pc:sldMk cId="1557024307" sldId="290"/>
        </pc:sldMkLst>
        <pc:spChg chg="mod">
          <ac:chgData name="Michaelsen, Børje" userId="c36523e3-11ed-4011-9a41-1983019c0634" providerId="ADAL" clId="{D42441AD-E926-436F-89F0-E55E5498B7A0}" dt="2023-09-21T10:08:25.002" v="869" actId="14100"/>
          <ac:spMkLst>
            <pc:docMk/>
            <pc:sldMk cId="1557024307" sldId="290"/>
            <ac:spMk id="12" creationId="{00000000-0000-0000-0000-000000000000}"/>
          </ac:spMkLst>
        </pc:spChg>
        <pc:graphicFrameChg chg="add mod">
          <ac:chgData name="Michaelsen, Børje" userId="c36523e3-11ed-4011-9a41-1983019c0634" providerId="ADAL" clId="{D42441AD-E926-436F-89F0-E55E5498B7A0}" dt="2023-09-21T10:06:14.222" v="851"/>
          <ac:graphicFrameMkLst>
            <pc:docMk/>
            <pc:sldMk cId="1557024307" sldId="290"/>
            <ac:graphicFrameMk id="2" creationId="{0D584EE9-7DC7-7443-DB2D-6CD9BF7E988F}"/>
          </ac:graphicFrameMkLst>
        </pc:graphicFrameChg>
        <pc:graphicFrameChg chg="add mod">
          <ac:chgData name="Michaelsen, Børje" userId="c36523e3-11ed-4011-9a41-1983019c0634" providerId="ADAL" clId="{D42441AD-E926-436F-89F0-E55E5498B7A0}" dt="2023-09-21T10:07:02.783" v="852"/>
          <ac:graphicFrameMkLst>
            <pc:docMk/>
            <pc:sldMk cId="1557024307" sldId="290"/>
            <ac:graphicFrameMk id="3" creationId="{025B1280-BBF5-BB81-E4CD-1E0DDCBF2E2D}"/>
          </ac:graphicFrameMkLst>
        </pc:graphicFrameChg>
        <pc:graphicFrameChg chg="del mod">
          <ac:chgData name="Michaelsen, Børje" userId="c36523e3-11ed-4011-9a41-1983019c0634" providerId="ADAL" clId="{D42441AD-E926-436F-89F0-E55E5498B7A0}" dt="2023-09-21T09:59:42.291" v="847" actId="478"/>
          <ac:graphicFrameMkLst>
            <pc:docMk/>
            <pc:sldMk cId="1557024307" sldId="290"/>
            <ac:graphicFrameMk id="6" creationId="{00000000-0000-0000-0000-000000000000}"/>
          </ac:graphicFrameMkLst>
        </pc:graphicFrameChg>
        <pc:graphicFrameChg chg="del mod">
          <ac:chgData name="Michaelsen, Børje" userId="c36523e3-11ed-4011-9a41-1983019c0634" providerId="ADAL" clId="{D42441AD-E926-436F-89F0-E55E5498B7A0}" dt="2023-09-21T09:59:29.307" v="845" actId="478"/>
          <ac:graphicFrameMkLst>
            <pc:docMk/>
            <pc:sldMk cId="1557024307" sldId="290"/>
            <ac:graphicFrameMk id="7" creationId="{00000000-0000-0000-0000-000000000000}"/>
          </ac:graphicFrameMkLst>
        </pc:graphicFrameChg>
      </pc:sldChg>
      <pc:sldChg chg="delSp modSp add mod modNotesTx">
        <pc:chgData name="Michaelsen, Børje" userId="c36523e3-11ed-4011-9a41-1983019c0634" providerId="ADAL" clId="{D42441AD-E926-436F-89F0-E55E5498B7A0}" dt="2023-09-15T07:07:35.688" v="836"/>
        <pc:sldMkLst>
          <pc:docMk/>
          <pc:sldMk cId="559240798" sldId="1093"/>
        </pc:sldMkLst>
        <pc:spChg chg="del">
          <ac:chgData name="Michaelsen, Børje" userId="c36523e3-11ed-4011-9a41-1983019c0634" providerId="ADAL" clId="{D42441AD-E926-436F-89F0-E55E5498B7A0}" dt="2023-09-15T06:56:26.013" v="728" actId="478"/>
          <ac:spMkLst>
            <pc:docMk/>
            <pc:sldMk cId="559240798" sldId="1093"/>
            <ac:spMk id="2" creationId="{A9CA4F69-0A00-457E-97C8-8D999E84DC62}"/>
          </ac:spMkLst>
        </pc:spChg>
        <pc:spChg chg="del">
          <ac:chgData name="Michaelsen, Børje" userId="c36523e3-11ed-4011-9a41-1983019c0634" providerId="ADAL" clId="{D42441AD-E926-436F-89F0-E55E5498B7A0}" dt="2023-09-15T07:07:12.191" v="828" actId="478"/>
          <ac:spMkLst>
            <pc:docMk/>
            <pc:sldMk cId="559240798" sldId="1093"/>
            <ac:spMk id="3" creationId="{3C75413D-B741-4BCE-8D4A-86EFA4899773}"/>
          </ac:spMkLst>
        </pc:spChg>
        <pc:spChg chg="mod">
          <ac:chgData name="Michaelsen, Børje" userId="c36523e3-11ed-4011-9a41-1983019c0634" providerId="ADAL" clId="{D42441AD-E926-436F-89F0-E55E5498B7A0}" dt="2023-09-15T06:56:34.241" v="729" actId="33553"/>
          <ac:spMkLst>
            <pc:docMk/>
            <pc:sldMk cId="559240798" sldId="1093"/>
            <ac:spMk id="6" creationId="{E6AD9810-77AD-40A7-B695-CF94C0980126}"/>
          </ac:spMkLst>
        </pc:spChg>
        <pc:spChg chg="ord">
          <ac:chgData name="Michaelsen, Børje" userId="c36523e3-11ed-4011-9a41-1983019c0634" providerId="ADAL" clId="{D42441AD-E926-436F-89F0-E55E5498B7A0}" dt="2023-09-15T07:07:30.297" v="833"/>
          <ac:spMkLst>
            <pc:docMk/>
            <pc:sldMk cId="559240798" sldId="1093"/>
            <ac:spMk id="13" creationId="{0CE86C2E-3F6D-47F7-BCB9-A448CABB2558}"/>
          </ac:spMkLst>
        </pc:spChg>
        <pc:picChg chg="ord">
          <ac:chgData name="Michaelsen, Børje" userId="c36523e3-11ed-4011-9a41-1983019c0634" providerId="ADAL" clId="{D42441AD-E926-436F-89F0-E55E5498B7A0}" dt="2023-09-15T07:07:04.991" v="827"/>
          <ac:picMkLst>
            <pc:docMk/>
            <pc:sldMk cId="559240798" sldId="1093"/>
            <ac:picMk id="5" creationId="{ED8D46D5-65B2-4C20-A99F-362A277E9657}"/>
          </ac:picMkLst>
        </pc:picChg>
        <pc:picChg chg="mod ord">
          <ac:chgData name="Michaelsen, Børje" userId="c36523e3-11ed-4011-9a41-1983019c0634" providerId="ADAL" clId="{D42441AD-E926-436F-89F0-E55E5498B7A0}" dt="2023-09-15T07:07:18.943" v="830"/>
          <ac:picMkLst>
            <pc:docMk/>
            <pc:sldMk cId="559240798" sldId="1093"/>
            <ac:picMk id="14" creationId="{599ACCA3-E678-7139-284D-C390F044DDB6}"/>
          </ac:picMkLst>
        </pc:picChg>
        <pc:picChg chg="mod ord">
          <ac:chgData name="Michaelsen, Børje" userId="c36523e3-11ed-4011-9a41-1983019c0634" providerId="ADAL" clId="{D42441AD-E926-436F-89F0-E55E5498B7A0}" dt="2023-09-15T07:07:25.761" v="831"/>
          <ac:picMkLst>
            <pc:docMk/>
            <pc:sldMk cId="559240798" sldId="1093"/>
            <ac:picMk id="15" creationId="{1790E31F-AB9B-00E9-52B9-4F655DD72773}"/>
          </ac:picMkLst>
        </pc:picChg>
        <pc:picChg chg="mod">
          <ac:chgData name="Michaelsen, Børje" userId="c36523e3-11ed-4011-9a41-1983019c0634" providerId="ADAL" clId="{D42441AD-E926-436F-89F0-E55E5498B7A0}" dt="2023-09-15T06:54:27.590" v="718" actId="962"/>
          <ac:picMkLst>
            <pc:docMk/>
            <pc:sldMk cId="559240798" sldId="1093"/>
            <ac:picMk id="16" creationId="{E5BDEADB-CF4A-562D-15EA-1BBD692FB20B}"/>
          </ac:picMkLst>
        </pc:picChg>
        <pc:picChg chg="mod ord">
          <ac:chgData name="Michaelsen, Børje" userId="c36523e3-11ed-4011-9a41-1983019c0634" providerId="ADAL" clId="{D42441AD-E926-436F-89F0-E55E5498B7A0}" dt="2023-09-15T07:07:35.688" v="836"/>
          <ac:picMkLst>
            <pc:docMk/>
            <pc:sldMk cId="559240798" sldId="1093"/>
            <ac:picMk id="17" creationId="{FEC1E7F1-AA94-CD78-AAAB-13802F2470CE}"/>
          </ac:picMkLst>
        </pc:picChg>
      </pc:sldChg>
      <pc:sldChg chg="addSp delSp modSp mod">
        <pc:chgData name="Michaelsen, Børje" userId="c36523e3-11ed-4011-9a41-1983019c0634" providerId="ADAL" clId="{D42441AD-E926-436F-89F0-E55E5498B7A0}" dt="2023-09-29T11:52:52.566" v="1131" actId="14100"/>
        <pc:sldMkLst>
          <pc:docMk/>
          <pc:sldMk cId="1620681685" sldId="1096"/>
        </pc:sldMkLst>
        <pc:spChg chg="mod">
          <ac:chgData name="Michaelsen, Børje" userId="c36523e3-11ed-4011-9a41-1983019c0634" providerId="ADAL" clId="{D42441AD-E926-436F-89F0-E55E5498B7A0}" dt="2023-09-29T11:52:52.566" v="1131" actId="14100"/>
          <ac:spMkLst>
            <pc:docMk/>
            <pc:sldMk cId="1620681685" sldId="1096"/>
            <ac:spMk id="2" creationId="{00000000-0000-0000-0000-000000000000}"/>
          </ac:spMkLst>
        </pc:spChg>
        <pc:spChg chg="mod">
          <ac:chgData name="Michaelsen, Børje" userId="c36523e3-11ed-4011-9a41-1983019c0634" providerId="ADAL" clId="{D42441AD-E926-436F-89F0-E55E5498B7A0}" dt="2023-09-26T07:36:14.922" v="1118" actId="20577"/>
          <ac:spMkLst>
            <pc:docMk/>
            <pc:sldMk cId="1620681685" sldId="1096"/>
            <ac:spMk id="3" creationId="{00000000-0000-0000-0000-000000000000}"/>
          </ac:spMkLst>
        </pc:spChg>
        <pc:spChg chg="mod">
          <ac:chgData name="Michaelsen, Børje" userId="c36523e3-11ed-4011-9a41-1983019c0634" providerId="ADAL" clId="{D42441AD-E926-436F-89F0-E55E5498B7A0}" dt="2023-09-29T11:52:33.359" v="1128" actId="1076"/>
          <ac:spMkLst>
            <pc:docMk/>
            <pc:sldMk cId="1620681685" sldId="1096"/>
            <ac:spMk id="5" creationId="{00000000-0000-0000-0000-000000000000}"/>
          </ac:spMkLst>
        </pc:spChg>
        <pc:picChg chg="add mod ord">
          <ac:chgData name="Michaelsen, Børje" userId="c36523e3-11ed-4011-9a41-1983019c0634" providerId="ADAL" clId="{D42441AD-E926-436F-89F0-E55E5498B7A0}" dt="2023-09-29T11:52:39.049" v="1130" actId="962"/>
          <ac:picMkLst>
            <pc:docMk/>
            <pc:sldMk cId="1620681685" sldId="1096"/>
            <ac:picMk id="6" creationId="{93B3E95C-C173-BA31-DC85-4C159D4E6192}"/>
          </ac:picMkLst>
        </pc:picChg>
        <pc:picChg chg="del">
          <ac:chgData name="Michaelsen, Børje" userId="c36523e3-11ed-4011-9a41-1983019c0634" providerId="ADAL" clId="{D42441AD-E926-436F-89F0-E55E5498B7A0}" dt="2023-09-26T07:34:22.504" v="1054" actId="478"/>
          <ac:picMkLst>
            <pc:docMk/>
            <pc:sldMk cId="1620681685" sldId="1096"/>
            <ac:picMk id="9" creationId="{2AB41990-B253-4538-ED71-486E955AB143}"/>
          </ac:picMkLst>
        </pc:picChg>
      </pc:sldChg>
      <pc:sldChg chg="addSp delSp modSp add mod">
        <pc:chgData name="Michaelsen, Børje" userId="c36523e3-11ed-4011-9a41-1983019c0634" providerId="ADAL" clId="{D42441AD-E926-436F-89F0-E55E5498B7A0}" dt="2023-10-10T08:55:05.975" v="1219" actId="13244"/>
        <pc:sldMkLst>
          <pc:docMk/>
          <pc:sldMk cId="766701023" sldId="1097"/>
        </pc:sldMkLst>
        <pc:spChg chg="mod">
          <ac:chgData name="Michaelsen, Børje" userId="c36523e3-11ed-4011-9a41-1983019c0634" providerId="ADAL" clId="{D42441AD-E926-436F-89F0-E55E5498B7A0}" dt="2023-10-10T08:53:20.058" v="1163" actId="20577"/>
          <ac:spMkLst>
            <pc:docMk/>
            <pc:sldMk cId="766701023" sldId="1097"/>
            <ac:spMk id="7" creationId="{00000000-0000-0000-0000-000000000000}"/>
          </ac:spMkLst>
        </pc:spChg>
        <pc:spChg chg="mod">
          <ac:chgData name="Michaelsen, Børje" userId="c36523e3-11ed-4011-9a41-1983019c0634" providerId="ADAL" clId="{D42441AD-E926-436F-89F0-E55E5498B7A0}" dt="2023-10-10T08:54:24.343" v="1216" actId="20577"/>
          <ac:spMkLst>
            <pc:docMk/>
            <pc:sldMk cId="766701023" sldId="1097"/>
            <ac:spMk id="16" creationId="{01B63842-A613-4DE2-23CF-65894B874DE1}"/>
          </ac:spMkLst>
        </pc:spChg>
        <pc:graphicFrameChg chg="mod">
          <ac:chgData name="Michaelsen, Børje" userId="c36523e3-11ed-4011-9a41-1983019c0634" providerId="ADAL" clId="{D42441AD-E926-436F-89F0-E55E5498B7A0}" dt="2023-10-10T08:53:02.155" v="1141" actId="14100"/>
          <ac:graphicFrameMkLst>
            <pc:docMk/>
            <pc:sldMk cId="766701023" sldId="1097"/>
            <ac:graphicFrameMk id="12" creationId="{02F3DED4-52B2-ED4A-F002-268A294A1591}"/>
          </ac:graphicFrameMkLst>
        </pc:graphicFrameChg>
        <pc:picChg chg="del">
          <ac:chgData name="Michaelsen, Børje" userId="c36523e3-11ed-4011-9a41-1983019c0634" providerId="ADAL" clId="{D42441AD-E926-436F-89F0-E55E5498B7A0}" dt="2023-10-10T08:52:50.823" v="1138" actId="478"/>
          <ac:picMkLst>
            <pc:docMk/>
            <pc:sldMk cId="766701023" sldId="1097"/>
            <ac:picMk id="4" creationId="{F6835613-0859-555F-1993-ED905A26FCBC}"/>
          </ac:picMkLst>
        </pc:picChg>
        <pc:picChg chg="add mod ord">
          <ac:chgData name="Michaelsen, Børje" userId="c36523e3-11ed-4011-9a41-1983019c0634" providerId="ADAL" clId="{D42441AD-E926-436F-89F0-E55E5498B7A0}" dt="2023-10-10T08:55:05.975" v="1219" actId="13244"/>
          <ac:picMkLst>
            <pc:docMk/>
            <pc:sldMk cId="766701023" sldId="1097"/>
            <ac:picMk id="5" creationId="{EB15FB38-F3D2-E04E-4A21-1B05D891C964}"/>
          </ac:picMkLst>
        </pc:picChg>
      </pc:sldChg>
    </pc:docChg>
  </pc:docChgLst>
  <pc:docChgLst>
    <pc:chgData name="Michaelsen, Børje" userId="c36523e3-11ed-4011-9a41-1983019c0634" providerId="ADAL" clId="{994DFE85-225D-400E-A8B7-4237AD7822F3}"/>
    <pc:docChg chg="custSel modSld">
      <pc:chgData name="Michaelsen, Børje" userId="c36523e3-11ed-4011-9a41-1983019c0634" providerId="ADAL" clId="{994DFE85-225D-400E-A8B7-4237AD7822F3}" dt="2024-09-20T08:40:06.124" v="38" actId="20577"/>
      <pc:docMkLst>
        <pc:docMk/>
      </pc:docMkLst>
      <pc:sldChg chg="modSp mod">
        <pc:chgData name="Michaelsen, Børje" userId="c36523e3-11ed-4011-9a41-1983019c0634" providerId="ADAL" clId="{994DFE85-225D-400E-A8B7-4237AD7822F3}" dt="2024-09-20T08:39:09.637" v="18" actId="13238"/>
        <pc:sldMkLst>
          <pc:docMk/>
          <pc:sldMk cId="3237931907" sldId="263"/>
        </pc:sldMkLst>
        <pc:graphicFrameChg chg="modGraphic">
          <ac:chgData name="Michaelsen, Børje" userId="c36523e3-11ed-4011-9a41-1983019c0634" providerId="ADAL" clId="{994DFE85-225D-400E-A8B7-4237AD7822F3}" dt="2024-09-20T08:39:09.637" v="18" actId="13238"/>
          <ac:graphicFrameMkLst>
            <pc:docMk/>
            <pc:sldMk cId="3237931907" sldId="263"/>
            <ac:graphicFrameMk id="8" creationId="{D87AA4E6-2927-8A59-BD20-23A1F7350089}"/>
          </ac:graphicFrameMkLst>
        </pc:graphicFrameChg>
      </pc:sldChg>
      <pc:sldChg chg="modSp">
        <pc:chgData name="Michaelsen, Børje" userId="c36523e3-11ed-4011-9a41-1983019c0634" providerId="ADAL" clId="{994DFE85-225D-400E-A8B7-4237AD7822F3}" dt="2024-09-20T08:39:21.975" v="20" actId="962"/>
        <pc:sldMkLst>
          <pc:docMk/>
          <pc:sldMk cId="1763573476" sldId="269"/>
        </pc:sldMkLst>
        <pc:graphicFrameChg chg="mod">
          <ac:chgData name="Michaelsen, Børje" userId="c36523e3-11ed-4011-9a41-1983019c0634" providerId="ADAL" clId="{994DFE85-225D-400E-A8B7-4237AD7822F3}" dt="2024-09-20T08:39:21.975" v="20" actId="962"/>
          <ac:graphicFrameMkLst>
            <pc:docMk/>
            <pc:sldMk cId="1763573476" sldId="269"/>
            <ac:graphicFrameMk id="4" creationId="{C59E5997-5283-CAA5-B0AA-C5A0822CBFE1}"/>
          </ac:graphicFrameMkLst>
        </pc:graphicFrameChg>
      </pc:sldChg>
      <pc:sldChg chg="addSp delSp modSp mod">
        <pc:chgData name="Michaelsen, Børje" userId="c36523e3-11ed-4011-9a41-1983019c0634" providerId="ADAL" clId="{994DFE85-225D-400E-A8B7-4237AD7822F3}" dt="2024-09-12T11:51:01.150" v="17" actId="962"/>
        <pc:sldMkLst>
          <pc:docMk/>
          <pc:sldMk cId="340623003" sldId="274"/>
        </pc:sldMkLst>
        <pc:spChg chg="mod">
          <ac:chgData name="Michaelsen, Børje" userId="c36523e3-11ed-4011-9a41-1983019c0634" providerId="ADAL" clId="{994DFE85-225D-400E-A8B7-4237AD7822F3}" dt="2024-09-12T11:50:43.168" v="15" actId="20577"/>
          <ac:spMkLst>
            <pc:docMk/>
            <pc:sldMk cId="340623003" sldId="274"/>
            <ac:spMk id="8" creationId="{00000000-0000-0000-0000-000000000000}"/>
          </ac:spMkLst>
        </pc:spChg>
        <pc:picChg chg="del">
          <ac:chgData name="Michaelsen, Børje" userId="c36523e3-11ed-4011-9a41-1983019c0634" providerId="ADAL" clId="{994DFE85-225D-400E-A8B7-4237AD7822F3}" dt="2024-09-12T11:49:56.143" v="0" actId="478"/>
          <ac:picMkLst>
            <pc:docMk/>
            <pc:sldMk cId="340623003" sldId="274"/>
            <ac:picMk id="3" creationId="{00000000-0000-0000-0000-000000000000}"/>
          </ac:picMkLst>
        </pc:picChg>
        <pc:picChg chg="add mod">
          <ac:chgData name="Michaelsen, Børje" userId="c36523e3-11ed-4011-9a41-1983019c0634" providerId="ADAL" clId="{994DFE85-225D-400E-A8B7-4237AD7822F3}" dt="2024-09-12T11:51:01.150" v="17" actId="962"/>
          <ac:picMkLst>
            <pc:docMk/>
            <pc:sldMk cId="340623003" sldId="274"/>
            <ac:picMk id="9" creationId="{EAC2E0C8-0CF5-2B41-9BDA-13D800EC52C8}"/>
          </ac:picMkLst>
        </pc:picChg>
      </pc:sldChg>
      <pc:sldChg chg="modSp mod">
        <pc:chgData name="Michaelsen, Børje" userId="c36523e3-11ed-4011-9a41-1983019c0634" providerId="ADAL" clId="{994DFE85-225D-400E-A8B7-4237AD7822F3}" dt="2024-09-20T08:39:51.970" v="26" actId="962"/>
        <pc:sldMkLst>
          <pc:docMk/>
          <pc:sldMk cId="559240798" sldId="1093"/>
        </pc:sldMkLst>
        <pc:picChg chg="mod">
          <ac:chgData name="Michaelsen, Børje" userId="c36523e3-11ed-4011-9a41-1983019c0634" providerId="ADAL" clId="{994DFE85-225D-400E-A8B7-4237AD7822F3}" dt="2024-09-20T08:39:35.853" v="22" actId="962"/>
          <ac:picMkLst>
            <pc:docMk/>
            <pc:sldMk cId="559240798" sldId="1093"/>
            <ac:picMk id="2" creationId="{80FC1BFF-562D-7578-1C80-8ABF35EE5BE7}"/>
          </ac:picMkLst>
        </pc:picChg>
        <pc:picChg chg="mod">
          <ac:chgData name="Michaelsen, Børje" userId="c36523e3-11ed-4011-9a41-1983019c0634" providerId="ADAL" clId="{994DFE85-225D-400E-A8B7-4237AD7822F3}" dt="2024-09-20T08:39:51.970" v="26" actId="962"/>
          <ac:picMkLst>
            <pc:docMk/>
            <pc:sldMk cId="559240798" sldId="1093"/>
            <ac:picMk id="3" creationId="{60A24551-067C-29D0-63B8-A2E4B0948F17}"/>
          </ac:picMkLst>
        </pc:picChg>
        <pc:picChg chg="mod">
          <ac:chgData name="Michaelsen, Børje" userId="c36523e3-11ed-4011-9a41-1983019c0634" providerId="ADAL" clId="{994DFE85-225D-400E-A8B7-4237AD7822F3}" dt="2024-09-20T08:39:44.668" v="24" actId="962"/>
          <ac:picMkLst>
            <pc:docMk/>
            <pc:sldMk cId="559240798" sldId="1093"/>
            <ac:picMk id="4" creationId="{78B0202E-A4B0-665D-4C1F-7597B8A75897}"/>
          </ac:picMkLst>
        </pc:picChg>
      </pc:sldChg>
      <pc:sldChg chg="modNotesTx">
        <pc:chgData name="Michaelsen, Børje" userId="c36523e3-11ed-4011-9a41-1983019c0634" providerId="ADAL" clId="{994DFE85-225D-400E-A8B7-4237AD7822F3}" dt="2024-09-20T08:40:06.124" v="38" actId="20577"/>
        <pc:sldMkLst>
          <pc:docMk/>
          <pc:sldMk cId="1620681685" sldId="1096"/>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graphicFrameChg chg="mod modGraphic">
          <ac:chgData name="Frøystein, Oddmund" userId="S::oddmund.froystein@agderfk.no::f26153e0-b432-43d6-86cb-ef0c15d1b72a" providerId="AD" clId="Web-{0D80E666-B519-48D1-9052-4C5FFB2EC7F0}" dt="2021-10-26T12:48:07.556" v="1"/>
          <ac:graphicFrameMkLst>
            <pc:docMk/>
            <pc:sldMk cId="1380386693" sldId="260"/>
            <ac:graphicFrameMk id="10" creationId="{00000000-0000-0000-0000-000000000000}"/>
          </ac:graphicFrameMkLst>
        </pc:graphicFrameChg>
      </pc:sldChg>
    </pc:docChg>
  </pc:docChgLst>
  <pc:docChgLst>
    <pc:chgData name="Lindaas, Gunnar Ogwyn" userId="9f116345-df17-4e62-ba90-3f104129b024" providerId="ADAL" clId="{6C11CBAF-A909-4791-999D-E0D4BD753AF4}"/>
    <pc:docChg chg="modSld">
      <pc:chgData name="Lindaas, Gunnar Ogwyn" userId="9f116345-df17-4e62-ba90-3f104129b024" providerId="ADAL" clId="{6C11CBAF-A909-4791-999D-E0D4BD753AF4}" dt="2023-09-21T13:05:15.661" v="146" actId="20577"/>
      <pc:docMkLst>
        <pc:docMk/>
      </pc:docMkLst>
      <pc:sldChg chg="modSp mod">
        <pc:chgData name="Lindaas, Gunnar Ogwyn" userId="9f116345-df17-4e62-ba90-3f104129b024" providerId="ADAL" clId="{6C11CBAF-A909-4791-999D-E0D4BD753AF4}" dt="2023-09-21T13:05:15.661" v="146" actId="20577"/>
        <pc:sldMkLst>
          <pc:docMk/>
          <pc:sldMk cId="2044844844" sldId="273"/>
        </pc:sldMkLst>
        <pc:spChg chg="mod">
          <ac:chgData name="Lindaas, Gunnar Ogwyn" userId="9f116345-df17-4e62-ba90-3f104129b024" providerId="ADAL" clId="{6C11CBAF-A909-4791-999D-E0D4BD753AF4}" dt="2023-09-21T13:05:15.661" v="146" actId="20577"/>
          <ac:spMkLst>
            <pc:docMk/>
            <pc:sldMk cId="2044844844" sldId="273"/>
            <ac:spMk id="5" creationId="{00000000-0000-0000-0000-000000000000}"/>
          </ac:spMkLst>
        </pc:spChg>
        <pc:picChg chg="mod">
          <ac:chgData name="Lindaas, Gunnar Ogwyn" userId="9f116345-df17-4e62-ba90-3f104129b024" providerId="ADAL" clId="{6C11CBAF-A909-4791-999D-E0D4BD753AF4}" dt="2023-09-21T12:59:14.901" v="1" actId="14826"/>
          <ac:picMkLst>
            <pc:docMk/>
            <pc:sldMk cId="2044844844" sldId="273"/>
            <ac:picMk id="4" creationId="{00000000-0000-0000-0000-000000000000}"/>
          </ac:picMkLst>
        </pc:picChg>
      </pc:sldChg>
    </pc:docChg>
  </pc:docChgLst>
  <pc:docChgLst>
    <pc:chgData name="Lindaas, Gunnar Ogwyn" userId="9f116345-df17-4e62-ba90-3f104129b024" providerId="ADAL" clId="{BC195AE5-D642-4CCD-AF7F-261ACF328ADE}"/>
    <pc:docChg chg="modSld">
      <pc:chgData name="Lindaas, Gunnar Ogwyn" userId="9f116345-df17-4e62-ba90-3f104129b024" providerId="ADAL" clId="{BC195AE5-D642-4CCD-AF7F-261ACF328ADE}" dt="2022-08-16T15:40:30.881" v="49" actId="20577"/>
      <pc:docMkLst>
        <pc:docMk/>
      </pc:docMkLst>
      <pc:sldChg chg="modSp mod">
        <pc:chgData name="Lindaas, Gunnar Ogwyn" userId="9f116345-df17-4e62-ba90-3f104129b024" providerId="ADAL" clId="{BC195AE5-D642-4CCD-AF7F-261ACF328ADE}" dt="2022-08-16T15:40:30.881" v="49" actId="20577"/>
        <pc:sldMkLst>
          <pc:docMk/>
          <pc:sldMk cId="2044844844" sldId="273"/>
        </pc:sldMkLst>
        <pc:spChg chg="mod">
          <ac:chgData name="Lindaas, Gunnar Ogwyn" userId="9f116345-df17-4e62-ba90-3f104129b024" providerId="ADAL" clId="{BC195AE5-D642-4CCD-AF7F-261ACF328ADE}" dt="2022-08-16T15:40:30.881" v="49" actId="20577"/>
          <ac:spMkLst>
            <pc:docMk/>
            <pc:sldMk cId="2044844844" sldId="273"/>
            <ac:spMk id="5" creationId="{00000000-0000-0000-0000-000000000000}"/>
          </ac:spMkLst>
        </pc:spChg>
        <pc:picChg chg="mod">
          <ac:chgData name="Lindaas, Gunnar Ogwyn" userId="9f116345-df17-4e62-ba90-3f104129b024" providerId="ADAL" clId="{BC195AE5-D642-4CCD-AF7F-261ACF328ADE}" dt="2022-08-16T15:37:13.894" v="0" actId="14826"/>
          <ac:picMkLst>
            <pc:docMk/>
            <pc:sldMk cId="2044844844" sldId="273"/>
            <ac:picMk id="4" creationId="{00000000-0000-0000-0000-000000000000}"/>
          </ac:picMkLst>
        </pc:picChg>
      </pc:sldChg>
    </pc:docChg>
  </pc:docChgLst>
  <pc:docChgLst>
    <pc:chgData name="Michaelsen, Børje" userId="S::borje.michaelsen@agderfk.no::c36523e3-11ed-4011-9a41-1983019c0634" providerId="AD" clId="Web-{421D1CDB-25C0-1B19-9C0D-1955BF10F061}"/>
    <pc:docChg chg="modSld">
      <pc:chgData name="Michaelsen, Børje" userId="S::borje.michaelsen@agderfk.no::c36523e3-11ed-4011-9a41-1983019c0634" providerId="AD" clId="Web-{421D1CDB-25C0-1B19-9C0D-1955BF10F061}" dt="2021-11-29T14:49:04.737" v="2"/>
      <pc:docMkLst>
        <pc:docMk/>
      </pc:docMkLst>
      <pc:sldChg chg="addSp delSp modSp">
        <pc:chgData name="Michaelsen, Børje" userId="S::borje.michaelsen@agderfk.no::c36523e3-11ed-4011-9a41-1983019c0634" providerId="AD" clId="Web-{421D1CDB-25C0-1B19-9C0D-1955BF10F061}" dt="2021-11-29T14:49:04.737" v="2"/>
        <pc:sldMkLst>
          <pc:docMk/>
          <pc:sldMk cId="3237931907" sldId="263"/>
        </pc:sldMkLst>
        <pc:graphicFrameChg chg="add del mod">
          <ac:chgData name="Michaelsen, Børje" userId="S::borje.michaelsen@agderfk.no::c36523e3-11ed-4011-9a41-1983019c0634" providerId="AD" clId="Web-{421D1CDB-25C0-1B19-9C0D-1955BF10F061}" dt="2021-11-29T14:49:04.737" v="2"/>
          <ac:graphicFrameMkLst>
            <pc:docMk/>
            <pc:sldMk cId="3237931907" sldId="263"/>
            <ac:graphicFrameMk id="4" creationId="{D66BECC6-7413-4B62-B03A-4A268EF6A260}"/>
          </ac:graphicFrameMkLst>
        </pc:graphicFrameChg>
        <pc:picChg chg="del">
          <ac:chgData name="Michaelsen, Børje" userId="S::borje.michaelsen@agderfk.no::c36523e3-11ed-4011-9a41-1983019c0634" providerId="AD" clId="Web-{421D1CDB-25C0-1B19-9C0D-1955BF10F061}" dt="2021-11-29T14:48:43.659" v="0"/>
          <ac:picMkLst>
            <pc:docMk/>
            <pc:sldMk cId="3237931907" sldId="263"/>
            <ac:picMk id="5" creationId="{00000000-0000-0000-0000-000000000000}"/>
          </ac:picMkLst>
        </pc:pic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52FA3F64-038E-4C06-BD69-F64F68C34348}"/>
    <pc:docChg chg="custSel modSld">
      <pc:chgData name="Michaelsen, Børje" userId="c36523e3-11ed-4011-9a41-1983019c0634" providerId="ADAL" clId="{52FA3F64-038E-4C06-BD69-F64F68C34348}" dt="2024-08-28T11:53:22.995" v="766" actId="20577"/>
      <pc:docMkLst>
        <pc:docMk/>
      </pc:docMkLst>
      <pc:sldChg chg="modSp mod modNotesTx">
        <pc:chgData name="Michaelsen, Børje" userId="c36523e3-11ed-4011-9a41-1983019c0634" providerId="ADAL" clId="{52FA3F64-038E-4C06-BD69-F64F68C34348}" dt="2024-08-06T10:57:40.777" v="301" actId="20577"/>
        <pc:sldMkLst>
          <pc:docMk/>
          <pc:sldMk cId="1380386693" sldId="260"/>
        </pc:sldMkLst>
        <pc:graphicFrameChg chg="modGraphic">
          <ac:chgData name="Michaelsen, Børje" userId="c36523e3-11ed-4011-9a41-1983019c0634" providerId="ADAL" clId="{52FA3F64-038E-4C06-BD69-F64F68C34348}" dt="2024-08-06T10:53:02.770" v="257"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52FA3F64-038E-4C06-BD69-F64F68C34348}" dt="2024-08-06T10:57:40.777" v="301"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52FA3F64-038E-4C06-BD69-F64F68C34348}" dt="2024-08-06T10:55:16.701" v="287"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52FA3F64-038E-4C06-BD69-F64F68C34348}" dt="2024-08-06T10:55:54.660" v="295"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52FA3F64-038E-4C06-BD69-F64F68C34348}" dt="2024-08-13T08:16:13.636" v="622" actId="478"/>
        <pc:sldMkLst>
          <pc:docMk/>
          <pc:sldMk cId="4123357996" sldId="261"/>
        </pc:sldMkLst>
        <pc:spChg chg="del">
          <ac:chgData name="Michaelsen, Børje" userId="c36523e3-11ed-4011-9a41-1983019c0634" providerId="ADAL" clId="{52FA3F64-038E-4C06-BD69-F64F68C34348}" dt="2024-08-13T08:16:13.636" v="622" actId="478"/>
          <ac:spMkLst>
            <pc:docMk/>
            <pc:sldMk cId="4123357996" sldId="261"/>
            <ac:spMk id="2" creationId="{00000000-0000-0000-0000-000000000000}"/>
          </ac:spMkLst>
        </pc:spChg>
        <pc:spChg chg="mod">
          <ac:chgData name="Michaelsen, Børje" userId="c36523e3-11ed-4011-9a41-1983019c0634" providerId="ADAL" clId="{52FA3F64-038E-4C06-BD69-F64F68C34348}" dt="2024-08-13T08:16:10.391" v="621" actId="20577"/>
          <ac:spMkLst>
            <pc:docMk/>
            <pc:sldMk cId="4123357996" sldId="261"/>
            <ac:spMk id="3" creationId="{0E208661-40B4-4483-9A05-FE473BED7235}"/>
          </ac:spMkLst>
        </pc:spChg>
        <pc:graphicFrameChg chg="del">
          <ac:chgData name="Michaelsen, Børje" userId="c36523e3-11ed-4011-9a41-1983019c0634" providerId="ADAL" clId="{52FA3F64-038E-4C06-BD69-F64F68C34348}" dt="2024-08-13T08:15:24.535" v="583" actId="478"/>
          <ac:graphicFrameMkLst>
            <pc:docMk/>
            <pc:sldMk cId="4123357996" sldId="261"/>
            <ac:graphicFrameMk id="6" creationId="{18197FB1-9372-F1DC-4225-665AF0196003}"/>
          </ac:graphicFrameMkLst>
        </pc:graphicFrameChg>
        <pc:graphicFrameChg chg="add mod">
          <ac:chgData name="Michaelsen, Børje" userId="c36523e3-11ed-4011-9a41-1983019c0634" providerId="ADAL" clId="{52FA3F64-038E-4C06-BD69-F64F68C34348}" dt="2024-08-13T08:15:35.171" v="588" actId="14100"/>
          <ac:graphicFrameMkLst>
            <pc:docMk/>
            <pc:sldMk cId="4123357996" sldId="261"/>
            <ac:graphicFrameMk id="7" creationId="{20743EAD-2704-49A5-4317-249C8750BC66}"/>
          </ac:graphicFrameMkLst>
        </pc:graphicFrameChg>
      </pc:sldChg>
      <pc:sldChg chg="addSp delSp modSp mod">
        <pc:chgData name="Michaelsen, Børje" userId="c36523e3-11ed-4011-9a41-1983019c0634" providerId="ADAL" clId="{52FA3F64-038E-4C06-BD69-F64F68C34348}" dt="2024-08-07T14:17:03.813" v="455" actId="27918"/>
        <pc:sldMkLst>
          <pc:docMk/>
          <pc:sldMk cId="3237931907" sldId="263"/>
        </pc:sldMkLst>
        <pc:spChg chg="mod">
          <ac:chgData name="Michaelsen, Børje" userId="c36523e3-11ed-4011-9a41-1983019c0634" providerId="ADAL" clId="{52FA3F64-038E-4C06-BD69-F64F68C34348}" dt="2024-08-07T12:46:57.500" v="415" actId="6549"/>
          <ac:spMkLst>
            <pc:docMk/>
            <pc:sldMk cId="3237931907" sldId="263"/>
            <ac:spMk id="10" creationId="{00000000-0000-0000-0000-000000000000}"/>
          </ac:spMkLst>
        </pc:spChg>
        <pc:graphicFrameChg chg="del">
          <ac:chgData name="Michaelsen, Børje" userId="c36523e3-11ed-4011-9a41-1983019c0634" providerId="ADAL" clId="{52FA3F64-038E-4C06-BD69-F64F68C34348}" dt="2024-08-07T12:45:00.124" v="383"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52FA3F64-038E-4C06-BD69-F64F68C34348}" dt="2024-08-07T12:45:18.143" v="387" actId="14100"/>
          <ac:graphicFrameMkLst>
            <pc:docMk/>
            <pc:sldMk cId="3237931907" sldId="263"/>
            <ac:graphicFrameMk id="4" creationId="{900796C7-9568-AA7D-48B1-D162673FAB3E}"/>
          </ac:graphicFrameMkLst>
        </pc:graphicFrameChg>
        <pc:graphicFrameChg chg="del">
          <ac:chgData name="Michaelsen, Børje" userId="c36523e3-11ed-4011-9a41-1983019c0634" providerId="ADAL" clId="{52FA3F64-038E-4C06-BD69-F64F68C34348}" dt="2024-08-07T12:45:37.285" v="388"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52FA3F64-038E-4C06-BD69-F64F68C34348}" dt="2024-08-07T12:45:59.554" v="395" actId="478"/>
          <ac:graphicFrameMkLst>
            <pc:docMk/>
            <pc:sldMk cId="3237931907" sldId="263"/>
            <ac:graphicFrameMk id="6" creationId="{03C0BCCE-9A64-EC39-1AB1-E468E0677151}"/>
          </ac:graphicFrameMkLst>
        </pc:graphicFrameChg>
        <pc:graphicFrameChg chg="add mod">
          <ac:chgData name="Michaelsen, Børje" userId="c36523e3-11ed-4011-9a41-1983019c0634" providerId="ADAL" clId="{52FA3F64-038E-4C06-BD69-F64F68C34348}" dt="2024-08-07T12:45:56.576" v="394" actId="14100"/>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52FA3F64-038E-4C06-BD69-F64F68C34348}" dt="2024-08-07T12:46:44.465" v="404" actId="14734"/>
          <ac:graphicFrameMkLst>
            <pc:docMk/>
            <pc:sldMk cId="3237931907" sldId="263"/>
            <ac:graphicFrameMk id="8" creationId="{D87AA4E6-2927-8A59-BD20-23A1F7350089}"/>
          </ac:graphicFrameMkLst>
        </pc:graphicFrameChg>
      </pc:sldChg>
      <pc:sldChg chg="addSp delSp modSp mod modNotesTx">
        <pc:chgData name="Michaelsen, Børje" userId="c36523e3-11ed-4011-9a41-1983019c0634" providerId="ADAL" clId="{52FA3F64-038E-4C06-BD69-F64F68C34348}" dt="2024-08-28T11:53:22.995" v="766" actId="20577"/>
        <pc:sldMkLst>
          <pc:docMk/>
          <pc:sldMk cId="394652420" sldId="268"/>
        </pc:sldMkLst>
        <pc:spChg chg="mod">
          <ac:chgData name="Michaelsen, Børje" userId="c36523e3-11ed-4011-9a41-1983019c0634" providerId="ADAL" clId="{52FA3F64-038E-4C06-BD69-F64F68C34348}" dt="2024-08-28T11:53:05.587" v="763" actId="14100"/>
          <ac:spMkLst>
            <pc:docMk/>
            <pc:sldMk cId="394652420" sldId="268"/>
            <ac:spMk id="3" creationId="{00000000-0000-0000-0000-000000000000}"/>
          </ac:spMkLst>
        </pc:spChg>
        <pc:spChg chg="mod">
          <ac:chgData name="Michaelsen, Børje" userId="c36523e3-11ed-4011-9a41-1983019c0634" providerId="ADAL" clId="{52FA3F64-038E-4C06-BD69-F64F68C34348}" dt="2024-08-27T08:50:51.620" v="726" actId="20577"/>
          <ac:spMkLst>
            <pc:docMk/>
            <pc:sldMk cId="394652420" sldId="268"/>
            <ac:spMk id="5" creationId="{00000000-0000-0000-0000-000000000000}"/>
          </ac:spMkLst>
        </pc:spChg>
        <pc:graphicFrameChg chg="add mod">
          <ac:chgData name="Michaelsen, Børje" userId="c36523e3-11ed-4011-9a41-1983019c0634" providerId="ADAL" clId="{52FA3F64-038E-4C06-BD69-F64F68C34348}" dt="2024-08-28T11:53:10.176" v="764" actId="1076"/>
          <ac:graphicFrameMkLst>
            <pc:docMk/>
            <pc:sldMk cId="394652420" sldId="268"/>
            <ac:graphicFrameMk id="7" creationId="{D005A174-951D-5523-A50A-72D519C22056}"/>
          </ac:graphicFrameMkLst>
        </pc:graphicFrameChg>
        <pc:picChg chg="del">
          <ac:chgData name="Michaelsen, Børje" userId="c36523e3-11ed-4011-9a41-1983019c0634" providerId="ADAL" clId="{52FA3F64-038E-4C06-BD69-F64F68C34348}" dt="2024-08-27T08:50:36.288" v="714" actId="478"/>
          <ac:picMkLst>
            <pc:docMk/>
            <pc:sldMk cId="394652420" sldId="268"/>
            <ac:picMk id="4" creationId="{00000000-0000-0000-0000-000000000000}"/>
          </ac:picMkLst>
        </pc:picChg>
      </pc:sldChg>
      <pc:sldChg chg="addSp delSp modSp mod modNotesTx">
        <pc:chgData name="Michaelsen, Børje" userId="c36523e3-11ed-4011-9a41-1983019c0634" providerId="ADAL" clId="{52FA3F64-038E-4C06-BD69-F64F68C34348}" dt="2024-08-05T07:43:52.216" v="94" actId="1076"/>
        <pc:sldMkLst>
          <pc:docMk/>
          <pc:sldMk cId="1763573476" sldId="269"/>
        </pc:sldMkLst>
        <pc:graphicFrameChg chg="add mod">
          <ac:chgData name="Michaelsen, Børje" userId="c36523e3-11ed-4011-9a41-1983019c0634" providerId="ADAL" clId="{52FA3F64-038E-4C06-BD69-F64F68C34348}" dt="2024-08-05T07:43:35.183" v="91" actId="207"/>
          <ac:graphicFrameMkLst>
            <pc:docMk/>
            <pc:sldMk cId="1763573476" sldId="269"/>
            <ac:graphicFrameMk id="4" creationId="{C59E5997-5283-CAA5-B0AA-C5A0822CBFE1}"/>
          </ac:graphicFrameMkLst>
        </pc:graphicFrameChg>
        <pc:graphicFrameChg chg="del">
          <ac:chgData name="Michaelsen, Børje" userId="c36523e3-11ed-4011-9a41-1983019c0634" providerId="ADAL" clId="{52FA3F64-038E-4C06-BD69-F64F68C34348}" dt="2024-08-05T07:42:36.389" v="55" actId="478"/>
          <ac:graphicFrameMkLst>
            <pc:docMk/>
            <pc:sldMk cId="1763573476" sldId="269"/>
            <ac:graphicFrameMk id="6" creationId="{41FD824D-6785-024A-4F0A-E7169B69DAB7}"/>
          </ac:graphicFrameMkLst>
        </pc:graphicFrameChg>
        <pc:picChg chg="mod">
          <ac:chgData name="Michaelsen, Børje" userId="c36523e3-11ed-4011-9a41-1983019c0634" providerId="ADAL" clId="{52FA3F64-038E-4C06-BD69-F64F68C34348}" dt="2024-08-05T07:42:57.935" v="84" actId="1037"/>
          <ac:picMkLst>
            <pc:docMk/>
            <pc:sldMk cId="1763573476" sldId="269"/>
            <ac:picMk id="7" creationId="{E23356B9-6288-A3E0-EEE1-4AFE8B6C6CCE}"/>
          </ac:picMkLst>
        </pc:picChg>
        <pc:picChg chg="mod">
          <ac:chgData name="Michaelsen, Børje" userId="c36523e3-11ed-4011-9a41-1983019c0634" providerId="ADAL" clId="{52FA3F64-038E-4C06-BD69-F64F68C34348}" dt="2024-08-05T07:43:47.224" v="92" actId="1076"/>
          <ac:picMkLst>
            <pc:docMk/>
            <pc:sldMk cId="1763573476" sldId="269"/>
            <ac:picMk id="8" creationId="{B11C33AC-F778-4A2D-ACF2-DAFE5D965ED3}"/>
          </ac:picMkLst>
        </pc:picChg>
        <pc:picChg chg="mod">
          <ac:chgData name="Michaelsen, Børje" userId="c36523e3-11ed-4011-9a41-1983019c0634" providerId="ADAL" clId="{52FA3F64-038E-4C06-BD69-F64F68C34348}" dt="2024-08-05T07:42:57.935" v="84" actId="1037"/>
          <ac:picMkLst>
            <pc:docMk/>
            <pc:sldMk cId="1763573476" sldId="269"/>
            <ac:picMk id="9" creationId="{8D70224D-74D5-6348-3568-DE9F8C90BFDC}"/>
          </ac:picMkLst>
        </pc:picChg>
        <pc:picChg chg="mod">
          <ac:chgData name="Michaelsen, Børje" userId="c36523e3-11ed-4011-9a41-1983019c0634" providerId="ADAL" clId="{52FA3F64-038E-4C06-BD69-F64F68C34348}" dt="2024-08-05T07:43:49.824" v="93" actId="1076"/>
          <ac:picMkLst>
            <pc:docMk/>
            <pc:sldMk cId="1763573476" sldId="269"/>
            <ac:picMk id="10" creationId="{2125EF8F-F4C1-8990-5823-8539A59D5954}"/>
          </ac:picMkLst>
        </pc:picChg>
        <pc:picChg chg="mod">
          <ac:chgData name="Michaelsen, Børje" userId="c36523e3-11ed-4011-9a41-1983019c0634" providerId="ADAL" clId="{52FA3F64-038E-4C06-BD69-F64F68C34348}" dt="2024-08-05T07:43:52.216" v="94" actId="1076"/>
          <ac:picMkLst>
            <pc:docMk/>
            <pc:sldMk cId="1763573476" sldId="269"/>
            <ac:picMk id="11" creationId="{7BF4DB92-BC6A-466E-2388-08E431B00262}"/>
          </ac:picMkLst>
        </pc:picChg>
      </pc:sldChg>
      <pc:sldChg chg="addSp delSp modSp mod modNotesTx">
        <pc:chgData name="Michaelsen, Børje" userId="c36523e3-11ed-4011-9a41-1983019c0634" providerId="ADAL" clId="{52FA3F64-038E-4C06-BD69-F64F68C34348}" dt="2024-08-08T12:17:13.684" v="557" actId="20577"/>
        <pc:sldMkLst>
          <pc:docMk/>
          <pc:sldMk cId="1348694183" sldId="272"/>
        </pc:sldMkLst>
        <pc:spChg chg="mod">
          <ac:chgData name="Michaelsen, Børje" userId="c36523e3-11ed-4011-9a41-1983019c0634" providerId="ADAL" clId="{52FA3F64-038E-4C06-BD69-F64F68C34348}" dt="2024-08-08T11:56:13.769" v="543" actId="1035"/>
          <ac:spMkLst>
            <pc:docMk/>
            <pc:sldMk cId="1348694183" sldId="272"/>
            <ac:spMk id="8" creationId="{58003C4A-D2CF-3C72-8A49-9611371615F0}"/>
          </ac:spMkLst>
        </pc:spChg>
        <pc:graphicFrameChg chg="mod modGraphic">
          <ac:chgData name="Michaelsen, Børje" userId="c36523e3-11ed-4011-9a41-1983019c0634" providerId="ADAL" clId="{52FA3F64-038E-4C06-BD69-F64F68C34348}" dt="2024-08-08T12:17:13.684" v="557"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52FA3F64-038E-4C06-BD69-F64F68C34348}" dt="2024-08-08T11:55:34.859" v="522"/>
          <ac:picMkLst>
            <pc:docMk/>
            <pc:sldMk cId="1348694183" sldId="272"/>
            <ac:picMk id="3" creationId="{BF95AF5A-8E02-1A1B-6B17-7BB61AB7A6D4}"/>
          </ac:picMkLst>
        </pc:picChg>
        <pc:picChg chg="del">
          <ac:chgData name="Michaelsen, Børje" userId="c36523e3-11ed-4011-9a41-1983019c0634" providerId="ADAL" clId="{52FA3F64-038E-4C06-BD69-F64F68C34348}" dt="2024-08-08T11:55:30.436" v="521" actId="478"/>
          <ac:picMkLst>
            <pc:docMk/>
            <pc:sldMk cId="1348694183" sldId="272"/>
            <ac:picMk id="4" creationId="{9CD102EA-AD5F-DEED-9078-D88496564358}"/>
          </ac:picMkLst>
        </pc:picChg>
      </pc:sldChg>
      <pc:sldChg chg="addSp delSp modSp mod modNotesTx">
        <pc:chgData name="Michaelsen, Børje" userId="c36523e3-11ed-4011-9a41-1983019c0634" providerId="ADAL" clId="{52FA3F64-038E-4C06-BD69-F64F68C34348}" dt="2024-08-13T12:04:48.156" v="630" actId="14100"/>
        <pc:sldMkLst>
          <pc:docMk/>
          <pc:sldMk cId="340623003" sldId="274"/>
        </pc:sldMkLst>
        <pc:graphicFrameChg chg="add mod">
          <ac:chgData name="Michaelsen, Børje" userId="c36523e3-11ed-4011-9a41-1983019c0634" providerId="ADAL" clId="{52FA3F64-038E-4C06-BD69-F64F68C34348}" dt="2024-08-13T12:04:48.156" v="630" actId="14100"/>
          <ac:graphicFrameMkLst>
            <pc:docMk/>
            <pc:sldMk cId="340623003" sldId="274"/>
            <ac:graphicFrameMk id="6" creationId="{00000000-0008-0000-0100-000002000000}"/>
          </ac:graphicFrameMkLst>
        </pc:graphicFrameChg>
        <pc:graphicFrameChg chg="del">
          <ac:chgData name="Michaelsen, Børje" userId="c36523e3-11ed-4011-9a41-1983019c0634" providerId="ADAL" clId="{52FA3F64-038E-4C06-BD69-F64F68C34348}" dt="2024-08-13T12:04:35.854" v="625" actId="478"/>
          <ac:graphicFrameMkLst>
            <pc:docMk/>
            <pc:sldMk cId="340623003" sldId="274"/>
            <ac:graphicFrameMk id="9" creationId="{00000000-0008-0000-0100-000002000000}"/>
          </ac:graphicFrameMkLst>
        </pc:graphicFrameChg>
      </pc:sldChg>
      <pc:sldChg chg="addSp delSp modSp mod modNotesTx">
        <pc:chgData name="Michaelsen, Børje" userId="c36523e3-11ed-4011-9a41-1983019c0634" providerId="ADAL" clId="{52FA3F64-038E-4C06-BD69-F64F68C34348}" dt="2024-08-05T13:02:31.982" v="184" actId="27918"/>
        <pc:sldMkLst>
          <pc:docMk/>
          <pc:sldMk cId="4110371661" sldId="275"/>
        </pc:sldMkLst>
        <pc:graphicFrameChg chg="del">
          <ac:chgData name="Michaelsen, Børje" userId="c36523e3-11ed-4011-9a41-1983019c0634" providerId="ADAL" clId="{52FA3F64-038E-4C06-BD69-F64F68C34348}" dt="2024-08-05T12:43:31.663" v="157"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52FA3F64-038E-4C06-BD69-F64F68C34348}" dt="2024-08-05T12:44:00.107" v="162"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52FA3F64-038E-4C06-BD69-F64F68C34348}" dt="2024-08-05T11:42:39.888" v="154" actId="20577"/>
        <pc:sldMkLst>
          <pc:docMk/>
          <pc:sldMk cId="768537486" sldId="276"/>
        </pc:sldMkLst>
        <pc:spChg chg="mod">
          <ac:chgData name="Michaelsen, Børje" userId="c36523e3-11ed-4011-9a41-1983019c0634" providerId="ADAL" clId="{52FA3F64-038E-4C06-BD69-F64F68C34348}" dt="2024-08-05T11:41:15.978" v="118" actId="1037"/>
          <ac:spMkLst>
            <pc:docMk/>
            <pc:sldMk cId="768537486" sldId="276"/>
            <ac:spMk id="5" creationId="{9CB11CAB-2189-BE97-E175-C26BFB6349B1}"/>
          </ac:spMkLst>
        </pc:spChg>
        <pc:spChg chg="add del mod">
          <ac:chgData name="Michaelsen, Børje" userId="c36523e3-11ed-4011-9a41-1983019c0634" providerId="ADAL" clId="{52FA3F64-038E-4C06-BD69-F64F68C34348}" dt="2024-08-05T11:40:54.611" v="100" actId="478"/>
          <ac:spMkLst>
            <pc:docMk/>
            <pc:sldMk cId="768537486" sldId="276"/>
            <ac:spMk id="6" creationId="{6B806AD4-910D-34D2-42D6-992AC8797FBE}"/>
          </ac:spMkLst>
        </pc:spChg>
        <pc:spChg chg="del">
          <ac:chgData name="Michaelsen, Børje" userId="c36523e3-11ed-4011-9a41-1983019c0634" providerId="ADAL" clId="{52FA3F64-038E-4C06-BD69-F64F68C34348}" dt="2024-08-05T11:40:52.781" v="99" actId="478"/>
          <ac:spMkLst>
            <pc:docMk/>
            <pc:sldMk cId="768537486" sldId="276"/>
            <ac:spMk id="9" creationId="{00000000-0000-0000-0000-000000000000}"/>
          </ac:spMkLst>
        </pc:spChg>
        <pc:graphicFrameChg chg="add mod modGraphic">
          <ac:chgData name="Michaelsen, Børje" userId="c36523e3-11ed-4011-9a41-1983019c0634" providerId="ADAL" clId="{52FA3F64-038E-4C06-BD69-F64F68C34348}" dt="2024-08-05T11:42:39.888" v="154" actId="20577"/>
          <ac:graphicFrameMkLst>
            <pc:docMk/>
            <pc:sldMk cId="768537486" sldId="276"/>
            <ac:graphicFrameMk id="7" creationId="{AA7BA08B-9147-80AF-E875-014F8673E7C0}"/>
          </ac:graphicFrameMkLst>
        </pc:graphicFrameChg>
        <pc:graphicFrameChg chg="del">
          <ac:chgData name="Michaelsen, Børje" userId="c36523e3-11ed-4011-9a41-1983019c0634" providerId="ADAL" clId="{52FA3F64-038E-4C06-BD69-F64F68C34348}" dt="2024-08-05T11:40:58.226" v="101" actId="478"/>
          <ac:graphicFrameMkLst>
            <pc:docMk/>
            <pc:sldMk cId="768537486" sldId="276"/>
            <ac:graphicFrameMk id="8" creationId="{00000000-0000-0000-0000-000000000000}"/>
          </ac:graphicFrameMkLst>
        </pc:graphicFrameChg>
        <pc:picChg chg="del">
          <ac:chgData name="Michaelsen, Børje" userId="c36523e3-11ed-4011-9a41-1983019c0634" providerId="ADAL" clId="{52FA3F64-038E-4C06-BD69-F64F68C34348}" dt="2024-08-05T11:41:00.362" v="102" actId="478"/>
          <ac:picMkLst>
            <pc:docMk/>
            <pc:sldMk cId="768537486" sldId="276"/>
            <ac:picMk id="3" creationId="{76AEE1F7-7562-6F43-D6AB-183545377FF4}"/>
          </ac:picMkLst>
        </pc:picChg>
        <pc:picChg chg="add mod">
          <ac:chgData name="Michaelsen, Børje" userId="c36523e3-11ed-4011-9a41-1983019c0634" providerId="ADAL" clId="{52FA3F64-038E-4C06-BD69-F64F68C34348}" dt="2024-08-05T11:41:09.427" v="103"/>
          <ac:picMkLst>
            <pc:docMk/>
            <pc:sldMk cId="768537486" sldId="276"/>
            <ac:picMk id="10" creationId="{6A1B0898-EE41-18E6-3261-D9E3023DD73A}"/>
          </ac:picMkLst>
        </pc:picChg>
        <pc:picChg chg="add mod">
          <ac:chgData name="Michaelsen, Børje" userId="c36523e3-11ed-4011-9a41-1983019c0634" providerId="ADAL" clId="{52FA3F64-038E-4C06-BD69-F64F68C34348}" dt="2024-08-05T11:41:09.427" v="103"/>
          <ac:picMkLst>
            <pc:docMk/>
            <pc:sldMk cId="768537486" sldId="276"/>
            <ac:picMk id="11" creationId="{5FEC1501-7334-7EE1-DC2E-F331D3535C16}"/>
          </ac:picMkLst>
        </pc:picChg>
      </pc:sldChg>
      <pc:sldChg chg="addSp delSp modSp mod">
        <pc:chgData name="Michaelsen, Børje" userId="c36523e3-11ed-4011-9a41-1983019c0634" providerId="ADAL" clId="{52FA3F64-038E-4C06-BD69-F64F68C34348}" dt="2024-08-05T13:46:23.531" v="206" actId="27918"/>
        <pc:sldMkLst>
          <pc:docMk/>
          <pc:sldMk cId="2721633966" sldId="277"/>
        </pc:sldMkLst>
        <pc:graphicFrameChg chg="del">
          <ac:chgData name="Michaelsen, Børje" userId="c36523e3-11ed-4011-9a41-1983019c0634" providerId="ADAL" clId="{52FA3F64-038E-4C06-BD69-F64F68C34348}" dt="2024-08-05T13:32:45.755" v="185"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52FA3F64-038E-4C06-BD69-F64F68C34348}" dt="2024-08-05T13:32:55.484" v="188" actId="1076"/>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52FA3F64-038E-4C06-BD69-F64F68C34348}" dt="2024-08-26T12:48:22.589" v="690" actId="13926"/>
        <pc:sldMkLst>
          <pc:docMk/>
          <pc:sldMk cId="662108869" sldId="279"/>
        </pc:sldMkLst>
        <pc:spChg chg="mod">
          <ac:chgData name="Michaelsen, Børje" userId="c36523e3-11ed-4011-9a41-1983019c0634" providerId="ADAL" clId="{52FA3F64-038E-4C06-BD69-F64F68C34348}" dt="2024-08-08T08:41:08.604" v="457" actId="20577"/>
          <ac:spMkLst>
            <pc:docMk/>
            <pc:sldMk cId="662108869" sldId="279"/>
            <ac:spMk id="2" creationId="{00000000-0000-0000-0000-000000000000}"/>
          </ac:spMkLst>
        </pc:spChg>
        <pc:spChg chg="mod">
          <ac:chgData name="Michaelsen, Børje" userId="c36523e3-11ed-4011-9a41-1983019c0634" providerId="ADAL" clId="{52FA3F64-038E-4C06-BD69-F64F68C34348}" dt="2024-08-26T12:48:22.589" v="690" actId="13926"/>
          <ac:spMkLst>
            <pc:docMk/>
            <pc:sldMk cId="662108869" sldId="279"/>
            <ac:spMk id="10" creationId="{00000000-0000-0000-0000-000000000000}"/>
          </ac:spMkLst>
        </pc:spChg>
        <pc:graphicFrameChg chg="del">
          <ac:chgData name="Michaelsen, Børje" userId="c36523e3-11ed-4011-9a41-1983019c0634" providerId="ADAL" clId="{52FA3F64-038E-4C06-BD69-F64F68C34348}" dt="2024-08-08T08:42:37.120" v="458"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52FA3F64-038E-4C06-BD69-F64F68C34348}" dt="2024-08-08T08:43:36.406" v="463"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52FA3F64-038E-4C06-BD69-F64F68C34348}" dt="2024-08-08T08:42:49.401" v="461" actId="14100"/>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52FA3F64-038E-4C06-BD69-F64F68C34348}" dt="2024-08-08T08:43:54.284" v="472" actId="1037"/>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52FA3F64-038E-4C06-BD69-F64F68C34348}" dt="2024-08-26T10:39:47.749" v="689" actId="1036"/>
        <pc:sldMkLst>
          <pc:docMk/>
          <pc:sldMk cId="835482435" sldId="282"/>
        </pc:sldMkLst>
        <pc:spChg chg="mod">
          <ac:chgData name="Michaelsen, Børje" userId="c36523e3-11ed-4011-9a41-1983019c0634" providerId="ADAL" clId="{52FA3F64-038E-4C06-BD69-F64F68C34348}" dt="2024-08-26T10:39:43.235" v="679" actId="14100"/>
          <ac:spMkLst>
            <pc:docMk/>
            <pc:sldMk cId="835482435" sldId="282"/>
            <ac:spMk id="3" creationId="{00000000-0000-0000-0000-000000000000}"/>
          </ac:spMkLst>
        </pc:spChg>
        <pc:spChg chg="mod">
          <ac:chgData name="Michaelsen, Børje" userId="c36523e3-11ed-4011-9a41-1983019c0634" providerId="ADAL" clId="{52FA3F64-038E-4C06-BD69-F64F68C34348}" dt="2024-08-26T10:39:47.749" v="689" actId="1036"/>
          <ac:spMkLst>
            <pc:docMk/>
            <pc:sldMk cId="835482435" sldId="282"/>
            <ac:spMk id="5" creationId="{EF241D71-FBDC-E203-673C-9F62D338DEB6}"/>
          </ac:spMkLst>
        </pc:spChg>
        <pc:graphicFrameChg chg="del mod">
          <ac:chgData name="Michaelsen, Børje" userId="c36523e3-11ed-4011-9a41-1983019c0634" providerId="ADAL" clId="{52FA3F64-038E-4C06-BD69-F64F68C34348}" dt="2024-08-26T10:38:34.863" v="661"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52FA3F64-038E-4C06-BD69-F64F68C34348}" dt="2024-08-26T10:38:57.306" v="666" actId="14100"/>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52FA3F64-038E-4C06-BD69-F64F68C34348}" dt="2024-08-12T11:36:03.932" v="580" actId="6549"/>
        <pc:sldMkLst>
          <pc:docMk/>
          <pc:sldMk cId="1751997248" sldId="284"/>
        </pc:sldMkLst>
        <pc:spChg chg="mod">
          <ac:chgData name="Michaelsen, Børje" userId="c36523e3-11ed-4011-9a41-1983019c0634" providerId="ADAL" clId="{52FA3F64-038E-4C06-BD69-F64F68C34348}" dt="2024-08-12T11:36:03.932" v="580" actId="6549"/>
          <ac:spMkLst>
            <pc:docMk/>
            <pc:sldMk cId="1751997248" sldId="284"/>
            <ac:spMk id="3" creationId="{00000000-0000-0000-0000-000000000000}"/>
          </ac:spMkLst>
        </pc:spChg>
        <pc:spChg chg="mod">
          <ac:chgData name="Michaelsen, Børje" userId="c36523e3-11ed-4011-9a41-1983019c0634" providerId="ADAL" clId="{52FA3F64-038E-4C06-BD69-F64F68C34348}" dt="2024-08-12T11:34:20.329" v="565" actId="20577"/>
          <ac:spMkLst>
            <pc:docMk/>
            <pc:sldMk cId="1751997248" sldId="284"/>
            <ac:spMk id="29" creationId="{00000000-0000-0000-0000-000000000000}"/>
          </ac:spMkLst>
        </pc:spChg>
        <pc:picChg chg="del">
          <ac:chgData name="Michaelsen, Børje" userId="c36523e3-11ed-4011-9a41-1983019c0634" providerId="ADAL" clId="{52FA3F64-038E-4C06-BD69-F64F68C34348}" dt="2024-08-12T11:34:02.650" v="558" actId="478"/>
          <ac:picMkLst>
            <pc:docMk/>
            <pc:sldMk cId="1751997248" sldId="284"/>
            <ac:picMk id="40" creationId="{887BB968-CC37-62F5-0BBB-2E317864C122}"/>
          </ac:picMkLst>
        </pc:picChg>
        <pc:picChg chg="add mod">
          <ac:chgData name="Michaelsen, Børje" userId="c36523e3-11ed-4011-9a41-1983019c0634" providerId="ADAL" clId="{52FA3F64-038E-4C06-BD69-F64F68C34348}" dt="2024-08-12T11:35:05.533" v="572" actId="962"/>
          <ac:picMkLst>
            <pc:docMk/>
            <pc:sldMk cId="1751997248" sldId="284"/>
            <ac:picMk id="42" creationId="{F6700465-B45C-1505-9A1D-65A920E08202}"/>
          </ac:picMkLst>
        </pc:picChg>
      </pc:sldChg>
      <pc:sldChg chg="addSp delSp modSp mod">
        <pc:chgData name="Michaelsen, Børje" userId="c36523e3-11ed-4011-9a41-1983019c0634" providerId="ADAL" clId="{52FA3F64-038E-4C06-BD69-F64F68C34348}" dt="2024-08-07T09:56:50.563" v="382" actId="27918"/>
        <pc:sldMkLst>
          <pc:docMk/>
          <pc:sldMk cId="2938880870" sldId="288"/>
        </pc:sldMkLst>
        <pc:spChg chg="mod">
          <ac:chgData name="Michaelsen, Børje" userId="c36523e3-11ed-4011-9a41-1983019c0634" providerId="ADAL" clId="{52FA3F64-038E-4C06-BD69-F64F68C34348}" dt="2024-08-07T08:58:21.898" v="335" actId="14100"/>
          <ac:spMkLst>
            <pc:docMk/>
            <pc:sldMk cId="2938880870" sldId="288"/>
            <ac:spMk id="7" creationId="{00000000-0000-0000-0000-000000000000}"/>
          </ac:spMkLst>
        </pc:spChg>
        <pc:spChg chg="mod">
          <ac:chgData name="Michaelsen, Børje" userId="c36523e3-11ed-4011-9a41-1983019c0634" providerId="ADAL" clId="{52FA3F64-038E-4C06-BD69-F64F68C34348}" dt="2024-08-07T08:59:52.218" v="346" actId="20577"/>
          <ac:spMkLst>
            <pc:docMk/>
            <pc:sldMk cId="2938880870" sldId="288"/>
            <ac:spMk id="18" creationId="{00000000-0000-0000-0000-000000000000}"/>
          </ac:spMkLst>
        </pc:spChg>
        <pc:graphicFrameChg chg="del">
          <ac:chgData name="Michaelsen, Børje" userId="c36523e3-11ed-4011-9a41-1983019c0634" providerId="ADAL" clId="{52FA3F64-038E-4C06-BD69-F64F68C34348}" dt="2024-08-07T08:58:36.006" v="336" actId="478"/>
          <ac:graphicFrameMkLst>
            <pc:docMk/>
            <pc:sldMk cId="2938880870" sldId="288"/>
            <ac:graphicFrameMk id="3" creationId="{00000000-0008-0000-0100-000002000000}"/>
          </ac:graphicFrameMkLst>
        </pc:graphicFrameChg>
        <pc:graphicFrameChg chg="del">
          <ac:chgData name="Michaelsen, Børje" userId="c36523e3-11ed-4011-9a41-1983019c0634" providerId="ADAL" clId="{52FA3F64-038E-4C06-BD69-F64F68C34348}" dt="2024-08-07T09:00:00.752" v="347" actId="478"/>
          <ac:graphicFrameMkLst>
            <pc:docMk/>
            <pc:sldMk cId="2938880870" sldId="288"/>
            <ac:graphicFrameMk id="4" creationId="{00000000-0008-0000-0300-000003000000}"/>
          </ac:graphicFrameMkLst>
        </pc:graphicFrameChg>
        <pc:graphicFrameChg chg="add mod">
          <ac:chgData name="Michaelsen, Børje" userId="c36523e3-11ed-4011-9a41-1983019c0634" providerId="ADAL" clId="{52FA3F64-038E-4C06-BD69-F64F68C34348}" dt="2024-08-07T08:59:07.477" v="340" actId="207"/>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52FA3F64-038E-4C06-BD69-F64F68C34348}" dt="2024-08-07T09:00:55.280" v="355" actId="207"/>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52FA3F64-038E-4C06-BD69-F64F68C34348}" dt="2024-08-06T07:39:20.754" v="225" actId="14100"/>
        <pc:sldMkLst>
          <pc:docMk/>
          <pc:sldMk cId="990372706" sldId="289"/>
        </pc:sldMkLst>
        <pc:graphicFrameChg chg="del">
          <ac:chgData name="Michaelsen, Børje" userId="c36523e3-11ed-4011-9a41-1983019c0634" providerId="ADAL" clId="{52FA3F64-038E-4C06-BD69-F64F68C34348}" dt="2024-08-06T07:38:40.437" v="213" actId="478"/>
          <ac:graphicFrameMkLst>
            <pc:docMk/>
            <pc:sldMk cId="990372706" sldId="289"/>
            <ac:graphicFrameMk id="4" creationId="{00000000-0008-0000-0000-000002000000}"/>
          </ac:graphicFrameMkLst>
        </pc:graphicFrameChg>
        <pc:graphicFrameChg chg="del">
          <ac:chgData name="Michaelsen, Børje" userId="c36523e3-11ed-4011-9a41-1983019c0634" providerId="ADAL" clId="{52FA3F64-038E-4C06-BD69-F64F68C34348}" dt="2024-08-06T07:38:13.860" v="207" actId="478"/>
          <ac:graphicFrameMkLst>
            <pc:docMk/>
            <pc:sldMk cId="990372706" sldId="289"/>
            <ac:graphicFrameMk id="5" creationId="{00000000-0008-0000-0200-000002000000}"/>
          </ac:graphicFrameMkLst>
        </pc:graphicFrameChg>
        <pc:graphicFrameChg chg="del">
          <ac:chgData name="Michaelsen, Børje" userId="c36523e3-11ed-4011-9a41-1983019c0634" providerId="ADAL" clId="{52FA3F64-038E-4C06-BD69-F64F68C34348}" dt="2024-08-06T07:39:03.671" v="219" actId="478"/>
          <ac:graphicFrameMkLst>
            <pc:docMk/>
            <pc:sldMk cId="990372706" sldId="289"/>
            <ac:graphicFrameMk id="6" creationId="{00000000-0008-0000-0000-000002000000}"/>
          </ac:graphicFrameMkLst>
        </pc:graphicFrameChg>
        <pc:graphicFrameChg chg="add mod">
          <ac:chgData name="Michaelsen, Børje" userId="c36523e3-11ed-4011-9a41-1983019c0634" providerId="ADAL" clId="{52FA3F64-038E-4C06-BD69-F64F68C34348}" dt="2024-08-06T07:38:26.266" v="212" actId="14100"/>
          <ac:graphicFrameMkLst>
            <pc:docMk/>
            <pc:sldMk cId="990372706" sldId="289"/>
            <ac:graphicFrameMk id="8" creationId="{00000000-0008-0000-0200-000002000000}"/>
          </ac:graphicFrameMkLst>
        </pc:graphicFrameChg>
        <pc:graphicFrameChg chg="add mod">
          <ac:chgData name="Michaelsen, Børje" userId="c36523e3-11ed-4011-9a41-1983019c0634" providerId="ADAL" clId="{52FA3F64-038E-4C06-BD69-F64F68C34348}" dt="2024-08-06T07:38:52.649" v="218" actId="14100"/>
          <ac:graphicFrameMkLst>
            <pc:docMk/>
            <pc:sldMk cId="990372706" sldId="289"/>
            <ac:graphicFrameMk id="9" creationId="{00000000-0008-0000-0000-000002000000}"/>
          </ac:graphicFrameMkLst>
        </pc:graphicFrameChg>
        <pc:graphicFrameChg chg="add mod">
          <ac:chgData name="Michaelsen, Børje" userId="c36523e3-11ed-4011-9a41-1983019c0634" providerId="ADAL" clId="{52FA3F64-038E-4C06-BD69-F64F68C34348}" dt="2024-08-06T07:39:20.754" v="225" actId="14100"/>
          <ac:graphicFrameMkLst>
            <pc:docMk/>
            <pc:sldMk cId="990372706" sldId="289"/>
            <ac:graphicFrameMk id="10" creationId="{028D2252-F4B0-498F-AA99-FB6CF217ADD0}"/>
          </ac:graphicFrameMkLst>
        </pc:graphicFrameChg>
      </pc:sldChg>
      <pc:sldChg chg="addSp delSp modSp mod modNotesTx">
        <pc:chgData name="Michaelsen, Børje" userId="c36523e3-11ed-4011-9a41-1983019c0634" providerId="ADAL" clId="{52FA3F64-038E-4C06-BD69-F64F68C34348}" dt="2024-08-05T07:42:15.031" v="52" actId="20577"/>
        <pc:sldMkLst>
          <pc:docMk/>
          <pc:sldMk cId="559240798" sldId="1093"/>
        </pc:sldMkLst>
        <pc:picChg chg="add mod">
          <ac:chgData name="Michaelsen, Børje" userId="c36523e3-11ed-4011-9a41-1983019c0634" providerId="ADAL" clId="{52FA3F64-038E-4C06-BD69-F64F68C34348}" dt="2024-08-05T07:42:02.842" v="24" actId="1037"/>
          <ac:picMkLst>
            <pc:docMk/>
            <pc:sldMk cId="559240798" sldId="1093"/>
            <ac:picMk id="2" creationId="{80FC1BFF-562D-7578-1C80-8ABF35EE5BE7}"/>
          </ac:picMkLst>
        </pc:picChg>
        <pc:picChg chg="add mod">
          <ac:chgData name="Michaelsen, Børje" userId="c36523e3-11ed-4011-9a41-1983019c0634" providerId="ADAL" clId="{52FA3F64-038E-4C06-BD69-F64F68C34348}" dt="2024-08-05T07:42:11.607" v="50" actId="1037"/>
          <ac:picMkLst>
            <pc:docMk/>
            <pc:sldMk cId="559240798" sldId="1093"/>
            <ac:picMk id="3" creationId="{60A24551-067C-29D0-63B8-A2E4B0948F17}"/>
          </ac:picMkLst>
        </pc:picChg>
        <pc:picChg chg="add mod">
          <ac:chgData name="Michaelsen, Børje" userId="c36523e3-11ed-4011-9a41-1983019c0634" providerId="ADAL" clId="{52FA3F64-038E-4C06-BD69-F64F68C34348}" dt="2024-08-05T07:42:08.183" v="47" actId="1038"/>
          <ac:picMkLst>
            <pc:docMk/>
            <pc:sldMk cId="559240798" sldId="1093"/>
            <ac:picMk id="4" creationId="{78B0202E-A4B0-665D-4C1F-7597B8A75897}"/>
          </ac:picMkLst>
        </pc:picChg>
        <pc:picChg chg="del">
          <ac:chgData name="Michaelsen, Børje" userId="c36523e3-11ed-4011-9a41-1983019c0634" providerId="ADAL" clId="{52FA3F64-038E-4C06-BD69-F64F68C34348}" dt="2024-08-05T07:41:40.993" v="0" actId="478"/>
          <ac:picMkLst>
            <pc:docMk/>
            <pc:sldMk cId="559240798" sldId="1093"/>
            <ac:picMk id="15" creationId="{1790E31F-AB9B-00E9-52B9-4F655DD72773}"/>
          </ac:picMkLst>
        </pc:picChg>
        <pc:picChg chg="del">
          <ac:chgData name="Michaelsen, Børje" userId="c36523e3-11ed-4011-9a41-1983019c0634" providerId="ADAL" clId="{52FA3F64-038E-4C06-BD69-F64F68C34348}" dt="2024-08-05T07:41:40.993" v="0" actId="478"/>
          <ac:picMkLst>
            <pc:docMk/>
            <pc:sldMk cId="559240798" sldId="1093"/>
            <ac:picMk id="16" creationId="{E5BDEADB-CF4A-562D-15EA-1BBD692FB20B}"/>
          </ac:picMkLst>
        </pc:picChg>
        <pc:picChg chg="del">
          <ac:chgData name="Michaelsen, Børje" userId="c36523e3-11ed-4011-9a41-1983019c0634" providerId="ADAL" clId="{52FA3F64-038E-4C06-BD69-F64F68C34348}" dt="2024-08-05T07:41:40.993" v="0" actId="478"/>
          <ac:picMkLst>
            <pc:docMk/>
            <pc:sldMk cId="559240798" sldId="1093"/>
            <ac:picMk id="17" creationId="{FEC1E7F1-AA94-CD78-AAAB-13802F2470CE}"/>
          </ac:picMkLst>
        </pc:picChg>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pChg chg="mod">
          <ac:chgData name="Lindaas, Gunnar Ogwyn" userId="9f116345-df17-4e62-ba90-3f104129b024" providerId="ADAL" clId="{0E518367-61E3-4277-B87B-273418197CE2}" dt="2021-10-18T12:00:15.575" v="13" actId="20577"/>
          <ac:spMkLst>
            <pc:docMk/>
            <pc:sldMk cId="2044844844" sldId="273"/>
            <ac:spMk id="5" creationId="{00000000-0000-0000-0000-000000000000}"/>
          </ac:spMkLst>
        </pc:spChg>
        <pc:picChg chg="mod">
          <ac:chgData name="Lindaas, Gunnar Ogwyn" userId="9f116345-df17-4e62-ba90-3f104129b024" providerId="ADAL" clId="{0E518367-61E3-4277-B87B-273418197CE2}" dt="2021-10-18T11:57:36.314" v="1" actId="1076"/>
          <ac:picMkLst>
            <pc:docMk/>
            <pc:sldMk cId="2044844844" sldId="273"/>
            <ac:picMk id="4" creationId="{00000000-0000-0000-0000-000000000000}"/>
          </ac:picMkLst>
        </pc:picChg>
      </pc:sldChg>
      <pc:sldChg chg="modSp mod">
        <pc:chgData name="Lindaas, Gunnar Ogwyn" userId="9f116345-df17-4e62-ba90-3f104129b024" providerId="ADAL" clId="{0E518367-61E3-4277-B87B-273418197CE2}" dt="2021-10-18T12:08:50.361" v="201" actId="207"/>
        <pc:sldMkLst>
          <pc:docMk/>
          <pc:sldMk cId="662108869" sldId="279"/>
        </pc:sldMkLst>
        <pc:spChg chg="mod">
          <ac:chgData name="Lindaas, Gunnar Ogwyn" userId="9f116345-df17-4e62-ba90-3f104129b024" providerId="ADAL" clId="{0E518367-61E3-4277-B87B-273418197CE2}" dt="2021-10-18T12:08:50.361" v="201" actId="207"/>
          <ac:spMkLst>
            <pc:docMk/>
            <pc:sldMk cId="662108869" sldId="279"/>
            <ac:spMk id="10" creationId="{00000000-0000-0000-0000-000000000000}"/>
          </ac:spMkLst>
        </pc:spChg>
      </pc:sldChg>
      <pc:sldChg chg="addSp delSp modSp mod">
        <pc:chgData name="Lindaas, Gunnar Ogwyn" userId="9f116345-df17-4e62-ba90-3f104129b024" providerId="ADAL" clId="{0E518367-61E3-4277-B87B-273418197CE2}" dt="2021-10-18T12:04:51.083" v="51" actId="207"/>
        <pc:sldMkLst>
          <pc:docMk/>
          <pc:sldMk cId="1610994730" sldId="285"/>
        </pc:sldMkLst>
        <pc:spChg chg="mod">
          <ac:chgData name="Lindaas, Gunnar Ogwyn" userId="9f116345-df17-4e62-ba90-3f104129b024" providerId="ADAL" clId="{0E518367-61E3-4277-B87B-273418197CE2}" dt="2021-10-18T12:01:48.710" v="22" actId="20577"/>
          <ac:spMkLst>
            <pc:docMk/>
            <pc:sldMk cId="1610994730" sldId="285"/>
            <ac:spMk id="7" creationId="{00000000-0000-0000-0000-000000000000}"/>
          </ac:spMkLst>
        </pc:spChg>
        <pc:graphicFrameChg chg="add mod">
          <ac:chgData name="Lindaas, Gunnar Ogwyn" userId="9f116345-df17-4e62-ba90-3f104129b024" providerId="ADAL" clId="{0E518367-61E3-4277-B87B-273418197CE2}" dt="2021-10-18T12:04:51.083" v="51" actId="207"/>
          <ac:graphicFrameMkLst>
            <pc:docMk/>
            <pc:sldMk cId="1610994730" sldId="285"/>
            <ac:graphicFrameMk id="8" creationId="{00000000-0008-0000-0200-000002000000}"/>
          </ac:graphicFrameMkLst>
        </pc:graphicFrameChg>
        <pc:graphicFrameChg chg="del">
          <ac:chgData name="Lindaas, Gunnar Ogwyn" userId="9f116345-df17-4e62-ba90-3f104129b024" providerId="ADAL" clId="{0E518367-61E3-4277-B87B-273418197CE2}" dt="2021-10-18T12:04:04.952" v="40" actId="478"/>
          <ac:graphicFrameMkLst>
            <pc:docMk/>
            <pc:sldMk cId="1610994730" sldId="285"/>
            <ac:graphicFrameMk id="9" creationId="{00000000-0000-0000-0000-000000000000}"/>
          </ac:graphicFrameMkLst>
        </pc:graphicFrameChg>
        <pc:graphicFrameChg chg="modGraphic">
          <ac:chgData name="Lindaas, Gunnar Ogwyn" userId="9f116345-df17-4e62-ba90-3f104129b024" providerId="ADAL" clId="{0E518367-61E3-4277-B87B-273418197CE2}" dt="2021-10-18T12:04:01.287" v="39" actId="20577"/>
          <ac:graphicFrameMkLst>
            <pc:docMk/>
            <pc:sldMk cId="1610994730" sldId="285"/>
            <ac:graphicFrameMk id="10" creationId="{00000000-0000-0000-0000-000000000000}"/>
          </ac:graphicFrameMkLst>
        </pc:graphicFrameChg>
        <pc:picChg chg="mod">
          <ac:chgData name="Lindaas, Gunnar Ogwyn" userId="9f116345-df17-4e62-ba90-3f104129b024" providerId="ADAL" clId="{0E518367-61E3-4277-B87B-273418197CE2}" dt="2021-10-18T12:02:03.379" v="23" actId="14826"/>
          <ac:picMkLst>
            <pc:docMk/>
            <pc:sldMk cId="1610994730" sldId="285"/>
            <ac:picMk id="5" creationId="{00000000-0000-0000-0000-000000000000}"/>
          </ac:picMkLst>
        </pc:picChg>
      </pc:sldChg>
    </pc:docChg>
  </pc:docChgLst>
  <pc:docChgLst>
    <pc:chgData name="Michaelsen, Børje" userId="c36523e3-11ed-4011-9a41-1983019c0634" providerId="ADAL" clId="{F34C2973-74C7-4538-B3C0-94FAAF0708FE}"/>
    <pc:docChg chg="custSel modSld">
      <pc:chgData name="Michaelsen, Børje" userId="c36523e3-11ed-4011-9a41-1983019c0634" providerId="ADAL" clId="{F34C2973-74C7-4538-B3C0-94FAAF0708FE}" dt="2024-11-11T08:30:51.361" v="58" actId="20577"/>
      <pc:docMkLst>
        <pc:docMk/>
      </pc:docMkLst>
      <pc:sldChg chg="addSp delSp modSp mod">
        <pc:chgData name="Michaelsen, Børje" userId="c36523e3-11ed-4011-9a41-1983019c0634" providerId="ADAL" clId="{F34C2973-74C7-4538-B3C0-94FAAF0708FE}" dt="2024-10-29T18:23:47.071" v="15"/>
        <pc:sldMkLst>
          <pc:docMk/>
          <pc:sldMk cId="3237931907" sldId="263"/>
        </pc:sldMkLst>
        <pc:graphicFrameChg chg="add mod">
          <ac:chgData name="Michaelsen, Børje" userId="c36523e3-11ed-4011-9a41-1983019c0634" providerId="ADAL" clId="{F34C2973-74C7-4538-B3C0-94FAAF0708FE}" dt="2024-10-29T18:23:12.011" v="10" actId="1076"/>
          <ac:graphicFrameMkLst>
            <pc:docMk/>
            <pc:sldMk cId="3237931907" sldId="263"/>
            <ac:graphicFrameMk id="3" creationId="{900796C7-9568-AA7D-48B1-D162673FAB3E}"/>
          </ac:graphicFrameMkLst>
        </pc:graphicFrameChg>
        <pc:graphicFrameChg chg="del">
          <ac:chgData name="Michaelsen, Børje" userId="c36523e3-11ed-4011-9a41-1983019c0634" providerId="ADAL" clId="{F34C2973-74C7-4538-B3C0-94FAAF0708FE}" dt="2024-10-29T18:23:05.076" v="8" actId="478"/>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F34C2973-74C7-4538-B3C0-94FAAF0708FE}" dt="2024-10-29T18:23:47.071" v="15"/>
          <ac:graphicFrameMkLst>
            <pc:docMk/>
            <pc:sldMk cId="3237931907" sldId="263"/>
            <ac:graphicFrameMk id="5" creationId="{E5C71C2E-AF53-CAD5-0770-CF80592B48C1}"/>
          </ac:graphicFrameMkLst>
        </pc:graphicFrameChg>
        <pc:graphicFrameChg chg="del">
          <ac:chgData name="Michaelsen, Børje" userId="c36523e3-11ed-4011-9a41-1983019c0634" providerId="ADAL" clId="{F34C2973-74C7-4538-B3C0-94FAAF0708FE}" dt="2024-10-29T18:23:15.064" v="11"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F34C2973-74C7-4538-B3C0-94FAAF0708FE}" dt="2024-10-29T18:27:43.064" v="25" actId="14100"/>
        <pc:sldMkLst>
          <pc:docMk/>
          <pc:sldMk cId="4110371661" sldId="275"/>
        </pc:sldMkLst>
        <pc:graphicFrameChg chg="add mod">
          <ac:chgData name="Michaelsen, Børje" userId="c36523e3-11ed-4011-9a41-1983019c0634" providerId="ADAL" clId="{F34C2973-74C7-4538-B3C0-94FAAF0708FE}" dt="2024-10-29T18:27:43.064" v="25"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F34C2973-74C7-4538-B3C0-94FAAF0708FE}" dt="2024-10-29T18:27:33.439" v="22"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F34C2973-74C7-4538-B3C0-94FAAF0708FE}" dt="2024-10-29T18:28:09.738" v="28" actId="1076"/>
        <pc:sldMkLst>
          <pc:docMk/>
          <pc:sldMk cId="2721633966" sldId="277"/>
        </pc:sldMkLst>
        <pc:graphicFrameChg chg="add mod">
          <ac:chgData name="Michaelsen, Børje" userId="c36523e3-11ed-4011-9a41-1983019c0634" providerId="ADAL" clId="{F34C2973-74C7-4538-B3C0-94FAAF0708FE}" dt="2024-10-29T18:28:09.738" v="28" actId="1076"/>
          <ac:graphicFrameMkLst>
            <pc:docMk/>
            <pc:sldMk cId="2721633966" sldId="277"/>
            <ac:graphicFrameMk id="5" creationId="{1E871170-F82D-1EDA-BE6F-558892AFB706}"/>
          </ac:graphicFrameMkLst>
        </pc:graphicFrameChg>
        <pc:graphicFrameChg chg="del">
          <ac:chgData name="Michaelsen, Børje" userId="c36523e3-11ed-4011-9a41-1983019c0634" providerId="ADAL" clId="{F34C2973-74C7-4538-B3C0-94FAAF0708FE}" dt="2024-10-29T18:28:03.006" v="26"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F34C2973-74C7-4538-B3C0-94FAAF0708FE}" dt="2024-10-29T18:26:44.585" v="21" actId="14100"/>
        <pc:sldMkLst>
          <pc:docMk/>
          <pc:sldMk cId="662108869" sldId="279"/>
        </pc:sldMkLst>
        <pc:graphicFrameChg chg="add mod">
          <ac:chgData name="Michaelsen, Børje" userId="c36523e3-11ed-4011-9a41-1983019c0634" providerId="ADAL" clId="{F34C2973-74C7-4538-B3C0-94FAAF0708FE}" dt="2024-10-29T18:26:44.585" v="21"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F34C2973-74C7-4538-B3C0-94FAAF0708FE}" dt="2024-10-29T18:26:25.756" v="16" actId="478"/>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F34C2973-74C7-4538-B3C0-94FAAF0708FE}" dt="2024-10-29T18:22:34.751" v="7" actId="14100"/>
        <pc:sldMkLst>
          <pc:docMk/>
          <pc:sldMk cId="2938880870" sldId="288"/>
        </pc:sldMkLst>
        <pc:spChg chg="mod">
          <ac:chgData name="Michaelsen, Børje" userId="c36523e3-11ed-4011-9a41-1983019c0634" providerId="ADAL" clId="{F34C2973-74C7-4538-B3C0-94FAAF0708FE}" dt="2024-10-29T18:20:36.257" v="2" actId="1076"/>
          <ac:spMkLst>
            <pc:docMk/>
            <pc:sldMk cId="2938880870" sldId="288"/>
            <ac:spMk id="5" creationId="{82449FFE-8718-15C8-60AE-06D60B601888}"/>
          </ac:spMkLst>
        </pc:spChg>
        <pc:graphicFrameChg chg="add mod">
          <ac:chgData name="Michaelsen, Børje" userId="c36523e3-11ed-4011-9a41-1983019c0634" providerId="ADAL" clId="{F34C2973-74C7-4538-B3C0-94FAAF0708FE}" dt="2024-10-29T18:20:41.304" v="3" actId="1076"/>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F34C2973-74C7-4538-B3C0-94FAAF0708FE}" dt="2024-10-29T18:22:34.751" v="7" actId="14100"/>
          <ac:graphicFrameMkLst>
            <pc:docMk/>
            <pc:sldMk cId="2938880870" sldId="288"/>
            <ac:graphicFrameMk id="4" creationId="{00000000-0008-0000-0300-000003000000}"/>
          </ac:graphicFrameMkLst>
        </pc:graphicFrameChg>
        <pc:graphicFrameChg chg="del">
          <ac:chgData name="Michaelsen, Børje" userId="c36523e3-11ed-4011-9a41-1983019c0634" providerId="ADAL" clId="{F34C2973-74C7-4538-B3C0-94FAAF0708FE}" dt="2024-10-29T18:20:29.987" v="0" actId="478"/>
          <ac:graphicFrameMkLst>
            <pc:docMk/>
            <pc:sldMk cId="2938880870" sldId="288"/>
            <ac:graphicFrameMk id="8" creationId="{00000000-0008-0000-0100-000002000000}"/>
          </ac:graphicFrameMkLst>
        </pc:graphicFrameChg>
        <pc:graphicFrameChg chg="del">
          <ac:chgData name="Michaelsen, Børje" userId="c36523e3-11ed-4011-9a41-1983019c0634" providerId="ADAL" clId="{F34C2973-74C7-4538-B3C0-94FAAF0708FE}" dt="2024-10-29T18:22:26.694" v="4" actId="478"/>
          <ac:graphicFrameMkLst>
            <pc:docMk/>
            <pc:sldMk cId="2938880870" sldId="288"/>
            <ac:graphicFrameMk id="9" creationId="{00000000-0008-0000-0300-000003000000}"/>
          </ac:graphicFrameMkLst>
        </pc:graphicFrameChg>
      </pc:sldChg>
      <pc:sldChg chg="addSp delSp modSp mod modNotesTx">
        <pc:chgData name="Michaelsen, Børje" userId="c36523e3-11ed-4011-9a41-1983019c0634" providerId="ADAL" clId="{F34C2973-74C7-4538-B3C0-94FAAF0708FE}" dt="2024-11-11T08:30:51.361" v="58" actId="20577"/>
        <pc:sldMkLst>
          <pc:docMk/>
          <pc:sldMk cId="1557024307" sldId="290"/>
        </pc:sldMkLst>
        <pc:spChg chg="mod">
          <ac:chgData name="Michaelsen, Børje" userId="c36523e3-11ed-4011-9a41-1983019c0634" providerId="ADAL" clId="{F34C2973-74C7-4538-B3C0-94FAAF0708FE}" dt="2024-11-11T08:30:51.361" v="58" actId="20577"/>
          <ac:spMkLst>
            <pc:docMk/>
            <pc:sldMk cId="1557024307" sldId="290"/>
            <ac:spMk id="12" creationId="{00000000-0000-0000-0000-000000000000}"/>
          </ac:spMkLst>
        </pc:spChg>
        <pc:graphicFrameChg chg="del">
          <ac:chgData name="Michaelsen, Børje" userId="c36523e3-11ed-4011-9a41-1983019c0634" providerId="ADAL" clId="{F34C2973-74C7-4538-B3C0-94FAAF0708FE}" dt="2024-11-11T08:29:38.117" v="36" actId="478"/>
          <ac:graphicFrameMkLst>
            <pc:docMk/>
            <pc:sldMk cId="1557024307" sldId="290"/>
            <ac:graphicFrameMk id="2" creationId="{0D584EE9-7DC7-7443-DB2D-6CD9BF7E988F}"/>
          </ac:graphicFrameMkLst>
        </pc:graphicFrameChg>
        <pc:graphicFrameChg chg="add mod">
          <ac:chgData name="Michaelsen, Børje" userId="c36523e3-11ed-4011-9a41-1983019c0634" providerId="ADAL" clId="{F34C2973-74C7-4538-B3C0-94FAAF0708FE}" dt="2024-11-11T08:30:06.559" v="39"/>
          <ac:graphicFrameMkLst>
            <pc:docMk/>
            <pc:sldMk cId="1557024307" sldId="290"/>
            <ac:graphicFrameMk id="4" creationId="{DB8DCDC6-A373-B563-559C-F1D49F4D75C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3.xlsx"/></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41"/>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Evje og Hornnes</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-11</c:v>
                </c:pt>
                <c:pt idx="1">
                  <c:v>1</c:v>
                </c:pt>
                <c:pt idx="2">
                  <c:v>-9</c:v>
                </c:pt>
                <c:pt idx="3">
                  <c:v>5</c:v>
                </c:pt>
                <c:pt idx="4">
                  <c:v>-9</c:v>
                </c:pt>
                <c:pt idx="5">
                  <c:v>-4</c:v>
                </c:pt>
                <c:pt idx="6">
                  <c:v>-7</c:v>
                </c:pt>
                <c:pt idx="7">
                  <c:v>-2</c:v>
                </c:pt>
                <c:pt idx="8">
                  <c:v>-11</c:v>
                </c:pt>
                <c:pt idx="9">
                  <c:v>0</c:v>
                </c:pt>
                <c:pt idx="10">
                  <c:v>2</c:v>
                </c:pt>
                <c:pt idx="11">
                  <c:v>3</c:v>
                </c:pt>
                <c:pt idx="12">
                  <c:v>2</c:v>
                </c:pt>
                <c:pt idx="13">
                  <c:v>2</c:v>
                </c:pt>
                <c:pt idx="14">
                  <c:v>2</c:v>
                </c:pt>
                <c:pt idx="15">
                  <c:v>1</c:v>
                </c:pt>
              </c:numCache>
            </c:numRef>
          </c:val>
          <c:smooth val="1"/>
          <c:extLst>
            <c:ext xmlns:c16="http://schemas.microsoft.com/office/drawing/2014/chart" uri="{C3380CC4-5D6E-409C-BE32-E72D297353CC}">
              <c16:uniqueId val="{00000000-51E9-4386-A97D-97521A9A02DA}"/>
            </c:ext>
          </c:extLst>
        </c:ser>
        <c:ser>
          <c:idx val="1"/>
          <c:order val="1"/>
          <c:tx>
            <c:strRef>
              <c:f>'Pivot kommuner'!$C$1:$C$3</c:f>
              <c:strCache>
                <c:ptCount val="1"/>
                <c:pt idx="0">
                  <c:v>Netto innlands - Evje og Hornnes</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15</c:v>
                </c:pt>
                <c:pt idx="1">
                  <c:v>-28</c:v>
                </c:pt>
                <c:pt idx="2">
                  <c:v>-5</c:v>
                </c:pt>
                <c:pt idx="3">
                  <c:v>-20</c:v>
                </c:pt>
                <c:pt idx="4">
                  <c:v>-4</c:v>
                </c:pt>
                <c:pt idx="5">
                  <c:v>-15</c:v>
                </c:pt>
                <c:pt idx="6">
                  <c:v>16</c:v>
                </c:pt>
                <c:pt idx="7">
                  <c:v>5</c:v>
                </c:pt>
                <c:pt idx="8">
                  <c:v>-167</c:v>
                </c:pt>
                <c:pt idx="9">
                  <c:v>-149</c:v>
                </c:pt>
                <c:pt idx="10">
                  <c:v>-34</c:v>
                </c:pt>
                <c:pt idx="11">
                  <c:v>-36</c:v>
                </c:pt>
                <c:pt idx="12">
                  <c:v>-35</c:v>
                </c:pt>
                <c:pt idx="13">
                  <c:v>-34</c:v>
                </c:pt>
                <c:pt idx="14">
                  <c:v>-32</c:v>
                </c:pt>
                <c:pt idx="15">
                  <c:v>-33</c:v>
                </c:pt>
              </c:numCache>
            </c:numRef>
          </c:val>
          <c:smooth val="1"/>
          <c:extLst>
            <c:ext xmlns:c16="http://schemas.microsoft.com/office/drawing/2014/chart" uri="{C3380CC4-5D6E-409C-BE32-E72D297353CC}">
              <c16:uniqueId val="{00000001-51E9-4386-A97D-97521A9A02DA}"/>
            </c:ext>
          </c:extLst>
        </c:ser>
        <c:ser>
          <c:idx val="2"/>
          <c:order val="2"/>
          <c:tx>
            <c:strRef>
              <c:f>'Pivot kommuner'!$D$1:$D$3</c:f>
              <c:strCache>
                <c:ptCount val="1"/>
                <c:pt idx="0">
                  <c:v>Netto innvandring - Evje og Hornnes</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11</c:v>
                </c:pt>
                <c:pt idx="1">
                  <c:v>58</c:v>
                </c:pt>
                <c:pt idx="2">
                  <c:v>26</c:v>
                </c:pt>
                <c:pt idx="3">
                  <c:v>3</c:v>
                </c:pt>
                <c:pt idx="4">
                  <c:v>9</c:v>
                </c:pt>
                <c:pt idx="5">
                  <c:v>1</c:v>
                </c:pt>
                <c:pt idx="6">
                  <c:v>28</c:v>
                </c:pt>
                <c:pt idx="7">
                  <c:v>25</c:v>
                </c:pt>
                <c:pt idx="8">
                  <c:v>171</c:v>
                </c:pt>
                <c:pt idx="9">
                  <c:v>117</c:v>
                </c:pt>
                <c:pt idx="10">
                  <c:v>110</c:v>
                </c:pt>
                <c:pt idx="11">
                  <c:v>75</c:v>
                </c:pt>
                <c:pt idx="12">
                  <c:v>62</c:v>
                </c:pt>
                <c:pt idx="13">
                  <c:v>50</c:v>
                </c:pt>
                <c:pt idx="14">
                  <c:v>37</c:v>
                </c:pt>
                <c:pt idx="15">
                  <c:v>38</c:v>
                </c:pt>
              </c:numCache>
            </c:numRef>
          </c:val>
          <c:smooth val="1"/>
          <c:extLst>
            <c:ext xmlns:c16="http://schemas.microsoft.com/office/drawing/2014/chart" uri="{C3380CC4-5D6E-409C-BE32-E72D297353CC}">
              <c16:uniqueId val="{00000002-51E9-4386-A97D-97521A9A02DA}"/>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Evje og Hornnes</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3567</c:v>
                </c:pt>
                <c:pt idx="1">
                  <c:v>3582</c:v>
                </c:pt>
                <c:pt idx="2">
                  <c:v>3614</c:v>
                </c:pt>
                <c:pt idx="3">
                  <c:v>3625</c:v>
                </c:pt>
                <c:pt idx="4">
                  <c:v>3638</c:v>
                </c:pt>
                <c:pt idx="5">
                  <c:v>3634</c:v>
                </c:pt>
                <c:pt idx="6">
                  <c:v>3619</c:v>
                </c:pt>
                <c:pt idx="7">
                  <c:v>3653</c:v>
                </c:pt>
                <c:pt idx="8">
                  <c:v>3904</c:v>
                </c:pt>
                <c:pt idx="9">
                  <c:v>3967</c:v>
                </c:pt>
                <c:pt idx="10">
                  <c:v>4045</c:v>
                </c:pt>
                <c:pt idx="11">
                  <c:v>4087</c:v>
                </c:pt>
                <c:pt idx="12">
                  <c:v>4116</c:v>
                </c:pt>
                <c:pt idx="13">
                  <c:v>4134</c:v>
                </c:pt>
                <c:pt idx="14">
                  <c:v>4141</c:v>
                </c:pt>
                <c:pt idx="15">
                  <c:v>4147</c:v>
                </c:pt>
              </c:numCache>
            </c:numRef>
          </c:val>
          <c:smooth val="0"/>
          <c:extLst>
            <c:ext xmlns:c16="http://schemas.microsoft.com/office/drawing/2014/chart" uri="{C3380CC4-5D6E-409C-BE32-E72D297353CC}">
              <c16:uniqueId val="{00000003-51E9-4386-A97D-97521A9A02DA}"/>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FFA9-40A4-84A0-2DD7F45CCA20}"/>
              </c:ext>
            </c:extLst>
          </c:dPt>
          <c:dPt>
            <c:idx val="22"/>
            <c:invertIfNegative val="0"/>
            <c:bubble3D val="0"/>
            <c:spPr>
              <a:solidFill>
                <a:srgbClr val="00B050"/>
              </a:solidFill>
              <a:ln>
                <a:noFill/>
              </a:ln>
              <a:effectLst/>
            </c:spPr>
            <c:extLst>
              <c:ext xmlns:c16="http://schemas.microsoft.com/office/drawing/2014/chart" uri="{C3380CC4-5D6E-409C-BE32-E72D297353CC}">
                <c16:uniqueId val="{00000004-FFA9-40A4-84A0-2DD7F45CCA20}"/>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FFA9-40A4-84A0-2DD7F45CCA20}"/>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FFA9-40A4-84A0-2DD7F45CCA20}"/>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73.5</c:v>
                </c:pt>
                <c:pt idx="1">
                  <c:v>79.599999999999994</c:v>
                </c:pt>
                <c:pt idx="2">
                  <c:v>59.2</c:v>
                </c:pt>
                <c:pt idx="3">
                  <c:v>51.1</c:v>
                </c:pt>
              </c:numCache>
            </c:numRef>
          </c:val>
          <c:extLst>
            <c:ext xmlns:c16="http://schemas.microsoft.com/office/drawing/2014/chart" uri="{C3380CC4-5D6E-409C-BE32-E72D297353CC}">
              <c16:uniqueId val="{00000000-DACA-4039-B4A6-96B74616EBF8}"/>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73.5</c:v>
                </c:pt>
                <c:pt idx="1">
                  <c:v>80.8</c:v>
                </c:pt>
                <c:pt idx="2">
                  <c:v>65.3</c:v>
                </c:pt>
                <c:pt idx="3">
                  <c:v>64.3</c:v>
                </c:pt>
              </c:numCache>
            </c:numRef>
          </c:val>
          <c:extLst>
            <c:ext xmlns:c16="http://schemas.microsoft.com/office/drawing/2014/chart" uri="{C3380CC4-5D6E-409C-BE32-E72D297353CC}">
              <c16:uniqueId val="{00000001-DACA-4039-B4A6-96B74616EBF8}"/>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75.3</c:v>
                </c:pt>
                <c:pt idx="1">
                  <c:v>80</c:v>
                </c:pt>
                <c:pt idx="2">
                  <c:v>42.3</c:v>
                </c:pt>
                <c:pt idx="3">
                  <c:v>40.4</c:v>
                </c:pt>
              </c:numCache>
            </c:numRef>
          </c:val>
          <c:extLst>
            <c:ext xmlns:c16="http://schemas.microsoft.com/office/drawing/2014/chart" uri="{C3380CC4-5D6E-409C-BE32-E72D297353CC}">
              <c16:uniqueId val="{00000002-DACA-4039-B4A6-96B74616EBF8}"/>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74.3</c:v>
                </c:pt>
                <c:pt idx="1">
                  <c:v>80.8</c:v>
                </c:pt>
                <c:pt idx="2">
                  <c:v>34.5</c:v>
                </c:pt>
                <c:pt idx="3">
                  <c:v>36.299999999999997</c:v>
                </c:pt>
              </c:numCache>
            </c:numRef>
          </c:val>
          <c:extLst>
            <c:ext xmlns:c16="http://schemas.microsoft.com/office/drawing/2014/chart" uri="{C3380CC4-5D6E-409C-BE32-E72D297353CC}">
              <c16:uniqueId val="{00000003-DACA-4039-B4A6-96B74616EBF8}"/>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2D57-4040-AC0F-ADC218BBBD5B}"/>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2D57-4040-AC0F-ADC218BBBD5B}"/>
            </c:ext>
          </c:extLst>
        </c:ser>
        <c:ser>
          <c:idx val="2"/>
          <c:order val="2"/>
          <c:tx>
            <c:strRef>
              <c:f>Pivot_2022!$D$3:$D$4</c:f>
              <c:strCache>
                <c:ptCount val="1"/>
                <c:pt idx="0">
                  <c:v>Evje og Hornnes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9.5000000000000001E-2</c:v>
                </c:pt>
                <c:pt idx="1">
                  <c:v>0.109</c:v>
                </c:pt>
                <c:pt idx="2">
                  <c:v>0.111</c:v>
                </c:pt>
                <c:pt idx="3">
                  <c:v>0.11699999999999999</c:v>
                </c:pt>
                <c:pt idx="4">
                  <c:v>0.11699999999999999</c:v>
                </c:pt>
                <c:pt idx="5">
                  <c:v>0.122</c:v>
                </c:pt>
                <c:pt idx="6">
                  <c:v>0.124</c:v>
                </c:pt>
                <c:pt idx="7">
                  <c:v>0.121</c:v>
                </c:pt>
                <c:pt idx="8">
                  <c:v>0.11699999999999999</c:v>
                </c:pt>
                <c:pt idx="9">
                  <c:v>0.124</c:v>
                </c:pt>
                <c:pt idx="10">
                  <c:v>0.11799999999999999</c:v>
                </c:pt>
              </c:numCache>
            </c:numRef>
          </c:val>
          <c:extLst>
            <c:ext xmlns:c16="http://schemas.microsoft.com/office/drawing/2014/chart" uri="{C3380CC4-5D6E-409C-BE32-E72D297353CC}">
              <c16:uniqueId val="{00000002-2D57-4040-AC0F-ADC218BBBD5B}"/>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9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48</c:v>
                </c:pt>
                <c:pt idx="1">
                  <c:v>50</c:v>
                </c:pt>
                <c:pt idx="2">
                  <c:v>50</c:v>
                </c:pt>
                <c:pt idx="3">
                  <c:v>34</c:v>
                </c:pt>
                <c:pt idx="4">
                  <c:v>38</c:v>
                </c:pt>
                <c:pt idx="5">
                  <c:v>36</c:v>
                </c:pt>
                <c:pt idx="6">
                  <c:v>40</c:v>
                </c:pt>
                <c:pt idx="7">
                  <c:v>48</c:v>
                </c:pt>
                <c:pt idx="8">
                  <c:v>43</c:v>
                </c:pt>
                <c:pt idx="9">
                  <c:v>48</c:v>
                </c:pt>
                <c:pt idx="10">
                  <c:v>44</c:v>
                </c:pt>
                <c:pt idx="11">
                  <c:v>41</c:v>
                </c:pt>
                <c:pt idx="12">
                  <c:v>51</c:v>
                </c:pt>
                <c:pt idx="13">
                  <c:v>44</c:v>
                </c:pt>
                <c:pt idx="14">
                  <c:v>61</c:v>
                </c:pt>
                <c:pt idx="15">
                  <c:v>45</c:v>
                </c:pt>
                <c:pt idx="16">
                  <c:v>49</c:v>
                </c:pt>
                <c:pt idx="17">
                  <c:v>44</c:v>
                </c:pt>
                <c:pt idx="18">
                  <c:v>47</c:v>
                </c:pt>
                <c:pt idx="19">
                  <c:v>40</c:v>
                </c:pt>
                <c:pt idx="20">
                  <c:v>46</c:v>
                </c:pt>
                <c:pt idx="21">
                  <c:v>36</c:v>
                </c:pt>
              </c:numCache>
            </c:numRef>
          </c:val>
          <c:smooth val="0"/>
          <c:extLst>
            <c:ext xmlns:c16="http://schemas.microsoft.com/office/drawing/2014/chart" uri="{C3380CC4-5D6E-409C-BE32-E72D297353CC}">
              <c16:uniqueId val="{00000000-4B73-4FB2-99C1-E22AE6FD385D}"/>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0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1.4</c:v>
                </c:pt>
                <c:pt idx="1">
                  <c:v>1.9</c:v>
                </c:pt>
                <c:pt idx="2">
                  <c:v>0.8</c:v>
                </c:pt>
                <c:pt idx="3">
                  <c:v>0.9</c:v>
                </c:pt>
                <c:pt idx="4">
                  <c:v>1.4</c:v>
                </c:pt>
                <c:pt idx="5">
                  <c:v>1.1000000000000001</c:v>
                </c:pt>
                <c:pt idx="6">
                  <c:v>0.8</c:v>
                </c:pt>
                <c:pt idx="7">
                  <c:v>0.2</c:v>
                </c:pt>
                <c:pt idx="8">
                  <c:v>0.9</c:v>
                </c:pt>
                <c:pt idx="9">
                  <c:v>0.9</c:v>
                </c:pt>
                <c:pt idx="10">
                  <c:v>0.6</c:v>
                </c:pt>
                <c:pt idx="11">
                  <c:v>0.7</c:v>
                </c:pt>
                <c:pt idx="12">
                  <c:v>0.7</c:v>
                </c:pt>
                <c:pt idx="13">
                  <c:v>0.3</c:v>
                </c:pt>
                <c:pt idx="14">
                  <c:v>0.7</c:v>
                </c:pt>
                <c:pt idx="15">
                  <c:v>0.7</c:v>
                </c:pt>
                <c:pt idx="16">
                  <c:v>0.2</c:v>
                </c:pt>
                <c:pt idx="17">
                  <c:v>1.1000000000000001</c:v>
                </c:pt>
                <c:pt idx="18">
                  <c:v>0.3</c:v>
                </c:pt>
                <c:pt idx="19">
                  <c:v>0.9</c:v>
                </c:pt>
                <c:pt idx="20">
                  <c:v>1.1000000000000001</c:v>
                </c:pt>
              </c:numCache>
            </c:numRef>
          </c:val>
          <c:extLst>
            <c:ext xmlns:c16="http://schemas.microsoft.com/office/drawing/2014/chart" uri="{C3380CC4-5D6E-409C-BE32-E72D297353CC}">
              <c16:uniqueId val="{00000000-7F3E-47A9-A918-0382D41D0ADE}"/>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0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67.5</c:v>
                </c:pt>
                <c:pt idx="1">
                  <c:v>58.5</c:v>
                </c:pt>
                <c:pt idx="2">
                  <c:v>66.7</c:v>
                </c:pt>
                <c:pt idx="3">
                  <c:v>81.099999999999994</c:v>
                </c:pt>
                <c:pt idx="4">
                  <c:v>68.599999999999994</c:v>
                </c:pt>
                <c:pt idx="5">
                  <c:v>75</c:v>
                </c:pt>
                <c:pt idx="6">
                  <c:v>76.099999999999994</c:v>
                </c:pt>
                <c:pt idx="7">
                  <c:v>90.5</c:v>
                </c:pt>
                <c:pt idx="8">
                  <c:v>90.3</c:v>
                </c:pt>
                <c:pt idx="9">
                  <c:v>77.599999999999994</c:v>
                </c:pt>
                <c:pt idx="10">
                  <c:v>82.9</c:v>
                </c:pt>
                <c:pt idx="11">
                  <c:v>81.8</c:v>
                </c:pt>
                <c:pt idx="12">
                  <c:v>79</c:v>
                </c:pt>
                <c:pt idx="13">
                  <c:v>89</c:v>
                </c:pt>
                <c:pt idx="14">
                  <c:v>83</c:v>
                </c:pt>
                <c:pt idx="15">
                  <c:v>84</c:v>
                </c:pt>
                <c:pt idx="16">
                  <c:v>87</c:v>
                </c:pt>
                <c:pt idx="18">
                  <c:v>90</c:v>
                </c:pt>
                <c:pt idx="19">
                  <c:v>73</c:v>
                </c:pt>
                <c:pt idx="20">
                  <c:v>72</c:v>
                </c:pt>
              </c:numCache>
            </c:numRef>
          </c:val>
          <c:extLst>
            <c:ext xmlns:c16="http://schemas.microsoft.com/office/drawing/2014/chart" uri="{C3380CC4-5D6E-409C-BE32-E72D297353CC}">
              <c16:uniqueId val="{00000000-A75C-477B-B63A-4DC78C7960D9}"/>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34"/>
  </c:pivotSource>
  <c:chart>
    <c:title>
      <c:tx>
        <c:strRef>
          <c:f>'4. Pivot'!$B$2</c:f>
          <c:strCache>
            <c:ptCount val="1"/>
            <c:pt idx="0">
              <c:v>Evje og Hornnes</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0">
                  <c:v>23449.723482562396</c:v>
                </c:pt>
                <c:pt idx="1">
                  <c:v>22347.292577029657</c:v>
                </c:pt>
                <c:pt idx="2">
                  <c:v>21244.861671496918</c:v>
                </c:pt>
                <c:pt idx="3">
                  <c:v>20512.087922568106</c:v>
                </c:pt>
                <c:pt idx="4">
                  <c:v>19779.314173639294</c:v>
                </c:pt>
                <c:pt idx="5">
                  <c:v>19739.936140240294</c:v>
                </c:pt>
                <c:pt idx="6">
                  <c:v>19700.558106841294</c:v>
                </c:pt>
                <c:pt idx="7">
                  <c:v>19595.625807810968</c:v>
                </c:pt>
                <c:pt idx="8">
                  <c:v>19118.020727322692</c:v>
                </c:pt>
                <c:pt idx="9">
                  <c:v>19259.741519923744</c:v>
                </c:pt>
                <c:pt idx="10">
                  <c:v>17867.159213000712</c:v>
                </c:pt>
                <c:pt idx="11">
                  <c:v>17716.526201502798</c:v>
                </c:pt>
                <c:pt idx="12">
                  <c:v>18482.520288693282</c:v>
                </c:pt>
                <c:pt idx="13">
                  <c:v>18463.74370077765</c:v>
                </c:pt>
              </c:numCache>
            </c:numRef>
          </c:val>
          <c:smooth val="0"/>
          <c:extLst>
            <c:ext xmlns:c16="http://schemas.microsoft.com/office/drawing/2014/chart" uri="{C3380CC4-5D6E-409C-BE32-E72D297353CC}">
              <c16:uniqueId val="{00000000-05AC-41DB-B562-3458DF3CF62A}"/>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c:v>18463.74370077765</c:v>
                </c:pt>
                <c:pt idx="14">
                  <c:v>17272.972897588897</c:v>
                </c:pt>
                <c:pt idx="15">
                  <c:v>16946.24495066957</c:v>
                </c:pt>
                <c:pt idx="16">
                  <c:v>16437.351570822837</c:v>
                </c:pt>
                <c:pt idx="17">
                  <c:v>16075.305709557122</c:v>
                </c:pt>
                <c:pt idx="18">
                  <c:v>15748.577762637793</c:v>
                </c:pt>
                <c:pt idx="19">
                  <c:v>15455.432810710168</c:v>
                </c:pt>
                <c:pt idx="20">
                  <c:v>15458.915788432263</c:v>
                </c:pt>
                <c:pt idx="21">
                  <c:v>15132.187841512936</c:v>
                </c:pt>
              </c:numCache>
            </c:numRef>
          </c:val>
          <c:smooth val="0"/>
          <c:extLst>
            <c:ext xmlns:c16="http://schemas.microsoft.com/office/drawing/2014/chart" uri="{C3380CC4-5D6E-409C-BE32-E72D297353CC}">
              <c16:uniqueId val="{00000001-05AC-41DB-B562-3458DF3CF62A}"/>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C7CB-4836-AACB-11EFE8899D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2.7409705783771405E-2</c:v>
                </c:pt>
                <c:pt idx="1">
                  <c:v>0</c:v>
                </c:pt>
                <c:pt idx="2" formatCode="###0.000\ %_ ;_*\-###0.000\ %_ ;_*&quot;-&quot;">
                  <c:v>0</c:v>
                </c:pt>
                <c:pt idx="3">
                  <c:v>1</c:v>
                </c:pt>
                <c:pt idx="4">
                  <c:v>0.92519606044955116</c:v>
                </c:pt>
                <c:pt idx="5">
                  <c:v>0.56227630715140398</c:v>
                </c:pt>
              </c:numCache>
            </c:numRef>
          </c:val>
          <c:extLst>
            <c:ext xmlns:c16="http://schemas.microsoft.com/office/drawing/2014/chart" uri="{C3380CC4-5D6E-409C-BE32-E72D297353CC}">
              <c16:uniqueId val="{00000001-C7CB-4836-AACB-11EFE8899D1C}"/>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C7CB-4836-AACB-11EFE8899D1C}"/>
                </c:ext>
              </c:extLst>
            </c:dLbl>
            <c:dLbl>
              <c:idx val="2"/>
              <c:delete val="1"/>
              <c:extLst>
                <c:ext xmlns:c15="http://schemas.microsoft.com/office/drawing/2012/chart" uri="{CE6537A1-D6FC-4f65-9D91-7224C49458BB}"/>
                <c:ext xmlns:c16="http://schemas.microsoft.com/office/drawing/2014/chart" uri="{C3380CC4-5D6E-409C-BE32-E72D297353CC}">
                  <c16:uniqueId val="{00000003-C7CB-4836-AACB-11EFE8899D1C}"/>
                </c:ext>
              </c:extLst>
            </c:dLbl>
            <c:dLbl>
              <c:idx val="3"/>
              <c:delete val="1"/>
              <c:extLst>
                <c:ext xmlns:c15="http://schemas.microsoft.com/office/drawing/2012/chart" uri="{CE6537A1-D6FC-4f65-9D91-7224C49458BB}"/>
                <c:ext xmlns:c16="http://schemas.microsoft.com/office/drawing/2014/chart" uri="{C3380CC4-5D6E-409C-BE32-E72D297353CC}">
                  <c16:uniqueId val="{00000004-C7CB-4836-AACB-11EFE8899D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0.13113952138063664</c:v>
                </c:pt>
                <c:pt idx="1">
                  <c:v>0</c:v>
                </c:pt>
                <c:pt idx="2">
                  <c:v>0</c:v>
                </c:pt>
                <c:pt idx="3">
                  <c:v>0</c:v>
                </c:pt>
                <c:pt idx="4">
                  <c:v>6.8627843276940118E-2</c:v>
                </c:pt>
                <c:pt idx="5">
                  <c:v>8.1867527008424493E-2</c:v>
                </c:pt>
              </c:numCache>
            </c:numRef>
          </c:val>
          <c:extLst>
            <c:ext xmlns:c16="http://schemas.microsoft.com/office/drawing/2014/chart" uri="{C3380CC4-5D6E-409C-BE32-E72D297353CC}">
              <c16:uniqueId val="{00000005-C7CB-4836-AACB-11EFE8899D1C}"/>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8-C7CB-4836-AACB-11EFE8899D1C}"/>
                </c:ext>
              </c:extLst>
            </c:dLbl>
            <c:dLbl>
              <c:idx val="4"/>
              <c:delete val="1"/>
              <c:extLst>
                <c:ext xmlns:c15="http://schemas.microsoft.com/office/drawing/2012/chart" uri="{CE6537A1-D6FC-4f65-9D91-7224C49458BB}"/>
                <c:ext xmlns:c16="http://schemas.microsoft.com/office/drawing/2014/chart" uri="{C3380CC4-5D6E-409C-BE32-E72D297353CC}">
                  <c16:uniqueId val="{00000007-C7CB-4836-AACB-11EFE8899D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0.841450772835592</c:v>
                </c:pt>
                <c:pt idx="1">
                  <c:v>1</c:v>
                </c:pt>
                <c:pt idx="2">
                  <c:v>0</c:v>
                </c:pt>
                <c:pt idx="3">
                  <c:v>0</c:v>
                </c:pt>
                <c:pt idx="4">
                  <c:v>6.1760962735087008E-3</c:v>
                </c:pt>
                <c:pt idx="5">
                  <c:v>0.35585616584017149</c:v>
                </c:pt>
              </c:numCache>
            </c:numRef>
          </c:val>
          <c:extLst>
            <c:ext xmlns:c16="http://schemas.microsoft.com/office/drawing/2014/chart" uri="{C3380CC4-5D6E-409C-BE32-E72D297353CC}">
              <c16:uniqueId val="{00000006-C7CB-4836-AACB-11EFE8899D1C}"/>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7</c:v>
                </c:pt>
                <c:pt idx="1">
                  <c:v>10</c:v>
                </c:pt>
                <c:pt idx="2">
                  <c:v>8</c:v>
                </c:pt>
                <c:pt idx="3">
                  <c:v>6</c:v>
                </c:pt>
                <c:pt idx="4">
                  <c:v>7</c:v>
                </c:pt>
                <c:pt idx="5">
                  <c:v>5</c:v>
                </c:pt>
              </c:numCache>
            </c:numRef>
          </c:val>
          <c:extLst>
            <c:ext xmlns:c16="http://schemas.microsoft.com/office/drawing/2014/chart" uri="{C3380CC4-5D6E-409C-BE32-E72D297353CC}">
              <c16:uniqueId val="{00000000-C77E-4D5D-B337-8AB24BDBC675}"/>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6</c:v>
                </c:pt>
                <c:pt idx="1">
                  <c:v>9</c:v>
                </c:pt>
                <c:pt idx="2">
                  <c:v>13</c:v>
                </c:pt>
                <c:pt idx="3">
                  <c:v>10</c:v>
                </c:pt>
                <c:pt idx="4">
                  <c:v>14</c:v>
                </c:pt>
                <c:pt idx="5">
                  <c:v>8</c:v>
                </c:pt>
              </c:numCache>
            </c:numRef>
          </c:val>
          <c:extLst>
            <c:ext xmlns:c16="http://schemas.microsoft.com/office/drawing/2014/chart" uri="{C3380CC4-5D6E-409C-BE32-E72D297353CC}">
              <c16:uniqueId val="{00000001-C77E-4D5D-B337-8AB24BDBC675}"/>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C77E-4D5D-B337-8AB24BDBC675}"/>
                </c:ext>
              </c:extLst>
            </c:dLbl>
            <c:dLbl>
              <c:idx val="2"/>
              <c:delete val="1"/>
              <c:extLst>
                <c:ext xmlns:c15="http://schemas.microsoft.com/office/drawing/2012/chart" uri="{CE6537A1-D6FC-4f65-9D91-7224C49458BB}"/>
                <c:ext xmlns:c16="http://schemas.microsoft.com/office/drawing/2014/chart" uri="{C3380CC4-5D6E-409C-BE32-E72D297353CC}">
                  <c16:uniqueId val="{00000008-C77E-4D5D-B337-8AB24BDBC675}"/>
                </c:ext>
              </c:extLst>
            </c:dLbl>
            <c:dLbl>
              <c:idx val="3"/>
              <c:delete val="1"/>
              <c:extLst>
                <c:ext xmlns:c15="http://schemas.microsoft.com/office/drawing/2012/chart" uri="{CE6537A1-D6FC-4f65-9D91-7224C49458BB}"/>
                <c:ext xmlns:c16="http://schemas.microsoft.com/office/drawing/2014/chart" uri="{C3380CC4-5D6E-409C-BE32-E72D297353CC}">
                  <c16:uniqueId val="{00000006-C77E-4D5D-B337-8AB24BDBC675}"/>
                </c:ext>
              </c:extLst>
            </c:dLbl>
            <c:dLbl>
              <c:idx val="5"/>
              <c:delete val="1"/>
              <c:extLst>
                <c:ext xmlns:c15="http://schemas.microsoft.com/office/drawing/2012/chart" uri="{CE6537A1-D6FC-4f65-9D91-7224C49458BB}"/>
                <c:ext xmlns:c16="http://schemas.microsoft.com/office/drawing/2014/chart" uri="{C3380CC4-5D6E-409C-BE32-E72D297353CC}">
                  <c16:uniqueId val="{00000007-C77E-4D5D-B337-8AB24BDBC6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0</c:v>
                </c:pt>
                <c:pt idx="1">
                  <c:v>0</c:v>
                </c:pt>
                <c:pt idx="2">
                  <c:v>0</c:v>
                </c:pt>
                <c:pt idx="3">
                  <c:v>0</c:v>
                </c:pt>
                <c:pt idx="4">
                  <c:v>6</c:v>
                </c:pt>
                <c:pt idx="5">
                  <c:v>0</c:v>
                </c:pt>
              </c:numCache>
            </c:numRef>
          </c:val>
          <c:extLst>
            <c:ext xmlns:c16="http://schemas.microsoft.com/office/drawing/2014/chart" uri="{C3380CC4-5D6E-409C-BE32-E72D297353CC}">
              <c16:uniqueId val="{00000002-C77E-4D5D-B337-8AB24BDBC675}"/>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C77E-4D5D-B337-8AB24BDBC675}"/>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5</c:v>
                </c:pt>
                <c:pt idx="1">
                  <c:v>5</c:v>
                </c:pt>
                <c:pt idx="2">
                  <c:v>0</c:v>
                </c:pt>
                <c:pt idx="3">
                  <c:v>73</c:v>
                </c:pt>
                <c:pt idx="4">
                  <c:v>7</c:v>
                </c:pt>
                <c:pt idx="5">
                  <c:v>10</c:v>
                </c:pt>
              </c:numCache>
            </c:numRef>
          </c:val>
          <c:extLst>
            <c:ext xmlns:c16="http://schemas.microsoft.com/office/drawing/2014/chart" uri="{C3380CC4-5D6E-409C-BE32-E72D297353CC}">
              <c16:uniqueId val="{00000000-2BFD-460B-855E-9BC56EED2F74}"/>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2BFD-460B-855E-9BC56EED2F74}"/>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60</c:v>
                </c:pt>
                <c:pt idx="1">
                  <c:v>62</c:v>
                </c:pt>
                <c:pt idx="2">
                  <c:v>62</c:v>
                </c:pt>
                <c:pt idx="3">
                  <c:v>66</c:v>
                </c:pt>
                <c:pt idx="4">
                  <c:v>62</c:v>
                </c:pt>
                <c:pt idx="5">
                  <c:v>80</c:v>
                </c:pt>
              </c:numCache>
            </c:numRef>
          </c:val>
          <c:extLst>
            <c:ext xmlns:c16="http://schemas.microsoft.com/office/drawing/2014/chart" uri="{C3380CC4-5D6E-409C-BE32-E72D297353CC}">
              <c16:uniqueId val="{00000000-A608-4892-BF80-A71EE8BD083C}"/>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428</c:v>
                </c:pt>
                <c:pt idx="1">
                  <c:v>439</c:v>
                </c:pt>
                <c:pt idx="2">
                  <c:v>443</c:v>
                </c:pt>
                <c:pt idx="3">
                  <c:v>446</c:v>
                </c:pt>
                <c:pt idx="4">
                  <c:v>450</c:v>
                </c:pt>
                <c:pt idx="5">
                  <c:v>474</c:v>
                </c:pt>
              </c:numCache>
            </c:numRef>
          </c:val>
          <c:extLst>
            <c:ext xmlns:c16="http://schemas.microsoft.com/office/drawing/2014/chart" uri="{C3380CC4-5D6E-409C-BE32-E72D297353CC}">
              <c16:uniqueId val="{00000001-A608-4892-BF80-A71EE8BD083C}"/>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94</c:v>
                </c:pt>
                <c:pt idx="1">
                  <c:v>133</c:v>
                </c:pt>
                <c:pt idx="2">
                  <c:v>154</c:v>
                </c:pt>
                <c:pt idx="3">
                  <c:v>101</c:v>
                </c:pt>
                <c:pt idx="4">
                  <c:v>151</c:v>
                </c:pt>
                <c:pt idx="5">
                  <c:v>141</c:v>
                </c:pt>
              </c:numCache>
            </c:numRef>
          </c:val>
          <c:extLst>
            <c:ext xmlns:c16="http://schemas.microsoft.com/office/drawing/2014/chart" uri="{C3380CC4-5D6E-409C-BE32-E72D297353CC}">
              <c16:uniqueId val="{00000002-A608-4892-BF80-A71EE8BD083C}"/>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1028</c:v>
                </c:pt>
                <c:pt idx="1">
                  <c:v>1001</c:v>
                </c:pt>
                <c:pt idx="2">
                  <c:v>993</c:v>
                </c:pt>
                <c:pt idx="3">
                  <c:v>1112</c:v>
                </c:pt>
                <c:pt idx="4">
                  <c:v>1065</c:v>
                </c:pt>
                <c:pt idx="5">
                  <c:v>1033</c:v>
                </c:pt>
              </c:numCache>
            </c:numRef>
          </c:val>
          <c:extLst>
            <c:ext xmlns:c16="http://schemas.microsoft.com/office/drawing/2014/chart" uri="{C3380CC4-5D6E-409C-BE32-E72D297353CC}">
              <c16:uniqueId val="{00000003-A608-4892-BF80-A71EE8BD083C}"/>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A608-4892-BF80-A71EE8BD083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A608-4892-BF80-A71EE8BD083C}"/>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A608-4892-BF80-A71EE8BD083C}"/>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A608-4892-BF80-A71EE8BD083C}"/>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A608-4892-BF80-A71EE8BD083C}"/>
              </c:ext>
            </c:extLst>
          </c:dPt>
          <c:dPt>
            <c:idx val="5"/>
            <c:invertIfNegative val="0"/>
            <c:bubble3D val="0"/>
            <c:extLst>
              <c:ext xmlns:c16="http://schemas.microsoft.com/office/drawing/2014/chart" uri="{C3380CC4-5D6E-409C-BE32-E72D297353CC}">
                <c16:uniqueId val="{0000000E-A608-4892-BF80-A71EE8BD083C}"/>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08-4892-BF80-A71EE8BD083C}"/>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08-4892-BF80-A71EE8BD083C}"/>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08-4892-BF80-A71EE8BD083C}"/>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08-4892-BF80-A71EE8BD083C}"/>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08-4892-BF80-A71EE8BD083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69</c:v>
                </c:pt>
                <c:pt idx="1">
                  <c:v>90</c:v>
                </c:pt>
                <c:pt idx="2">
                  <c:v>93</c:v>
                </c:pt>
                <c:pt idx="3">
                  <c:v>88</c:v>
                </c:pt>
                <c:pt idx="4">
                  <c:v>89</c:v>
                </c:pt>
                <c:pt idx="5">
                  <c:v>72</c:v>
                </c:pt>
              </c:numCache>
            </c:numRef>
          </c:val>
          <c:extLst>
            <c:ext xmlns:c16="http://schemas.microsoft.com/office/drawing/2014/chart" uri="{C3380CC4-5D6E-409C-BE32-E72D297353CC}">
              <c16:uniqueId val="{0000000F-A608-4892-BF80-A71EE8BD083C}"/>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8949-41F8-8199-C17904AAA117}"/>
              </c:ext>
            </c:extLst>
          </c:dPt>
          <c:dPt>
            <c:idx val="1"/>
            <c:bubble3D val="0"/>
            <c:spPr>
              <a:solidFill>
                <a:schemeClr val="accent2"/>
              </a:solidFill>
              <a:ln>
                <a:noFill/>
              </a:ln>
              <a:effectLst/>
            </c:spPr>
            <c:extLst>
              <c:ext xmlns:c16="http://schemas.microsoft.com/office/drawing/2014/chart" uri="{C3380CC4-5D6E-409C-BE32-E72D297353CC}">
                <c16:uniqueId val="{00000003-8949-41F8-8199-C17904AAA117}"/>
              </c:ext>
            </c:extLst>
          </c:dPt>
          <c:dPt>
            <c:idx val="2"/>
            <c:bubble3D val="0"/>
            <c:spPr>
              <a:solidFill>
                <a:schemeClr val="accent3"/>
              </a:solidFill>
              <a:ln>
                <a:noFill/>
              </a:ln>
              <a:effectLst/>
            </c:spPr>
            <c:extLst>
              <c:ext xmlns:c16="http://schemas.microsoft.com/office/drawing/2014/chart" uri="{C3380CC4-5D6E-409C-BE32-E72D297353CC}">
                <c16:uniqueId val="{00000005-8949-41F8-8199-C17904AAA117}"/>
              </c:ext>
            </c:extLst>
          </c:dPt>
          <c:dPt>
            <c:idx val="3"/>
            <c:bubble3D val="0"/>
            <c:spPr>
              <a:solidFill>
                <a:schemeClr val="accent4"/>
              </a:solidFill>
              <a:ln>
                <a:noFill/>
              </a:ln>
              <a:effectLst/>
            </c:spPr>
            <c:extLst>
              <c:ext xmlns:c16="http://schemas.microsoft.com/office/drawing/2014/chart" uri="{C3380CC4-5D6E-409C-BE32-E72D297353CC}">
                <c16:uniqueId val="{00000007-8949-41F8-8199-C17904AAA117}"/>
              </c:ext>
            </c:extLst>
          </c:dPt>
          <c:dPt>
            <c:idx val="4"/>
            <c:bubble3D val="0"/>
            <c:spPr>
              <a:solidFill>
                <a:schemeClr val="accent5"/>
              </a:solidFill>
              <a:ln>
                <a:noFill/>
              </a:ln>
              <a:effectLst/>
            </c:spPr>
            <c:extLst>
              <c:ext xmlns:c16="http://schemas.microsoft.com/office/drawing/2014/chart" uri="{C3380CC4-5D6E-409C-BE32-E72D297353CC}">
                <c16:uniqueId val="{00000009-8949-41F8-8199-C17904AAA117}"/>
              </c:ext>
            </c:extLst>
          </c:dPt>
          <c:dLbls>
            <c:dLbl>
              <c:idx val="2"/>
              <c:layout>
                <c:manualLayout>
                  <c:x val="-4.9246993949693136E-3"/>
                  <c:y val="8.021126193581630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949-41F8-8199-C17904AAA117}"/>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80</c:v>
                </c:pt>
                <c:pt idx="1">
                  <c:v>474</c:v>
                </c:pt>
                <c:pt idx="2">
                  <c:v>141</c:v>
                </c:pt>
                <c:pt idx="3">
                  <c:v>1033</c:v>
                </c:pt>
                <c:pt idx="4">
                  <c:v>72</c:v>
                </c:pt>
              </c:numCache>
            </c:numRef>
          </c:val>
          <c:extLst>
            <c:ext xmlns:c16="http://schemas.microsoft.com/office/drawing/2014/chart" uri="{C3380CC4-5D6E-409C-BE32-E72D297353CC}">
              <c16:uniqueId val="{0000000A-8949-41F8-8199-C17904AAA11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11</c:v>
                </c:pt>
                <c:pt idx="1">
                  <c:v>13</c:v>
                </c:pt>
                <c:pt idx="2">
                  <c:v>13</c:v>
                </c:pt>
                <c:pt idx="3">
                  <c:v>14</c:v>
                </c:pt>
                <c:pt idx="4">
                  <c:v>15</c:v>
                </c:pt>
                <c:pt idx="5">
                  <c:v>16</c:v>
                </c:pt>
              </c:numCache>
            </c:numRef>
          </c:val>
          <c:smooth val="0"/>
          <c:extLst>
            <c:ext xmlns:c16="http://schemas.microsoft.com/office/drawing/2014/chart" uri="{C3380CC4-5D6E-409C-BE32-E72D297353CC}">
              <c16:uniqueId val="{00000000-D18E-4857-91F2-BE638C03A9A1}"/>
            </c:ext>
          </c:extLst>
        </c:ser>
        <c:ser>
          <c:idx val="3"/>
          <c:order val="1"/>
          <c:tx>
            <c:strRef>
              <c:f>'pivot 2 siffer'!$C$4:$C$5</c:f>
              <c:strCache>
                <c:ptCount val="1"/>
                <c:pt idx="0">
                  <c:v>22 Gummivare- og plastindustri</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14</c:v>
                </c:pt>
                <c:pt idx="1">
                  <c:v>14</c:v>
                </c:pt>
                <c:pt idx="2">
                  <c:v>16</c:v>
                </c:pt>
                <c:pt idx="3">
                  <c:v>14</c:v>
                </c:pt>
                <c:pt idx="4">
                  <c:v>16</c:v>
                </c:pt>
                <c:pt idx="5">
                  <c:v>17</c:v>
                </c:pt>
              </c:numCache>
            </c:numRef>
          </c:val>
          <c:smooth val="0"/>
          <c:extLst>
            <c:ext xmlns:c16="http://schemas.microsoft.com/office/drawing/2014/chart" uri="{C3380CC4-5D6E-409C-BE32-E72D297353CC}">
              <c16:uniqueId val="{00000001-D18E-4857-91F2-BE638C03A9A1}"/>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54</c:v>
                </c:pt>
                <c:pt idx="1">
                  <c:v>67</c:v>
                </c:pt>
                <c:pt idx="2">
                  <c:v>62</c:v>
                </c:pt>
                <c:pt idx="3">
                  <c:v>66</c:v>
                </c:pt>
                <c:pt idx="4">
                  <c:v>63</c:v>
                </c:pt>
                <c:pt idx="5">
                  <c:v>61</c:v>
                </c:pt>
              </c:numCache>
            </c:numRef>
          </c:val>
          <c:smooth val="0"/>
          <c:extLst>
            <c:ext xmlns:c16="http://schemas.microsoft.com/office/drawing/2014/chart" uri="{C3380CC4-5D6E-409C-BE32-E72D297353CC}">
              <c16:uniqueId val="{00000002-D18E-4857-91F2-BE638C03A9A1}"/>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98</c:v>
                </c:pt>
                <c:pt idx="1">
                  <c:v>71</c:v>
                </c:pt>
                <c:pt idx="2">
                  <c:v>68</c:v>
                </c:pt>
                <c:pt idx="3">
                  <c:v>73</c:v>
                </c:pt>
                <c:pt idx="4">
                  <c:v>71</c:v>
                </c:pt>
                <c:pt idx="5">
                  <c:v>89</c:v>
                </c:pt>
              </c:numCache>
            </c:numRef>
          </c:val>
          <c:smooth val="0"/>
          <c:extLst>
            <c:ext xmlns:c16="http://schemas.microsoft.com/office/drawing/2014/chart" uri="{C3380CC4-5D6E-409C-BE32-E72D297353CC}">
              <c16:uniqueId val="{00000003-D18E-4857-91F2-BE638C03A9A1}"/>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6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Evje og Hornnes</c:v>
                </c:pt>
              </c:strCache>
            </c:strRef>
          </c:cat>
          <c:val>
            <c:numRef>
              <c:f>Pivot_tom_2023!$B$6:$B$8</c:f>
              <c:numCache>
                <c:formatCode>General</c:formatCode>
                <c:ptCount val="2"/>
                <c:pt idx="0">
                  <c:v>42.3</c:v>
                </c:pt>
                <c:pt idx="1">
                  <c:v>45.1</c:v>
                </c:pt>
              </c:numCache>
            </c:numRef>
          </c:val>
          <c:extLst>
            <c:ext xmlns:c16="http://schemas.microsoft.com/office/drawing/2014/chart" uri="{C3380CC4-5D6E-409C-BE32-E72D297353CC}">
              <c16:uniqueId val="{00000000-E52C-43AD-B408-4A4F4726B229}"/>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Evje og Hornnes</c:v>
                </c:pt>
              </c:strCache>
            </c:strRef>
          </c:cat>
          <c:val>
            <c:numRef>
              <c:f>Pivot_tom_2023!$C$6:$C$8</c:f>
              <c:numCache>
                <c:formatCode>General</c:formatCode>
                <c:ptCount val="2"/>
                <c:pt idx="0">
                  <c:v>42.6</c:v>
                </c:pt>
                <c:pt idx="1">
                  <c:v>42.5</c:v>
                </c:pt>
              </c:numCache>
            </c:numRef>
          </c:val>
          <c:extLst>
            <c:ext xmlns:c16="http://schemas.microsoft.com/office/drawing/2014/chart" uri="{C3380CC4-5D6E-409C-BE32-E72D297353CC}">
              <c16:uniqueId val="{00000001-E52C-43AD-B408-4A4F4726B229}"/>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Evje og Hornnes</c:v>
                </c:pt>
              </c:strCache>
            </c:strRef>
          </c:cat>
          <c:val>
            <c:numRef>
              <c:f>Pivot_tom_2023!$D$6:$D$8</c:f>
              <c:numCache>
                <c:formatCode>General</c:formatCode>
                <c:ptCount val="2"/>
                <c:pt idx="0">
                  <c:v>42.8</c:v>
                </c:pt>
                <c:pt idx="1">
                  <c:v>42.3</c:v>
                </c:pt>
              </c:numCache>
            </c:numRef>
          </c:val>
          <c:extLst>
            <c:ext xmlns:c16="http://schemas.microsoft.com/office/drawing/2014/chart" uri="{C3380CC4-5D6E-409C-BE32-E72D297353CC}">
              <c16:uniqueId val="{00000002-E52C-43AD-B408-4A4F4726B229}"/>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Evje og Hornnes</c:v>
                </c:pt>
              </c:strCache>
            </c:strRef>
          </c:cat>
          <c:val>
            <c:numRef>
              <c:f>Pivot_tom_2023!$E$6:$E$8</c:f>
              <c:numCache>
                <c:formatCode>General</c:formatCode>
                <c:ptCount val="2"/>
                <c:pt idx="0">
                  <c:v>41.5</c:v>
                </c:pt>
                <c:pt idx="1">
                  <c:v>43.3</c:v>
                </c:pt>
              </c:numCache>
            </c:numRef>
          </c:val>
          <c:extLst>
            <c:ext xmlns:c16="http://schemas.microsoft.com/office/drawing/2014/chart" uri="{C3380CC4-5D6E-409C-BE32-E72D297353CC}">
              <c16:uniqueId val="{00000003-E52C-43AD-B408-4A4F4726B229}"/>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Evje og Hornnes</c:v>
                </c:pt>
              </c:strCache>
            </c:strRef>
          </c:cat>
          <c:val>
            <c:numRef>
              <c:f>Pivot_tom_2023!$F$6:$F$8</c:f>
              <c:numCache>
                <c:formatCode>General</c:formatCode>
                <c:ptCount val="2"/>
                <c:pt idx="0">
                  <c:v>41.6</c:v>
                </c:pt>
                <c:pt idx="1">
                  <c:v>42.3</c:v>
                </c:pt>
              </c:numCache>
            </c:numRef>
          </c:val>
          <c:extLst>
            <c:ext xmlns:c16="http://schemas.microsoft.com/office/drawing/2014/chart" uri="{C3380CC4-5D6E-409C-BE32-E72D297353CC}">
              <c16:uniqueId val="{00000004-E52C-43AD-B408-4A4F4726B229}"/>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5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B63C-41A9-A414-84931419CC99}"/>
            </c:ext>
          </c:extLst>
        </c:ser>
        <c:ser>
          <c:idx val="1"/>
          <c:order val="1"/>
          <c:tx>
            <c:strRef>
              <c:f>'bruk 2024'!$C$5:$C$6</c:f>
              <c:strCache>
                <c:ptCount val="1"/>
                <c:pt idx="0">
                  <c:v>Evje og Hornnes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63.8</c:v>
                </c:pt>
                <c:pt idx="1">
                  <c:v>77.099999999999994</c:v>
                </c:pt>
                <c:pt idx="2">
                  <c:v>66.7</c:v>
                </c:pt>
                <c:pt idx="3">
                  <c:v>84.1</c:v>
                </c:pt>
                <c:pt idx="4">
                  <c:v>70.7</c:v>
                </c:pt>
              </c:numCache>
            </c:numRef>
          </c:val>
          <c:extLst>
            <c:ext xmlns:c16="http://schemas.microsoft.com/office/drawing/2014/chart" uri="{C3380CC4-5D6E-409C-BE32-E72D297353CC}">
              <c16:uniqueId val="{00000001-B63C-41A9-A414-84931419CC99}"/>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20"/>
            <c:invertIfNegative val="0"/>
            <c:bubble3D val="0"/>
            <c:spPr>
              <a:solidFill>
                <a:srgbClr val="002060"/>
              </a:solidFill>
              <a:ln>
                <a:noFill/>
              </a:ln>
              <a:effectLst/>
            </c:spPr>
            <c:extLst>
              <c:ext xmlns:c16="http://schemas.microsoft.com/office/drawing/2014/chart" uri="{C3380CC4-5D6E-409C-BE32-E72D297353CC}">
                <c16:uniqueId val="{00000001-589D-42F1-A9F2-DA57C8DFC389}"/>
              </c:ext>
            </c:extLst>
          </c:dPt>
          <c:dPt>
            <c:idx val="22"/>
            <c:invertIfNegative val="0"/>
            <c:bubble3D val="0"/>
            <c:spPr>
              <a:solidFill>
                <a:srgbClr val="00B0F0"/>
              </a:solidFill>
              <a:ln>
                <a:noFill/>
              </a:ln>
              <a:effectLst/>
            </c:spPr>
            <c:extLst>
              <c:ext xmlns:c16="http://schemas.microsoft.com/office/drawing/2014/chart" uri="{C3380CC4-5D6E-409C-BE32-E72D297353CC}">
                <c16:uniqueId val="{00000003-589D-42F1-A9F2-DA57C8DFC389}"/>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589D-42F1-A9F2-DA57C8DFC389}"/>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45</cx:pt>
          <cx:pt idx="1">0</cx:pt>
          <cx:pt idx="2">57</cx:pt>
          <cx:pt idx="3">21</cx:pt>
          <cx:pt idx="4">174</cx:pt>
          <cx:pt idx="5">304</cx:pt>
          <cx:pt idx="6">204</cx:pt>
          <cx:pt idx="7">82</cx:pt>
          <cx:pt idx="8">19</cx:pt>
          <cx:pt idx="9">25</cx:pt>
          <cx:pt idx="10">48</cx:pt>
          <cx:pt idx="11">36</cx:pt>
          <cx:pt idx="12">93</cx:pt>
          <cx:pt idx="13">253</cx:pt>
          <cx:pt idx="14">377</cx:pt>
          <cx:pt idx="15">47</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Evje og Hornnes samlet for hele befolkningen: 41,0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a:p>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a:t>- Nasjonal referansebane beregnes med utgangspunkt i vedtatt nasjonal politikk.</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221918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2024,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Standpunktkarakterer og eksamensresultater inngår i elevenes sluttvurdering og skal gi informasjon om elevenes kompetanse ved avslutningen av grunnopplæringen.</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7.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8.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Evje og Hornnes</a:t>
            </a:r>
          </a:p>
        </p:txBody>
      </p:sp>
      <p:sp>
        <p:nvSpPr>
          <p:cNvPr id="3" name="Undertittel 2"/>
          <p:cNvSpPr>
            <a:spLocks noGrp="1"/>
          </p:cNvSpPr>
          <p:nvPr>
            <p:ph type="subTitle" idx="1"/>
          </p:nvPr>
        </p:nvSpPr>
        <p:spPr/>
        <p:txBody>
          <a:bodyPr/>
          <a:lstStyle/>
          <a:p>
            <a:endParaRPr lang="nb-NO" dirty="0"/>
          </a:p>
          <a:p>
            <a:r>
              <a:rPr lang="nb-NO" dirty="0"/>
              <a:t>Utvalgt statistikk for gjennomgående tema i regionplan Agder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561474" y="5189469"/>
            <a:ext cx="10627885" cy="830997"/>
          </a:xfrm>
          <a:prstGeom prst="rect">
            <a:avLst/>
          </a:prstGeom>
          <a:noFill/>
        </p:spPr>
        <p:txBody>
          <a:bodyPr wrap="square" rtlCol="0">
            <a:spAutoFit/>
          </a:bodyPr>
          <a:lstStyle/>
          <a:p>
            <a:r>
              <a:rPr lang="nb-NO" sz="1600" dirty="0"/>
              <a:t>Setesdal bilruter AS er den største, private arbeidsgiveren i Evje og Hornnes. Denne bedriften, samt Konkurrenten.no AS og Risdal Buss AS gjør transport til en uvanlig stor næringsgruppe i kommunen. Posisjonen til detaljhandel og personlig tjenesteyting gjenspeiler kommunens knutepunktfunksjon i regionen.</a:t>
            </a:r>
          </a:p>
        </p:txBody>
      </p:sp>
      <p:sp>
        <p:nvSpPr>
          <p:cNvPr id="5" name="TekstSylinder 4">
            <a:extLst>
              <a:ext uri="{FF2B5EF4-FFF2-40B4-BE49-F238E27FC236}">
                <a16:creationId xmlns:a16="http://schemas.microsoft.com/office/drawing/2014/main" id="{9D034659-1D81-1590-63D3-C12802469B00}"/>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1080672593"/>
                  </p:ext>
                </p:extLst>
              </p:nvPr>
            </p:nvGraphicFramePr>
            <p:xfrm>
              <a:off x="561474" y="1239802"/>
              <a:ext cx="5074216" cy="374075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561474" y="1239802"/>
                <a:ext cx="5074216" cy="3740759"/>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998629300"/>
              </p:ext>
            </p:extLst>
          </p:nvPr>
        </p:nvGraphicFramePr>
        <p:xfrm>
          <a:off x="5825764" y="1239801"/>
          <a:ext cx="6320759" cy="37407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dirty="0"/>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2"/>
            <a:ext cx="4000709" cy="3921021"/>
          </a:xfrm>
        </p:spPr>
        <p:txBody>
          <a:bodyPr/>
          <a:lstStyle/>
          <a:p>
            <a:r>
              <a:rPr lang="nb-NO" sz="2000" dirty="0"/>
              <a:t>Evje og Hornnes ligger over fylkessnittet i 2020, 2023 og 2024, men litt under snittet i 2021 og 2022.</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EF241D71-FBDC-E203-673C-9F62D338DEB6}"/>
              </a:ext>
            </a:extLst>
          </p:cNvPr>
          <p:cNvSpPr txBox="1"/>
          <p:nvPr/>
        </p:nvSpPr>
        <p:spPr>
          <a:xfrm>
            <a:off x="693477" y="5383413"/>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977839277"/>
              </p:ext>
            </p:extLst>
          </p:nvPr>
        </p:nvGraphicFramePr>
        <p:xfrm>
          <a:off x="5490078" y="1300162"/>
          <a:ext cx="6185060" cy="41419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70,7 %. Dette er betydelig lavere enn snittet for Agder. </a:t>
            </a:r>
          </a:p>
          <a:p>
            <a:endParaRPr lang="nb-NO" dirty="0"/>
          </a:p>
          <a:p>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5" name="Tabell 4">
            <a:extLst>
              <a:ext uri="{FF2B5EF4-FFF2-40B4-BE49-F238E27FC236}">
                <a16:creationId xmlns:a16="http://schemas.microsoft.com/office/drawing/2014/main" id="{BD52F185-7881-A52F-F60D-6C24591C4014}"/>
              </a:ext>
            </a:extLst>
          </p:cNvPr>
          <p:cNvGraphicFramePr>
            <a:graphicFrameLocks noGrp="1"/>
          </p:cNvGraphicFramePr>
          <p:nvPr>
            <p:extLst>
              <p:ext uri="{D42A27DB-BD31-4B8C-83A1-F6EECF244321}">
                <p14:modId xmlns:p14="http://schemas.microsoft.com/office/powerpoint/2010/main" val="980286647"/>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3109633269"/>
                    </a:ext>
                  </a:extLst>
                </a:gridCol>
                <a:gridCol w="1054100">
                  <a:extLst>
                    <a:ext uri="{9D8B030D-6E8A-4147-A177-3AD203B41FA5}">
                      <a16:colId xmlns:a16="http://schemas.microsoft.com/office/drawing/2014/main" val="1202822764"/>
                    </a:ext>
                  </a:extLst>
                </a:gridCol>
                <a:gridCol w="965200">
                  <a:extLst>
                    <a:ext uri="{9D8B030D-6E8A-4147-A177-3AD203B41FA5}">
                      <a16:colId xmlns:a16="http://schemas.microsoft.com/office/drawing/2014/main" val="2694233061"/>
                    </a:ext>
                  </a:extLst>
                </a:gridCol>
                <a:gridCol w="965200">
                  <a:extLst>
                    <a:ext uri="{9D8B030D-6E8A-4147-A177-3AD203B41FA5}">
                      <a16:colId xmlns:a16="http://schemas.microsoft.com/office/drawing/2014/main" val="702409293"/>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4115754845"/>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Evje og Hornnes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77,6 %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22,4 %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5519543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73,1 %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26,9 %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1356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81,3 %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18,8 %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7684671"/>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6326500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322608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993538"/>
                  </a:ext>
                </a:extLst>
              </a:tr>
            </a:tbl>
          </a:graphicData>
        </a:graphic>
      </p:graphicFrame>
      <p:sp>
        <p:nvSpPr>
          <p:cNvPr id="4" name="TekstSylinder 3">
            <a:extLst>
              <a:ext uri="{FF2B5EF4-FFF2-40B4-BE49-F238E27FC236}">
                <a16:creationId xmlns:a16="http://schemas.microsoft.com/office/drawing/2014/main" id="{3F11986F-F50D-320A-711B-05794FDBEE87}"/>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160848513"/>
              </p:ext>
            </p:extLst>
          </p:nvPr>
        </p:nvGraphicFramePr>
        <p:xfrm>
          <a:off x="4907902" y="1418620"/>
          <a:ext cx="6979298" cy="3557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dirty="0"/>
              <a:t>Lærekontrakter kommunal og privat sektor</a:t>
            </a:r>
          </a:p>
        </p:txBody>
      </p:sp>
      <p:sp>
        <p:nvSpPr>
          <p:cNvPr id="12" name="TekstSylinder 11"/>
          <p:cNvSpPr txBox="1"/>
          <p:nvPr/>
        </p:nvSpPr>
        <p:spPr>
          <a:xfrm>
            <a:off x="395424" y="1121307"/>
            <a:ext cx="4428503" cy="3693319"/>
          </a:xfrm>
          <a:prstGeom prst="rect">
            <a:avLst/>
          </a:prstGeom>
          <a:noFill/>
        </p:spPr>
        <p:txBody>
          <a:bodyPr wrap="square" rtlCol="0">
            <a:spAutoFit/>
          </a:bodyPr>
          <a:lstStyle/>
          <a:p>
            <a:pPr marL="285750" indent="-285750">
              <a:buFont typeface="Arial" panose="020B0604020202020204" pitchFamily="34" charset="0"/>
              <a:buChar char="•"/>
            </a:pPr>
            <a:r>
              <a:rPr lang="nb-NO" dirty="0"/>
              <a:t>Evje og Hornnes er en av åtte kommuner som har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Evje og Hornnes har 15 lærekontrakter i kommunal sektor.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Evje og Hornnes har 11 lærekontrakter per 1000 innbyggere i </a:t>
            </a:r>
            <a:r>
              <a:rPr lang="nb-NO"/>
              <a:t>privat sektor (2023).</a:t>
            </a:r>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025B1280-BBF5-BB81-E4CD-1E0DDCBF2E2D}"/>
              </a:ext>
            </a:extLst>
          </p:cNvPr>
          <p:cNvGraphicFramePr>
            <a:graphicFrameLocks/>
          </p:cNvGraphicFramePr>
          <p:nvPr>
            <p:extLst>
              <p:ext uri="{D42A27DB-BD31-4B8C-83A1-F6EECF244321}">
                <p14:modId xmlns:p14="http://schemas.microsoft.com/office/powerpoint/2010/main" val="2657178304"/>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DB8DCDC6-A373-B563-559C-F1D49F4D75CB}"/>
              </a:ext>
            </a:extLst>
          </p:cNvPr>
          <p:cNvGraphicFramePr>
            <a:graphicFrameLocks/>
          </p:cNvGraphicFramePr>
          <p:nvPr>
            <p:extLst>
              <p:ext uri="{D42A27DB-BD31-4B8C-83A1-F6EECF244321}">
                <p14:modId xmlns:p14="http://schemas.microsoft.com/office/powerpoint/2010/main" val="2596271165"/>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8133" y="388775"/>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9CB11CAB-2189-BE97-E175-C26BFB6349B1}"/>
              </a:ext>
            </a:extLst>
          </p:cNvPr>
          <p:cNvSpPr txBox="1"/>
          <p:nvPr/>
        </p:nvSpPr>
        <p:spPr>
          <a:xfrm>
            <a:off x="561009" y="5610558"/>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AA7BA08B-9147-80AF-E875-014F8673E7C0}"/>
              </a:ext>
            </a:extLst>
          </p:cNvPr>
          <p:cNvGraphicFramePr>
            <a:graphicFrameLocks noGrp="1"/>
          </p:cNvGraphicFramePr>
          <p:nvPr>
            <p:extLst>
              <p:ext uri="{D42A27DB-BD31-4B8C-83A1-F6EECF244321}">
                <p14:modId xmlns:p14="http://schemas.microsoft.com/office/powerpoint/2010/main" val="1821277614"/>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91517">
                  <a:extLst>
                    <a:ext uri="{9D8B030D-6E8A-4147-A177-3AD203B41FA5}">
                      <a16:colId xmlns:a16="http://schemas.microsoft.com/office/drawing/2014/main" val="458187021"/>
                    </a:ext>
                  </a:extLst>
                </a:gridCol>
                <a:gridCol w="934450">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Evje og Hornnes</a:t>
                      </a:r>
                    </a:p>
                  </a:txBody>
                  <a:tcPr anchor="ctr"/>
                </a:tc>
                <a:tc>
                  <a:txBody>
                    <a:bodyPr/>
                    <a:lstStyle/>
                    <a:p>
                      <a:pPr algn="ctr"/>
                      <a:r>
                        <a:rPr lang="nb-NO" sz="1400" b="0" dirty="0"/>
                        <a:t>38,7</a:t>
                      </a:r>
                    </a:p>
                  </a:txBody>
                  <a:tcPr anchor="ctr"/>
                </a:tc>
                <a:tc>
                  <a:txBody>
                    <a:bodyPr/>
                    <a:lstStyle/>
                    <a:p>
                      <a:pPr algn="ctr"/>
                      <a:r>
                        <a:rPr lang="nb-NO" sz="1400" b="0" dirty="0"/>
                        <a:t>22,0</a:t>
                      </a:r>
                    </a:p>
                  </a:txBody>
                  <a:tcPr anchor="ctr"/>
                </a:tc>
                <a:tc>
                  <a:txBody>
                    <a:bodyPr/>
                    <a:lstStyle/>
                    <a:p>
                      <a:pPr algn="ctr"/>
                      <a:r>
                        <a:rPr lang="nb-NO" sz="1400" b="0" dirty="0"/>
                        <a:t>57,3</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6A1B0898-EE41-18E6-3261-D9E3023DD73A}"/>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5FEC1501-7334-7EE1-DC2E-F331D3535C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D245D851-D0DD-4F46-8A84-3C1D80EC4274}"/>
              </a:ext>
            </a:extLst>
          </p:cNvPr>
          <p:cNvSpPr txBox="1"/>
          <p:nvPr/>
        </p:nvSpPr>
        <p:spPr>
          <a:xfrm>
            <a:off x="673459" y="506266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1771875408"/>
              </p:ext>
            </p:extLst>
          </p:nvPr>
        </p:nvGraphicFramePr>
        <p:xfrm>
          <a:off x="3871617" y="1175210"/>
          <a:ext cx="7897819" cy="41886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4C26DB2C-013D-3B0A-B1D9-CF3DDF7F0068}"/>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593184671"/>
              </p:ext>
            </p:extLst>
          </p:nvPr>
        </p:nvGraphicFramePr>
        <p:xfrm>
          <a:off x="4137041" y="1295468"/>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3838775" cy="3970318"/>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CC17391F-D865-9638-5A34-CB1867494A4D}"/>
              </a:ext>
            </a:extLst>
          </p:cNvPr>
          <p:cNvSpPr txBox="1"/>
          <p:nvPr/>
        </p:nvSpPr>
        <p:spPr>
          <a:xfrm>
            <a:off x="731568" y="538363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239168073"/>
              </p:ext>
            </p:extLst>
          </p:nvPr>
        </p:nvGraphicFramePr>
        <p:xfrm>
          <a:off x="4624750" y="4421629"/>
          <a:ext cx="6941819"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676659048"/>
              </p:ext>
            </p:extLst>
          </p:nvPr>
        </p:nvGraphicFramePr>
        <p:xfrm>
          <a:off x="4624750" y="2619375"/>
          <a:ext cx="6941818" cy="1619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728284710"/>
              </p:ext>
            </p:extLst>
          </p:nvPr>
        </p:nvGraphicFramePr>
        <p:xfrm>
          <a:off x="4624750" y="807594"/>
          <a:ext cx="6941818" cy="16287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20" y="295900"/>
            <a:ext cx="608948" cy="761185"/>
          </a:xfrm>
          <a:prstGeom prst="rect">
            <a:avLst/>
          </a:prstGeom>
        </p:spPr>
      </p:pic>
      <p:sp>
        <p:nvSpPr>
          <p:cNvPr id="2" name="Tittel 1"/>
          <p:cNvSpPr>
            <a:spLocks noGrp="1"/>
          </p:cNvSpPr>
          <p:nvPr>
            <p:ph type="title"/>
          </p:nvPr>
        </p:nvSpPr>
        <p:spPr>
          <a:xfrm>
            <a:off x="1172225" y="295900"/>
            <a:ext cx="8064645" cy="685606"/>
          </a:xfrm>
        </p:spPr>
        <p:txBody>
          <a:bodyPr/>
          <a:lstStyle/>
          <a:p>
            <a:r>
              <a:rPr lang="nb-NO" sz="3200" dirty="0"/>
              <a:t>Kjappe fakta om Evje og Hornnes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875990027"/>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587,1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547,8</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11,4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39,3</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12,2</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29,2</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486650270"/>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2 (331</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1 (172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dirty="0">
                          <a:solidFill>
                            <a:schemeClr val="tx1"/>
                          </a:solidFill>
                        </a:rPr>
                        <a:t>Setesdal </a:t>
                      </a:r>
                      <a:r>
                        <a:rPr lang="nb-NO" sz="1200" dirty="0" err="1">
                          <a:solidFill>
                            <a:schemeClr val="tx1"/>
                          </a:solidFill>
                        </a:rPr>
                        <a:t>vgs</a:t>
                      </a:r>
                      <a:endParaRPr lang="nb-NO" sz="120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Evje</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125</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4076651403"/>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3</a:t>
                      </a:r>
                      <a:r>
                        <a:rPr lang="nb-NO" sz="1200" baseline="0" dirty="0"/>
                        <a:t> 967</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49,6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71 %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40,1 - kvinner</a:t>
                      </a:r>
                      <a:r>
                        <a:rPr lang="nb-NO" sz="1200" dirty="0"/>
                        <a:t> 41,8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t>menn 79,6 - kvinner 83,1</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u="none" strike="noStrike" noProof="0" dirty="0"/>
                        <a:t>Personer per husholdning</a:t>
                      </a:r>
                      <a:endParaRPr lang="nb-NO" dirty="0">
                        <a:solidFill>
                          <a:schemeClr val="tx1"/>
                        </a:solidFill>
                      </a:endParaRPr>
                    </a:p>
                  </a:txBody>
                  <a:tcPr/>
                </a:tc>
                <a:tc>
                  <a:txBody>
                    <a:bodyPr/>
                    <a:lstStyle/>
                    <a:p>
                      <a:pPr lvl="0" algn="ctr">
                        <a:buNone/>
                      </a:pPr>
                      <a:r>
                        <a:rPr lang="nb-NO" sz="1200" u="none" strike="noStrike" noProof="0" dirty="0"/>
                        <a:t>2,16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1037415389"/>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t>Evje</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Setesdal</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63,7</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BA44 Evje og Hornnes</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870" y="74645"/>
            <a:ext cx="2862406" cy="571997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a:t>
            </a:r>
          </a:p>
        </p:txBody>
      </p:sp>
      <p:sp>
        <p:nvSpPr>
          <p:cNvPr id="3" name="Plassholder for innhold 2"/>
          <p:cNvSpPr>
            <a:spLocks noGrp="1"/>
          </p:cNvSpPr>
          <p:nvPr>
            <p:ph idx="1"/>
          </p:nvPr>
        </p:nvSpPr>
        <p:spPr>
          <a:xfrm>
            <a:off x="472273" y="1348079"/>
            <a:ext cx="3806924"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6" name="TekstSylinder 5">
            <a:extLst>
              <a:ext uri="{FF2B5EF4-FFF2-40B4-BE49-F238E27FC236}">
                <a16:creationId xmlns:a16="http://schemas.microsoft.com/office/drawing/2014/main" id="{BB248BB3-7FEC-C6E5-11AB-83D7EFD065DF}"/>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1955796511"/>
              </p:ext>
            </p:extLst>
          </p:nvPr>
        </p:nvGraphicFramePr>
        <p:xfrm>
          <a:off x="4870308" y="1357313"/>
          <a:ext cx="6804660" cy="4143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4" y="1293305"/>
            <a:ext cx="3033890" cy="3866524"/>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5" name="TekstSylinder 4">
            <a:extLst>
              <a:ext uri="{FF2B5EF4-FFF2-40B4-BE49-F238E27FC236}">
                <a16:creationId xmlns:a16="http://schemas.microsoft.com/office/drawing/2014/main" id="{8D1A09A4-C898-67CC-8BE4-9333D3193B39}"/>
              </a:ext>
            </a:extLst>
          </p:cNvPr>
          <p:cNvSpPr txBox="1"/>
          <p:nvPr/>
        </p:nvSpPr>
        <p:spPr>
          <a:xfrm>
            <a:off x="504365" y="5221335"/>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7">
            <a:extLst>
              <a:ext uri="{FF2B5EF4-FFF2-40B4-BE49-F238E27FC236}">
                <a16:creationId xmlns:a16="http://schemas.microsoft.com/office/drawing/2014/main" id="{E23356B9-6288-A3E0-EEE1-4AFE8B6C6CC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6619" y="1252914"/>
            <a:ext cx="372796" cy="372796"/>
          </a:xfrm>
          <a:prstGeom prst="rect">
            <a:avLst/>
          </a:prstGeom>
        </p:spPr>
      </p:pic>
      <p:pic>
        <p:nvPicPr>
          <p:cNvPr id="8" name="Graphic 8">
            <a:extLst>
              <a:ext uri="{FF2B5EF4-FFF2-40B4-BE49-F238E27FC236}">
                <a16:creationId xmlns:a16="http://schemas.microsoft.com/office/drawing/2014/main" id="{B11C33AC-F778-4A2D-ACF2-DAFE5D965E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51318" y="1215678"/>
            <a:ext cx="372796" cy="372796"/>
          </a:xfrm>
          <a:prstGeom prst="rect">
            <a:avLst/>
          </a:prstGeom>
        </p:spPr>
      </p:pic>
      <p:pic>
        <p:nvPicPr>
          <p:cNvPr id="9" name="Graphic 10">
            <a:extLst>
              <a:ext uri="{FF2B5EF4-FFF2-40B4-BE49-F238E27FC236}">
                <a16:creationId xmlns:a16="http://schemas.microsoft.com/office/drawing/2014/main" id="{8D70224D-74D5-6348-3568-DE9F8C90BFDC}"/>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61972" y="1247742"/>
            <a:ext cx="372796" cy="372796"/>
          </a:xfrm>
          <a:prstGeom prst="rect">
            <a:avLst/>
          </a:prstGeom>
        </p:spPr>
      </p:pic>
      <p:pic>
        <p:nvPicPr>
          <p:cNvPr id="10" name="Graphic 12">
            <a:extLst>
              <a:ext uri="{FF2B5EF4-FFF2-40B4-BE49-F238E27FC236}">
                <a16:creationId xmlns:a16="http://schemas.microsoft.com/office/drawing/2014/main" id="{2125EF8F-F4C1-8990-5823-8539A59D595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73782" y="1224516"/>
            <a:ext cx="366290" cy="366290"/>
          </a:xfrm>
          <a:prstGeom prst="rect">
            <a:avLst/>
          </a:prstGeom>
        </p:spPr>
      </p:pic>
      <p:pic>
        <p:nvPicPr>
          <p:cNvPr id="11" name="Graphic 13">
            <a:extLst>
              <a:ext uri="{FF2B5EF4-FFF2-40B4-BE49-F238E27FC236}">
                <a16:creationId xmlns:a16="http://schemas.microsoft.com/office/drawing/2014/main" id="{7BF4DB92-BC6A-466E-2388-08E431B0026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45353" y="1173865"/>
            <a:ext cx="423388" cy="42338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C59E5997-5283-CAA5-B0AA-C5A0822CBFE1}"/>
              </a:ext>
            </a:extLst>
          </p:cNvPr>
          <p:cNvGraphicFramePr>
            <a:graphicFrameLocks/>
          </p:cNvGraphicFramePr>
          <p:nvPr>
            <p:extLst>
              <p:ext uri="{D42A27DB-BD31-4B8C-83A1-F6EECF244321}">
                <p14:modId xmlns:p14="http://schemas.microsoft.com/office/powerpoint/2010/main" val="3136512833"/>
              </p:ext>
            </p:extLst>
          </p:nvPr>
        </p:nvGraphicFramePr>
        <p:xfrm>
          <a:off x="3611785" y="1520891"/>
          <a:ext cx="8667301" cy="4166874"/>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599ACCA3-E678-7139-284D-C390F044DDB6}"/>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80FC1BFF-562D-7578-1C80-8ABF35EE5BE7}"/>
              </a:ext>
            </a:extLst>
          </p:cNvPr>
          <p:cNvPicPr/>
          <p:nvPr/>
        </p:nvPicPr>
        <p:blipFill>
          <a:blip r:embed="rId6"/>
          <a:stretch>
            <a:fillRect/>
          </a:stretch>
        </p:blipFill>
        <p:spPr>
          <a:xfrm>
            <a:off x="-1335088"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60A24551-067C-29D0-63B8-A2E4B0948F17}"/>
              </a:ext>
            </a:extLst>
          </p:cNvPr>
          <p:cNvPicPr/>
          <p:nvPr/>
        </p:nvPicPr>
        <p:blipFill>
          <a:blip r:embed="rId7"/>
          <a:stretch>
            <a:fillRect/>
          </a:stretch>
        </p:blipFill>
        <p:spPr>
          <a:xfrm>
            <a:off x="6607175"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78B0202E-A4B0-665D-4C1F-7597B8A75897}"/>
              </a:ext>
            </a:extLst>
          </p:cNvPr>
          <p:cNvPicPr/>
          <p:nvPr/>
        </p:nvPicPr>
        <p:blipFill>
          <a:blip r:embed="rId8"/>
          <a:stretch>
            <a:fillRect/>
          </a:stretch>
        </p:blipFill>
        <p:spPr>
          <a:xfrm>
            <a:off x="2492375"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73</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Evje og Hornes dekket av skog, </a:t>
            </a:r>
            <a:r>
              <a:rPr lang="nb-NO" dirty="0">
                <a:solidFill>
                  <a:srgbClr val="000000"/>
                </a:solidFill>
                <a:latin typeface="Arial" panose="020B0604020202020204" pitchFamily="34" charset="0"/>
              </a:rPr>
              <a:t>9</a:t>
            </a:r>
            <a:r>
              <a:rPr lang="nb-NO" b="0" i="0" dirty="0">
                <a:solidFill>
                  <a:srgbClr val="000000"/>
                </a:solidFill>
                <a:effectLst/>
                <a:latin typeface="Arial" panose="020B0604020202020204" pitchFamily="34" charset="0"/>
              </a:rPr>
              <a:t> % myr, 8</a:t>
            </a:r>
            <a:r>
              <a:rPr lang="nb-NO" dirty="0">
                <a:solidFill>
                  <a:srgbClr val="000000"/>
                </a:solidFill>
                <a:latin typeface="Arial" panose="020B0604020202020204" pitchFamily="34" charset="0"/>
              </a:rPr>
              <a:t> % åpen fastmark</a:t>
            </a:r>
            <a:r>
              <a:rPr lang="nb-NO" b="0" i="0" dirty="0">
                <a:solidFill>
                  <a:srgbClr val="000000"/>
                </a:solidFill>
                <a:effectLst/>
                <a:latin typeface="Arial" panose="020B0604020202020204" pitchFamily="34" charset="0"/>
              </a:rPr>
              <a:t>, mens fulldyrka jord utgjør 1,5 %. Bebygd areal og samferdsel utgjør til sammen 1,9 %. </a:t>
            </a:r>
            <a:endParaRPr lang="nb-NO" dirty="0"/>
          </a:p>
        </p:txBody>
      </p:sp>
      <p:pic>
        <p:nvPicPr>
          <p:cNvPr id="5" name="Bilde 4" descr="Stolpediagram som viser antall dekar per arealtype i kommunen.">
            <a:extLst>
              <a:ext uri="{FF2B5EF4-FFF2-40B4-BE49-F238E27FC236}">
                <a16:creationId xmlns:a16="http://schemas.microsoft.com/office/drawing/2014/main" id="{EB15FB38-F3D2-E04E-4A21-1B05D891C964}"/>
              </a:ext>
            </a:extLst>
          </p:cNvPr>
          <p:cNvPicPr>
            <a:picLocks noChangeAspect="1"/>
          </p:cNvPicPr>
          <p:nvPr/>
        </p:nvPicPr>
        <p:blipFill>
          <a:blip r:embed="rId3"/>
          <a:stretch>
            <a:fillRect/>
          </a:stretch>
        </p:blipFill>
        <p:spPr>
          <a:xfrm>
            <a:off x="446522" y="2752165"/>
            <a:ext cx="5124450" cy="305752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5 % av arealet i Evje og Hornes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426455162"/>
              </p:ext>
            </p:extLst>
          </p:nvPr>
        </p:nvGraphicFramePr>
        <p:xfrm>
          <a:off x="5978284" y="2752165"/>
          <a:ext cx="6040247" cy="3057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670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632291" cy="685606"/>
          </a:xfrm>
        </p:spPr>
        <p:txBody>
          <a:bodyPr/>
          <a:lstStyle/>
          <a:p>
            <a:r>
              <a:rPr lang="nn-NO" dirty="0"/>
              <a:t>Planlagt arealbruk</a:t>
            </a:r>
            <a:endParaRPr lang="nb-NO" dirty="0"/>
          </a:p>
        </p:txBody>
      </p:sp>
      <p:sp>
        <p:nvSpPr>
          <p:cNvPr id="3" name="Plassholder for innhold 2"/>
          <p:cNvSpPr>
            <a:spLocks noGrp="1"/>
          </p:cNvSpPr>
          <p:nvPr>
            <p:ph idx="1"/>
          </p:nvPr>
        </p:nvSpPr>
        <p:spPr>
          <a:xfrm>
            <a:off x="472272" y="1167319"/>
            <a:ext cx="4632291" cy="4679577"/>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Evje og Hornnes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tilsvarande 2,6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meir enn 8 000 dekar skog og         1 000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93B3E95C-C173-BA31-DC85-4C159D4E6192}"/>
              </a:ext>
            </a:extLst>
          </p:cNvPr>
          <p:cNvPicPr>
            <a:picLocks noChangeAspect="1"/>
          </p:cNvPicPr>
          <p:nvPr/>
        </p:nvPicPr>
        <p:blipFill>
          <a:blip r:embed="rId4"/>
          <a:stretch>
            <a:fillRect/>
          </a:stretch>
        </p:blipFill>
        <p:spPr>
          <a:xfrm>
            <a:off x="5459230" y="652671"/>
            <a:ext cx="6634703" cy="5255147"/>
          </a:xfrm>
          <a:prstGeom prst="rect">
            <a:avLst/>
          </a:prstGeom>
        </p:spPr>
      </p:pic>
      <p:sp>
        <p:nvSpPr>
          <p:cNvPr id="5" name="TekstSylinder 4"/>
          <p:cNvSpPr txBox="1"/>
          <p:nvPr/>
        </p:nvSpPr>
        <p:spPr>
          <a:xfrm>
            <a:off x="10740259" y="6205329"/>
            <a:ext cx="13536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4" y="1221114"/>
            <a:ext cx="4869453" cy="322498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1740 bruksenheter til fritid i Evje og Hornes, og nesten 3000 eiere (alle eierandeler inkludert).</a:t>
            </a:r>
          </a:p>
          <a:p>
            <a:endParaRPr lang="nb-NO" sz="2000" dirty="0"/>
          </a:p>
          <a:p>
            <a:r>
              <a:rPr lang="nb-NO" sz="2000" dirty="0"/>
              <a:t>Figur gir en oversikt på antall hytteeiere fordelt på kommuner.</a:t>
            </a:r>
          </a:p>
          <a:p>
            <a:endParaRPr lang="nb-NO" sz="2000" dirty="0"/>
          </a:p>
          <a:p>
            <a:r>
              <a:rPr lang="nb-NO" sz="2000" dirty="0"/>
              <a:t>Kristiansand er største «hytteeierkommune».</a:t>
            </a:r>
          </a:p>
        </p:txBody>
      </p:sp>
      <p:pic>
        <p:nvPicPr>
          <p:cNvPr id="4" name="Bilde 3" descr="Bilde gir en oversikt på antall hytteeiere fordelt på kommuner. ">
            <a:extLst>
              <a:ext uri="{FF2B5EF4-FFF2-40B4-BE49-F238E27FC236}">
                <a16:creationId xmlns:a16="http://schemas.microsoft.com/office/drawing/2014/main" id="{42D68F10-1A8F-0119-0304-E4338EF842E7}"/>
              </a:ext>
            </a:extLst>
          </p:cNvPr>
          <p:cNvPicPr>
            <a:picLocks noChangeAspect="1"/>
          </p:cNvPicPr>
          <p:nvPr/>
        </p:nvPicPr>
        <p:blipFill>
          <a:blip r:embed="rId3"/>
          <a:stretch>
            <a:fillRect/>
          </a:stretch>
        </p:blipFill>
        <p:spPr>
          <a:xfrm>
            <a:off x="5797827" y="1581329"/>
            <a:ext cx="5895975" cy="393382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835407" y="5086133"/>
            <a:ext cx="4780202" cy="584775"/>
          </a:xfrm>
          <a:prstGeom prst="rect">
            <a:avLst/>
          </a:prstGeom>
          <a:noFill/>
        </p:spPr>
        <p:txBody>
          <a:bodyPr wrap="square" rtlCol="0">
            <a:spAutoFit/>
          </a:bodyPr>
          <a:lstStyle/>
          <a:p>
            <a:pPr algn="l"/>
            <a:r>
              <a:rPr lang="nb-NO" sz="1600" dirty="0"/>
              <a:t>SSB spår befolkningsøkning i Evje og Hornnes som følge av positiv netto innvandring.</a:t>
            </a:r>
          </a:p>
        </p:txBody>
      </p:sp>
      <p:sp>
        <p:nvSpPr>
          <p:cNvPr id="8" name="TekstSylinder 7"/>
          <p:cNvSpPr txBox="1"/>
          <p:nvPr/>
        </p:nvSpPr>
        <p:spPr>
          <a:xfrm>
            <a:off x="6395879" y="4963021"/>
            <a:ext cx="5284574"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3,2 til 2,7 i 2040. Aldringen er svakere i Evje og Hornnes enn snittet for Agder. </a:t>
            </a:r>
          </a:p>
        </p:txBody>
      </p:sp>
      <p:sp>
        <p:nvSpPr>
          <p:cNvPr id="5" name="TekstSylinder 4">
            <a:extLst>
              <a:ext uri="{FF2B5EF4-FFF2-40B4-BE49-F238E27FC236}">
                <a16:creationId xmlns:a16="http://schemas.microsoft.com/office/drawing/2014/main" id="{FADF72F8-05EB-5CF0-E417-2616EBA82138}"/>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graphicFrame>
        <p:nvGraphicFramePr>
          <p:cNvPr id="6" name="Diagram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075873422"/>
              </p:ext>
            </p:extLst>
          </p:nvPr>
        </p:nvGraphicFramePr>
        <p:xfrm>
          <a:off x="482363" y="1523162"/>
          <a:ext cx="5133246" cy="3384739"/>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EAC2E0C8-0CF5-2B41-9BDA-13D800EC52C8}"/>
              </a:ext>
            </a:extLst>
          </p:cNvPr>
          <p:cNvPicPr>
            <a:picLocks noChangeAspect="1"/>
          </p:cNvPicPr>
          <p:nvPr/>
        </p:nvPicPr>
        <p:blipFill>
          <a:blip r:embed="rId5"/>
          <a:stretch>
            <a:fillRect/>
          </a:stretch>
        </p:blipFill>
        <p:spPr>
          <a:xfrm>
            <a:off x="6110620" y="1523163"/>
            <a:ext cx="5867394" cy="3165570"/>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 og distrikt</a:t>
            </a:r>
          </a:p>
        </p:txBody>
      </p:sp>
      <p:sp>
        <p:nvSpPr>
          <p:cNvPr id="5" name="TekstSylinder 4"/>
          <p:cNvSpPr txBox="1"/>
          <p:nvPr/>
        </p:nvSpPr>
        <p:spPr>
          <a:xfrm>
            <a:off x="496763" y="1476245"/>
            <a:ext cx="5873892" cy="5078313"/>
          </a:xfrm>
          <a:prstGeom prst="rect">
            <a:avLst/>
          </a:prstGeom>
          <a:noFill/>
        </p:spPr>
        <p:txBody>
          <a:bodyPr wrap="square" rtlCol="0">
            <a:spAutoFit/>
          </a:bodyPr>
          <a:lstStyle/>
          <a:p>
            <a:pPr algn="l"/>
            <a:r>
              <a:rPr lang="nb-NO" dirty="0"/>
              <a:t>Fra 2018 til 2023 økte folketallet i Evje og Hornnes med 279 personer (7,7 %). Denne enorme veksten skyldes mottak av flyktninger i 2022 (ca. 150 til akuttmottak).</a:t>
            </a:r>
          </a:p>
          <a:p>
            <a:pPr algn="l"/>
            <a:endParaRPr lang="nb-NO" dirty="0"/>
          </a:p>
          <a:p>
            <a:r>
              <a:rPr lang="nb-NO" dirty="0"/>
              <a:t>De sentrumsnære grunnkretsene Hornåsen og </a:t>
            </a:r>
            <a:r>
              <a:rPr lang="nb-NO" dirty="0" err="1"/>
              <a:t>Kyrkjebygda</a:t>
            </a:r>
            <a:r>
              <a:rPr lang="nb-NO" dirty="0"/>
              <a:t> økte i perioden med til sammen 91 personer, mens Evje sentrum gikk opp med 149 (akuttmottak sokner </a:t>
            </a:r>
            <a:r>
              <a:rPr lang="nb-NO"/>
              <a:t>til sentrum). </a:t>
            </a:r>
            <a:r>
              <a:rPr lang="nb-NO" dirty="0"/>
              <a:t>Mindre sentrale grunnkretser har stort sett hatt svakere utvikling, men unntak her er Hovland som vokste med 36 personer.</a:t>
            </a:r>
          </a:p>
          <a:p>
            <a:pPr algn="l"/>
            <a:endParaRPr lang="nb-NO" dirty="0"/>
          </a:p>
          <a:p>
            <a:r>
              <a:rPr lang="nb-NO" dirty="0"/>
              <a:t>Innvandring til byene, aldring, og søken etter nærhet til service/tjenester​ og arbeidsmarked​ gjør at mange kommuner kan oppleve vekst i kommunesenter og tettsteder uavhengig av befolkningsutviklingen i kommunen samlet sett. </a:t>
            </a:r>
          </a:p>
          <a:p>
            <a:endParaRPr lang="nb-NO" dirty="0"/>
          </a:p>
          <a:p>
            <a:endParaRPr lang="nb-NO" dirty="0"/>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4" y="0"/>
            <a:ext cx="5545616" cy="5998863"/>
          </a:xfr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4311" y="374106"/>
            <a:ext cx="4370558" cy="685606"/>
          </a:xfrm>
        </p:spPr>
        <p:txBody>
          <a:bodyPr/>
          <a:lstStyle/>
          <a:p>
            <a:r>
              <a:rPr lang="nb-NO" dirty="0"/>
              <a:t>Boligbygging 	</a:t>
            </a:r>
          </a:p>
        </p:txBody>
      </p:sp>
      <p:sp>
        <p:nvSpPr>
          <p:cNvPr id="7" name="Plassholder for innhold 2"/>
          <p:cNvSpPr txBox="1">
            <a:spLocks/>
          </p:cNvSpPr>
          <p:nvPr/>
        </p:nvSpPr>
        <p:spPr>
          <a:xfrm>
            <a:off x="467861" y="1221115"/>
            <a:ext cx="5511413" cy="95654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igangsatt i gjennomsnitt 18 boliger i året, hvorav ca. 39 % var eneboliger.</a:t>
            </a:r>
          </a:p>
        </p:txBody>
      </p:sp>
      <p:sp>
        <p:nvSpPr>
          <p:cNvPr id="6" name="Tittel 1">
            <a:extLst>
              <a:ext uri="{FF2B5EF4-FFF2-40B4-BE49-F238E27FC236}">
                <a16:creationId xmlns:a16="http://schemas.microsoft.com/office/drawing/2014/main" id="{0E1C9FD9-C757-D831-7CEA-FE94DC67CFA7}"/>
              </a:ext>
            </a:extLst>
          </p:cNvPr>
          <p:cNvSpPr txBox="1">
            <a:spLocks/>
          </p:cNvSpPr>
          <p:nvPr/>
        </p:nvSpPr>
        <p:spPr>
          <a:xfrm>
            <a:off x="6634568" y="374106"/>
            <a:ext cx="437055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1 923 boliger i kommunen (bebodde og ubebodde).</a:t>
            </a:r>
          </a:p>
        </p:txBody>
      </p:sp>
      <p:sp>
        <p:nvSpPr>
          <p:cNvPr id="5" name="TekstSylinder 4">
            <a:extLst>
              <a:ext uri="{FF2B5EF4-FFF2-40B4-BE49-F238E27FC236}">
                <a16:creationId xmlns:a16="http://schemas.microsoft.com/office/drawing/2014/main" id="{82449FFE-8718-15C8-60AE-06D60B601888}"/>
              </a:ext>
            </a:extLst>
          </p:cNvPr>
          <p:cNvSpPr txBox="1"/>
          <p:nvPr/>
        </p:nvSpPr>
        <p:spPr>
          <a:xfrm>
            <a:off x="9613879" y="6228226"/>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466401449"/>
              </p:ext>
            </p:extLst>
          </p:nvPr>
        </p:nvGraphicFramePr>
        <p:xfrm>
          <a:off x="467861" y="2387167"/>
          <a:ext cx="5439410"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948140943"/>
              </p:ext>
            </p:extLst>
          </p:nvPr>
        </p:nvGraphicFramePr>
        <p:xfrm>
          <a:off x="6289926" y="2387167"/>
          <a:ext cx="5747385" cy="32497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b-NO" dirty="0"/>
              <a:t>Sysselsetting</a:t>
            </a:r>
          </a:p>
        </p:txBody>
      </p:sp>
      <p:sp>
        <p:nvSpPr>
          <p:cNvPr id="5" name="Plassholder for innhold 3"/>
          <p:cNvSpPr>
            <a:spLocks noGrp="1"/>
          </p:cNvSpPr>
          <p:nvPr>
            <p:ph sz="half" idx="1"/>
          </p:nvPr>
        </p:nvSpPr>
        <p:spPr>
          <a:xfrm>
            <a:off x="573578" y="1093481"/>
            <a:ext cx="5277911" cy="2537994"/>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Evje og Hornnes:</a:t>
            </a:r>
          </a:p>
          <a:p>
            <a:r>
              <a:rPr lang="nb-NO" sz="2000" dirty="0"/>
              <a:t>Lavere sysselsettingsandel enn gjennomsnittet for fylket. </a:t>
            </a:r>
          </a:p>
        </p:txBody>
      </p:sp>
      <p:graphicFrame>
        <p:nvGraphicFramePr>
          <p:cNvPr id="6" name="Tabell 5"/>
          <p:cNvGraphicFramePr>
            <a:graphicFrameLocks noGrp="1"/>
          </p:cNvGraphicFramePr>
          <p:nvPr>
            <p:extLst>
              <p:ext uri="{D42A27DB-BD31-4B8C-83A1-F6EECF244321}">
                <p14:modId xmlns:p14="http://schemas.microsoft.com/office/powerpoint/2010/main" val="2806131377"/>
              </p:ext>
            </p:extLst>
          </p:nvPr>
        </p:nvGraphicFramePr>
        <p:xfrm>
          <a:off x="573578" y="3839493"/>
          <a:ext cx="4929736" cy="1493520"/>
        </p:xfrm>
        <a:graphic>
          <a:graphicData uri="http://schemas.openxmlformats.org/drawingml/2006/table">
            <a:tbl>
              <a:tblPr firstRow="1" bandRow="1">
                <a:tableStyleId>{7DF18680-E054-41AD-8BC1-D1AEF772440D}</a:tableStyleId>
              </a:tblPr>
              <a:tblGrid>
                <a:gridCol w="1563132">
                  <a:extLst>
                    <a:ext uri="{9D8B030D-6E8A-4147-A177-3AD203B41FA5}">
                      <a16:colId xmlns:a16="http://schemas.microsoft.com/office/drawing/2014/main" val="458187021"/>
                    </a:ext>
                  </a:extLst>
                </a:gridCol>
                <a:gridCol w="901736">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a:t>20-66</a:t>
                      </a:r>
                      <a:endParaRPr lang="nb-NO" sz="1600" b="1"/>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dirty="0"/>
                        <a:t>Evje</a:t>
                      </a:r>
                      <a:r>
                        <a:rPr lang="nb-NO" sz="1400" baseline="0" dirty="0"/>
                        <a:t> og Hornnes</a:t>
                      </a:r>
                      <a:endParaRPr lang="nb-NO" sz="1400" b="1" dirty="0"/>
                    </a:p>
                  </a:txBody>
                  <a:tcPr anchor="ctr"/>
                </a:tc>
                <a:tc>
                  <a:txBody>
                    <a:bodyPr/>
                    <a:lstStyle/>
                    <a:p>
                      <a:pPr algn="ctr"/>
                      <a:r>
                        <a:rPr lang="nb-NO" sz="1400" dirty="0"/>
                        <a:t>69,8</a:t>
                      </a:r>
                      <a:endParaRPr lang="nb-NO" sz="1400" b="1" dirty="0"/>
                    </a:p>
                  </a:txBody>
                  <a:tcPr anchor="ctr"/>
                </a:tc>
                <a:tc>
                  <a:txBody>
                    <a:bodyPr/>
                    <a:lstStyle/>
                    <a:p>
                      <a:pPr algn="ctr"/>
                      <a:r>
                        <a:rPr lang="nb-NO" sz="1400" dirty="0"/>
                        <a:t>73,4</a:t>
                      </a:r>
                      <a:endParaRPr lang="nb-NO" sz="1400" b="1" dirty="0"/>
                    </a:p>
                  </a:txBody>
                  <a:tcPr anchor="ctr"/>
                </a:tc>
                <a:tc>
                  <a:txBody>
                    <a:bodyPr/>
                    <a:lstStyle/>
                    <a:p>
                      <a:pPr algn="ctr"/>
                      <a:r>
                        <a:rPr lang="nb-NO" sz="1400"/>
                        <a:t>66,1</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58003C4A-D2CF-3C72-8A49-9611371615F0}"/>
              </a:ext>
            </a:extLst>
          </p:cNvPr>
          <p:cNvSpPr txBox="1"/>
          <p:nvPr/>
        </p:nvSpPr>
        <p:spPr>
          <a:xfrm>
            <a:off x="488633" y="5517508"/>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BF95AF5A-8E02-1A1B-6B17-7BB61AB7A6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313026"/>
          </a:xfrm>
        </p:spPr>
        <p:txBody>
          <a:bodyPr>
            <a:noAutofit/>
          </a:bodyPr>
          <a:lstStyle/>
          <a:p>
            <a:r>
              <a:rPr lang="nb-NO" sz="2000" dirty="0"/>
              <a:t>Evje og Hornnes er senterkommune for Bygland og Åseral. 68 % av sysselsatte med bosted i Evje og Hornnes jobber i hjemkommunen. 10 % jobber i Kristiansand per 4. kvartal 2023 (SSB). </a:t>
            </a:r>
          </a:p>
          <a:p>
            <a:endParaRPr lang="nb-NO" sz="2000" i="1" dirty="0"/>
          </a:p>
        </p:txBody>
      </p:sp>
      <p:sp>
        <p:nvSpPr>
          <p:cNvPr id="29" name="TekstSylinder 28"/>
          <p:cNvSpPr txBox="1"/>
          <p:nvPr/>
        </p:nvSpPr>
        <p:spPr>
          <a:xfrm>
            <a:off x="4376817" y="5162244"/>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816779D2-9882-8FC3-1EAC-CED2C2920942}"/>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pic>
        <p:nvPicPr>
          <p:cNvPr id="42" name="Bilde 41" descr="Et bilde som viser de viktigste pendlingsrelasjonene for kommunen.">
            <a:extLst>
              <a:ext uri="{FF2B5EF4-FFF2-40B4-BE49-F238E27FC236}">
                <a16:creationId xmlns:a16="http://schemas.microsoft.com/office/drawing/2014/main" id="{F6700465-B45C-1505-9A1D-65A920E08202}"/>
              </a:ext>
            </a:extLst>
          </p:cNvPr>
          <p:cNvPicPr>
            <a:picLocks noChangeAspect="1"/>
          </p:cNvPicPr>
          <p:nvPr/>
        </p:nvPicPr>
        <p:blipFill>
          <a:blip r:embed="rId5"/>
          <a:stretch>
            <a:fillRect/>
          </a:stretch>
        </p:blipFill>
        <p:spPr>
          <a:xfrm>
            <a:off x="152266" y="2560271"/>
            <a:ext cx="4097426" cy="3455171"/>
          </a:xfrm>
          <a:prstGeom prst="rect">
            <a:avLst/>
          </a:prstGeom>
        </p:spPr>
      </p:pic>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8" y="4867697"/>
            <a:ext cx="5865341" cy="584775"/>
          </a:xfrm>
          <a:prstGeom prst="rect">
            <a:avLst/>
          </a:prstGeom>
          <a:noFill/>
        </p:spPr>
        <p:txBody>
          <a:bodyPr wrap="square" rtlCol="0">
            <a:spAutoFit/>
          </a:bodyPr>
          <a:lstStyle/>
          <a:p>
            <a:pPr algn="l"/>
            <a:r>
              <a:rPr lang="nb-NO" sz="1600" dirty="0"/>
              <a:t>Evje og Hornnes har en lavere andel ansatte i privat sektor enn snittet for Agder og Norge. </a:t>
            </a:r>
          </a:p>
        </p:txBody>
      </p:sp>
      <p:graphicFrame>
        <p:nvGraphicFramePr>
          <p:cNvPr id="8" name="Tabell 7">
            <a:extLst>
              <a:ext uri="{FF2B5EF4-FFF2-40B4-BE49-F238E27FC236}">
                <a16:creationId xmlns:a16="http://schemas.microsoft.com/office/drawing/2014/main" id="{D87AA4E6-2927-8A59-BD20-23A1F7350089}"/>
              </a:ext>
            </a:extLst>
          </p:cNvPr>
          <p:cNvGraphicFramePr>
            <a:graphicFrameLocks noGrp="1"/>
          </p:cNvGraphicFramePr>
          <p:nvPr>
            <p:extLst>
              <p:ext uri="{D42A27DB-BD31-4B8C-83A1-F6EECF244321}">
                <p14:modId xmlns:p14="http://schemas.microsoft.com/office/powerpoint/2010/main" val="1760003552"/>
              </p:ext>
            </p:extLst>
          </p:nvPr>
        </p:nvGraphicFramePr>
        <p:xfrm>
          <a:off x="7529804" y="4739487"/>
          <a:ext cx="4488026" cy="1171029"/>
        </p:xfrm>
        <a:graphic>
          <a:graphicData uri="http://schemas.openxmlformats.org/drawingml/2006/table">
            <a:tbl>
              <a:tblPr firstRow="1"/>
              <a:tblGrid>
                <a:gridCol w="1735494">
                  <a:extLst>
                    <a:ext uri="{9D8B030D-6E8A-4147-A177-3AD203B41FA5}">
                      <a16:colId xmlns:a16="http://schemas.microsoft.com/office/drawing/2014/main" val="595507636"/>
                    </a:ext>
                  </a:extLst>
                </a:gridCol>
                <a:gridCol w="578498">
                  <a:extLst>
                    <a:ext uri="{9D8B030D-6E8A-4147-A177-3AD203B41FA5}">
                      <a16:colId xmlns:a16="http://schemas.microsoft.com/office/drawing/2014/main" val="1214637749"/>
                    </a:ext>
                  </a:extLst>
                </a:gridCol>
                <a:gridCol w="520551">
                  <a:extLst>
                    <a:ext uri="{9D8B030D-6E8A-4147-A177-3AD203B41FA5}">
                      <a16:colId xmlns:a16="http://schemas.microsoft.com/office/drawing/2014/main" val="3701575589"/>
                    </a:ext>
                  </a:extLst>
                </a:gridCol>
                <a:gridCol w="708635">
                  <a:extLst>
                    <a:ext uri="{9D8B030D-6E8A-4147-A177-3AD203B41FA5}">
                      <a16:colId xmlns:a16="http://schemas.microsoft.com/office/drawing/2014/main" val="4217310893"/>
                    </a:ext>
                  </a:extLst>
                </a:gridCol>
                <a:gridCol w="944848">
                  <a:extLst>
                    <a:ext uri="{9D8B030D-6E8A-4147-A177-3AD203B41FA5}">
                      <a16:colId xmlns:a16="http://schemas.microsoft.com/office/drawing/2014/main" val="3449418284"/>
                    </a:ext>
                  </a:extLst>
                </a:gridCol>
              </a:tblGrid>
              <a:tr h="126137">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Evje og Hornnes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88353187"/>
                  </a:ext>
                </a:extLst>
              </a:tr>
              <a:tr h="126137">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9051890"/>
                  </a:ext>
                </a:extLst>
              </a:tr>
              <a:tr h="180702">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843980"/>
                  </a:ext>
                </a:extLst>
              </a:tr>
              <a:tr h="158385">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440472"/>
                  </a:ext>
                </a:extLst>
              </a:tr>
              <a:tr h="126137">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309300"/>
                  </a:ext>
                </a:extLst>
              </a:tr>
              <a:tr h="180702">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26,3 %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1723658"/>
                  </a:ext>
                </a:extLst>
              </a:tr>
              <a:tr h="126137">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57,4 %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422972"/>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965650874"/>
              </p:ext>
            </p:extLst>
          </p:nvPr>
        </p:nvGraphicFramePr>
        <p:xfrm>
          <a:off x="676028" y="1502807"/>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3290614152"/>
              </p:ext>
            </p:extLst>
          </p:nvPr>
        </p:nvGraphicFramePr>
        <p:xfrm>
          <a:off x="6865610" y="1502807"/>
          <a:ext cx="5247833"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E84CB8-E3BC-4ED1-9892-48BFB2DA6766}">
  <ds:schemaRefs>
    <ds:schemaRef ds:uri="http://purl.org/dc/terms/"/>
    <ds:schemaRef ds:uri="http://schemas.microsoft.com/office/2006/documentManagement/types"/>
    <ds:schemaRef ds:uri="549b603a-3c19-46c1-8987-e792084663ae"/>
    <ds:schemaRef ds:uri="http://purl.org/dc/elements/1.1/"/>
    <ds:schemaRef ds:uri="dbde4e59-9b61-48a0-a4d9-cce2922754f5"/>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61F8A2A-AC2C-4CF7-B2D1-8A87BBB01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6329</TotalTime>
  <Words>2715</Words>
  <Application>Microsoft Office PowerPoint</Application>
  <PresentationFormat>Widescreen</PresentationFormat>
  <Paragraphs>358</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Evje og Hornnes</vt:lpstr>
      <vt:lpstr>Kjappe fakta om Evje og Hornnes kommune</vt:lpstr>
      <vt:lpstr>Befolkning og demografi</vt:lpstr>
      <vt:lpstr>Befolkningsutvikling og distrikt</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303</cp:revision>
  <dcterms:created xsi:type="dcterms:W3CDTF">2021-09-13T19:20:02Z</dcterms:created>
  <dcterms:modified xsi:type="dcterms:W3CDTF">2024-11-11T08:30:53Z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