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31"/>
  </p:notesMasterIdLst>
  <p:sldIdLst>
    <p:sldId id="256" r:id="rId6"/>
    <p:sldId id="260" r:id="rId7"/>
    <p:sldId id="274" r:id="rId8"/>
    <p:sldId id="273" r:id="rId9"/>
    <p:sldId id="292" r:id="rId10"/>
    <p:sldId id="267" r:id="rId11"/>
    <p:sldId id="272" r:id="rId12"/>
    <p:sldId id="284" r:id="rId13"/>
    <p:sldId id="293" r:id="rId14"/>
    <p:sldId id="279" r:id="rId15"/>
    <p:sldId id="262" r:id="rId16"/>
    <p:sldId id="282" r:id="rId17"/>
    <p:sldId id="285" r:id="rId18"/>
    <p:sldId id="283" r:id="rId19"/>
    <p:sldId id="276" r:id="rId20"/>
    <p:sldId id="275" r:id="rId21"/>
    <p:sldId id="277" r:id="rId22"/>
    <p:sldId id="289" r:id="rId23"/>
    <p:sldId id="264" r:id="rId24"/>
    <p:sldId id="268" r:id="rId25"/>
    <p:sldId id="269" r:id="rId26"/>
    <p:sldId id="1093" r:id="rId27"/>
    <p:sldId id="1097" r:id="rId28"/>
    <p:sldId id="1096" r:id="rId29"/>
    <p:sldId id="287"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A9DA"/>
    <a:srgbClr val="00B050"/>
    <a:srgbClr val="352D86"/>
    <a:srgbClr val="002060"/>
    <a:srgbClr val="00695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96C56-15B3-4427-BF53-64C0346AE283}" v="10" dt="2024-11-11T08:47:39.67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2" autoAdjust="0"/>
    <p:restoredTop sz="94484" autoAdjust="0"/>
  </p:normalViewPr>
  <p:slideViewPr>
    <p:cSldViewPr snapToGrid="0">
      <p:cViewPr varScale="1">
        <p:scale>
          <a:sx n="98" d="100"/>
          <a:sy n="98" d="100"/>
        </p:scale>
        <p:origin x="96" y="228"/>
      </p:cViewPr>
      <p:guideLst/>
    </p:cSldViewPr>
  </p:slideViewPr>
  <p:outlineViewPr>
    <p:cViewPr>
      <p:scale>
        <a:sx n="33" d="100"/>
        <a:sy n="33" d="100"/>
      </p:scale>
      <p:origin x="0" y="-7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35F1F002-1860-4BC8-9F4F-4CEB522C2F9A}"/>
    <pc:docChg chg="custSel modSld">
      <pc:chgData name="Michaelsen, Børje" userId="c36523e3-11ed-4011-9a41-1983019c0634" providerId="ADAL" clId="{35F1F002-1860-4BC8-9F4F-4CEB522C2F9A}" dt="2024-09-20T08:29:36.251" v="43" actId="20577"/>
      <pc:docMkLst>
        <pc:docMk/>
      </pc:docMkLst>
      <pc:sldChg chg="addSp delSp modSp mod">
        <pc:chgData name="Michaelsen, Børje" userId="c36523e3-11ed-4011-9a41-1983019c0634" providerId="ADAL" clId="{35F1F002-1860-4BC8-9F4F-4CEB522C2F9A}" dt="2024-09-12T11:48:08.576" v="18" actId="20577"/>
        <pc:sldMkLst>
          <pc:docMk/>
          <pc:sldMk cId="340623003" sldId="274"/>
        </pc:sldMkLst>
        <pc:spChg chg="mod">
          <ac:chgData name="Michaelsen, Børje" userId="c36523e3-11ed-4011-9a41-1983019c0634" providerId="ADAL" clId="{35F1F002-1860-4BC8-9F4F-4CEB522C2F9A}" dt="2024-09-12T11:48:08.576" v="18" actId="20577"/>
          <ac:spMkLst>
            <pc:docMk/>
            <pc:sldMk cId="340623003" sldId="274"/>
            <ac:spMk id="8" creationId="{00000000-0000-0000-0000-000000000000}"/>
          </ac:spMkLst>
        </pc:spChg>
        <pc:picChg chg="del">
          <ac:chgData name="Michaelsen, Børje" userId="c36523e3-11ed-4011-9a41-1983019c0634" providerId="ADAL" clId="{35F1F002-1860-4BC8-9F4F-4CEB522C2F9A}" dt="2024-09-12T11:34:58.981" v="0" actId="478"/>
          <ac:picMkLst>
            <pc:docMk/>
            <pc:sldMk cId="340623003" sldId="274"/>
            <ac:picMk id="3" creationId="{00000000-0000-0000-0000-000000000000}"/>
          </ac:picMkLst>
        </pc:picChg>
        <pc:picChg chg="add mod">
          <ac:chgData name="Michaelsen, Børje" userId="c36523e3-11ed-4011-9a41-1983019c0634" providerId="ADAL" clId="{35F1F002-1860-4BC8-9F4F-4CEB522C2F9A}" dt="2024-09-12T11:44:50.930" v="16" actId="962"/>
          <ac:picMkLst>
            <pc:docMk/>
            <pc:sldMk cId="340623003" sldId="274"/>
            <ac:picMk id="9" creationId="{A1161F94-09BE-0F8C-F085-BF65F541D3AF}"/>
          </ac:picMkLst>
        </pc:picChg>
      </pc:sldChg>
      <pc:sldChg chg="modSp">
        <pc:chgData name="Michaelsen, Børje" userId="c36523e3-11ed-4011-9a41-1983019c0634" providerId="ADAL" clId="{35F1F002-1860-4BC8-9F4F-4CEB522C2F9A}" dt="2024-09-20T08:28:30.471" v="20" actId="962"/>
        <pc:sldMkLst>
          <pc:docMk/>
          <pc:sldMk cId="3663715429" sldId="292"/>
        </pc:sldMkLst>
        <pc:graphicFrameChg chg="mod">
          <ac:chgData name="Michaelsen, Børje" userId="c36523e3-11ed-4011-9a41-1983019c0634" providerId="ADAL" clId="{35F1F002-1860-4BC8-9F4F-4CEB522C2F9A}" dt="2024-09-20T08:28:30.471" v="20" actId="962"/>
          <ac:graphicFrameMkLst>
            <pc:docMk/>
            <pc:sldMk cId="3663715429" sldId="292"/>
            <ac:graphicFrameMk id="8" creationId="{00000000-0008-0000-0100-000003000000}"/>
          </ac:graphicFrameMkLst>
        </pc:graphicFrameChg>
      </pc:sldChg>
      <pc:sldChg chg="modSp mod">
        <pc:chgData name="Michaelsen, Børje" userId="c36523e3-11ed-4011-9a41-1983019c0634" providerId="ADAL" clId="{35F1F002-1860-4BC8-9F4F-4CEB522C2F9A}" dt="2024-09-20T08:29:20.084" v="27" actId="13238"/>
        <pc:sldMkLst>
          <pc:docMk/>
          <pc:sldMk cId="2387024631" sldId="293"/>
        </pc:sldMkLst>
        <pc:graphicFrameChg chg="modGraphic">
          <ac:chgData name="Michaelsen, Børje" userId="c36523e3-11ed-4011-9a41-1983019c0634" providerId="ADAL" clId="{35F1F002-1860-4BC8-9F4F-4CEB522C2F9A}" dt="2024-09-20T08:29:20.084" v="27" actId="13238"/>
          <ac:graphicFrameMkLst>
            <pc:docMk/>
            <pc:sldMk cId="2387024631" sldId="293"/>
            <ac:graphicFrameMk id="7" creationId="{949606B3-6B16-DD9E-1659-7366D3BDB4FC}"/>
          </ac:graphicFrameMkLst>
        </pc:graphicFrameChg>
      </pc:sldChg>
      <pc:sldChg chg="modSp mod">
        <pc:chgData name="Michaelsen, Børje" userId="c36523e3-11ed-4011-9a41-1983019c0634" providerId="ADAL" clId="{35F1F002-1860-4BC8-9F4F-4CEB522C2F9A}" dt="2024-09-20T08:29:13.070" v="26" actId="962"/>
        <pc:sldMkLst>
          <pc:docMk/>
          <pc:sldMk cId="559240798" sldId="1093"/>
        </pc:sldMkLst>
        <pc:picChg chg="mod">
          <ac:chgData name="Michaelsen, Børje" userId="c36523e3-11ed-4011-9a41-1983019c0634" providerId="ADAL" clId="{35F1F002-1860-4BC8-9F4F-4CEB522C2F9A}" dt="2024-09-20T08:28:54.634" v="22" actId="962"/>
          <ac:picMkLst>
            <pc:docMk/>
            <pc:sldMk cId="559240798" sldId="1093"/>
            <ac:picMk id="2" creationId="{23C32A13-BDFF-5833-54C0-3B42222D5EE2}"/>
          </ac:picMkLst>
        </pc:picChg>
        <pc:picChg chg="mod">
          <ac:chgData name="Michaelsen, Børje" userId="c36523e3-11ed-4011-9a41-1983019c0634" providerId="ADAL" clId="{35F1F002-1860-4BC8-9F4F-4CEB522C2F9A}" dt="2024-09-20T08:29:13.070" v="26" actId="962"/>
          <ac:picMkLst>
            <pc:docMk/>
            <pc:sldMk cId="559240798" sldId="1093"/>
            <ac:picMk id="3" creationId="{9EB3D0B3-EE7B-8BD6-865A-731DFE113E4F}"/>
          </ac:picMkLst>
        </pc:picChg>
        <pc:picChg chg="mod">
          <ac:chgData name="Michaelsen, Børje" userId="c36523e3-11ed-4011-9a41-1983019c0634" providerId="ADAL" clId="{35F1F002-1860-4BC8-9F4F-4CEB522C2F9A}" dt="2024-09-20T08:29:04.401" v="24" actId="962"/>
          <ac:picMkLst>
            <pc:docMk/>
            <pc:sldMk cId="559240798" sldId="1093"/>
            <ac:picMk id="4" creationId="{2ECE8EDE-3DA3-8024-10FA-C0E1E01619B6}"/>
          </ac:picMkLst>
        </pc:picChg>
      </pc:sldChg>
      <pc:sldChg chg="modNotesTx">
        <pc:chgData name="Michaelsen, Børje" userId="c36523e3-11ed-4011-9a41-1983019c0634" providerId="ADAL" clId="{35F1F002-1860-4BC8-9F4F-4CEB522C2F9A}" dt="2024-09-20T08:29:36.251" v="43" actId="20577"/>
        <pc:sldMkLst>
          <pc:docMk/>
          <pc:sldMk cId="1620681685" sldId="1096"/>
        </pc:sldMkLst>
      </pc:sldChg>
    </pc:docChg>
  </pc:docChgLst>
  <pc:docChgLst>
    <pc:chgData name="Michaelsen, Børje" userId="c36523e3-11ed-4011-9a41-1983019c0634" providerId="ADAL" clId="{3D010FB4-787F-48DE-BF62-7104C685CCA4}"/>
    <pc:docChg chg="custSel modSld">
      <pc:chgData name="Michaelsen, Børje" userId="c36523e3-11ed-4011-9a41-1983019c0634" providerId="ADAL" clId="{3D010FB4-787F-48DE-BF62-7104C685CCA4}" dt="2024-08-28T11:08:01.625" v="1991" actId="20577"/>
      <pc:docMkLst>
        <pc:docMk/>
      </pc:docMkLst>
      <pc:sldChg chg="modSp mod modNotesTx">
        <pc:chgData name="Michaelsen, Børje" userId="c36523e3-11ed-4011-9a41-1983019c0634" providerId="ADAL" clId="{3D010FB4-787F-48DE-BF62-7104C685CCA4}" dt="2024-08-06T08:29:03.785" v="502" actId="20577"/>
        <pc:sldMkLst>
          <pc:docMk/>
          <pc:sldMk cId="1380386693" sldId="260"/>
        </pc:sldMkLst>
        <pc:graphicFrameChg chg="modGraphic">
          <ac:chgData name="Michaelsen, Børje" userId="c36523e3-11ed-4011-9a41-1983019c0634" providerId="ADAL" clId="{3D010FB4-787F-48DE-BF62-7104C685CCA4}" dt="2024-08-06T08:24:27.215" v="450"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3D010FB4-787F-48DE-BF62-7104C685CCA4}" dt="2024-08-06T08:28:09.806" v="484"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3D010FB4-787F-48DE-BF62-7104C685CCA4}" dt="2024-08-06T08:26:48.274" v="470"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3D010FB4-787F-48DE-BF62-7104C685CCA4}" dt="2024-08-06T08:27:22.137" v="480"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3D010FB4-787F-48DE-BF62-7104C685CCA4}" dt="2024-08-28T11:08:01.625" v="1991" actId="20577"/>
        <pc:sldMkLst>
          <pc:docMk/>
          <pc:sldMk cId="394652420" sldId="268"/>
        </pc:sldMkLst>
        <pc:spChg chg="mod">
          <ac:chgData name="Michaelsen, Børje" userId="c36523e3-11ed-4011-9a41-1983019c0634" providerId="ADAL" clId="{3D010FB4-787F-48DE-BF62-7104C685CCA4}" dt="2024-08-28T11:08:01.625" v="1991" actId="20577"/>
          <ac:spMkLst>
            <pc:docMk/>
            <pc:sldMk cId="394652420" sldId="268"/>
            <ac:spMk id="3" creationId="{00000000-0000-0000-0000-000000000000}"/>
          </ac:spMkLst>
        </pc:spChg>
        <pc:spChg chg="mod">
          <ac:chgData name="Michaelsen, Børje" userId="c36523e3-11ed-4011-9a41-1983019c0634" providerId="ADAL" clId="{3D010FB4-787F-48DE-BF62-7104C685CCA4}" dt="2024-08-27T07:52:29.608" v="1304" actId="6549"/>
          <ac:spMkLst>
            <pc:docMk/>
            <pc:sldMk cId="394652420" sldId="268"/>
            <ac:spMk id="5" creationId="{00000000-0000-0000-0000-000000000000}"/>
          </ac:spMkLst>
        </pc:spChg>
        <pc:graphicFrameChg chg="add del mod">
          <ac:chgData name="Michaelsen, Børje" userId="c36523e3-11ed-4011-9a41-1983019c0634" providerId="ADAL" clId="{3D010FB4-787F-48DE-BF62-7104C685CCA4}" dt="2024-08-28T10:22:12.304" v="1558" actId="1076"/>
          <ac:graphicFrameMkLst>
            <pc:docMk/>
            <pc:sldMk cId="394652420" sldId="268"/>
            <ac:graphicFrameMk id="6" creationId="{D005A174-951D-5523-A50A-72D519C22056}"/>
          </ac:graphicFrameMkLst>
        </pc:graphicFrameChg>
        <pc:graphicFrameChg chg="add del mod">
          <ac:chgData name="Michaelsen, Børje" userId="c36523e3-11ed-4011-9a41-1983019c0634" providerId="ADAL" clId="{3D010FB4-787F-48DE-BF62-7104C685CCA4}" dt="2024-08-28T10:22:04.745" v="1555" actId="478"/>
          <ac:graphicFrameMkLst>
            <pc:docMk/>
            <pc:sldMk cId="394652420" sldId="268"/>
            <ac:graphicFrameMk id="8" creationId="{D005A174-951D-5523-A50A-72D519C22056}"/>
          </ac:graphicFrameMkLst>
        </pc:graphicFrameChg>
        <pc:picChg chg="del">
          <ac:chgData name="Michaelsen, Børje" userId="c36523e3-11ed-4011-9a41-1983019c0634" providerId="ADAL" clId="{3D010FB4-787F-48DE-BF62-7104C685CCA4}" dt="2024-08-27T08:11:14.211" v="1305" actId="478"/>
          <ac:picMkLst>
            <pc:docMk/>
            <pc:sldMk cId="394652420" sldId="268"/>
            <ac:picMk id="7" creationId="{00000000-0000-0000-0000-000000000000}"/>
          </ac:picMkLst>
        </pc:picChg>
      </pc:sldChg>
      <pc:sldChg chg="addSp delSp modSp mod modNotesTx">
        <pc:chgData name="Michaelsen, Børje" userId="c36523e3-11ed-4011-9a41-1983019c0634" providerId="ADAL" clId="{3D010FB4-787F-48DE-BF62-7104C685CCA4}" dt="2024-08-05T07:07:56.447" v="424" actId="20577"/>
        <pc:sldMkLst>
          <pc:docMk/>
          <pc:sldMk cId="1763573476" sldId="269"/>
        </pc:sldMkLst>
        <pc:graphicFrameChg chg="del">
          <ac:chgData name="Michaelsen, Børje" userId="c36523e3-11ed-4011-9a41-1983019c0634" providerId="ADAL" clId="{3D010FB4-787F-48DE-BF62-7104C685CCA4}" dt="2024-08-05T06:59:43.762" v="406" actId="478"/>
          <ac:graphicFrameMkLst>
            <pc:docMk/>
            <pc:sldMk cId="1763573476" sldId="269"/>
            <ac:graphicFrameMk id="4" creationId="{25EC7855-0BF3-8B8D-4721-4FA1DDA6B5F7}"/>
          </ac:graphicFrameMkLst>
        </pc:graphicFrameChg>
        <pc:graphicFrameChg chg="add mod">
          <ac:chgData name="Michaelsen, Børje" userId="c36523e3-11ed-4011-9a41-1983019c0634" providerId="ADAL" clId="{3D010FB4-787F-48DE-BF62-7104C685CCA4}" dt="2024-08-05T07:03:36.586" v="422" actId="14100"/>
          <ac:graphicFrameMkLst>
            <pc:docMk/>
            <pc:sldMk cId="1763573476" sldId="269"/>
            <ac:graphicFrameMk id="12" creationId="{EBEC2FD7-88CA-46C9-1909-E374BB98A143}"/>
          </ac:graphicFrameMkLst>
        </pc:graphicFrameChg>
      </pc:sldChg>
      <pc:sldChg chg="addSp delSp modSp mod modNotesTx">
        <pc:chgData name="Michaelsen, Børje" userId="c36523e3-11ed-4011-9a41-1983019c0634" providerId="ADAL" clId="{3D010FB4-787F-48DE-BF62-7104C685CCA4}" dt="2024-08-08T11:22:38.873" v="992"/>
        <pc:sldMkLst>
          <pc:docMk/>
          <pc:sldMk cId="1348694183" sldId="272"/>
        </pc:sldMkLst>
        <pc:graphicFrameChg chg="mod modGraphic">
          <ac:chgData name="Michaelsen, Børje" userId="c36523e3-11ed-4011-9a41-1983019c0634" providerId="ADAL" clId="{3D010FB4-787F-48DE-BF62-7104C685CCA4}" dt="2024-08-08T11:20:24.708" v="991"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3D010FB4-787F-48DE-BF62-7104C685CCA4}" dt="2024-08-08T11:19:52.281" v="982"/>
          <ac:picMkLst>
            <pc:docMk/>
            <pc:sldMk cId="1348694183" sldId="272"/>
            <ac:picMk id="3" creationId="{081DDA54-8F0C-07CE-8C4A-FD3B593BFA74}"/>
          </ac:picMkLst>
        </pc:picChg>
        <pc:picChg chg="del">
          <ac:chgData name="Michaelsen, Børje" userId="c36523e3-11ed-4011-9a41-1983019c0634" providerId="ADAL" clId="{3D010FB4-787F-48DE-BF62-7104C685CCA4}" dt="2024-08-08T11:19:51.213" v="981" actId="478"/>
          <ac:picMkLst>
            <pc:docMk/>
            <pc:sldMk cId="1348694183" sldId="272"/>
            <ac:picMk id="4" creationId="{B0E2EC55-69E3-B174-67A3-58E660209120}"/>
          </ac:picMkLst>
        </pc:picChg>
      </pc:sldChg>
      <pc:sldChg chg="addSp delSp modSp mod modNotesTx">
        <pc:chgData name="Michaelsen, Børje" userId="c36523e3-11ed-4011-9a41-1983019c0634" providerId="ADAL" clId="{3D010FB4-787F-48DE-BF62-7104C685CCA4}" dt="2024-08-13T11:58:40.288" v="1118" actId="14100"/>
        <pc:sldMkLst>
          <pc:docMk/>
          <pc:sldMk cId="340623003" sldId="274"/>
        </pc:sldMkLst>
        <pc:graphicFrameChg chg="add del mod">
          <ac:chgData name="Michaelsen, Børje" userId="c36523e3-11ed-4011-9a41-1983019c0634" providerId="ADAL" clId="{3D010FB4-787F-48DE-BF62-7104C685CCA4}" dt="2024-08-13T11:58:31.859" v="1114" actId="478"/>
          <ac:graphicFrameMkLst>
            <pc:docMk/>
            <pc:sldMk cId="340623003" sldId="274"/>
            <ac:graphicFrameMk id="6" creationId="{00000000-0008-0000-0100-000002000000}"/>
          </ac:graphicFrameMkLst>
        </pc:graphicFrameChg>
        <pc:graphicFrameChg chg="add mod">
          <ac:chgData name="Michaelsen, Børje" userId="c36523e3-11ed-4011-9a41-1983019c0634" providerId="ADAL" clId="{3D010FB4-787F-48DE-BF62-7104C685CCA4}" dt="2024-08-13T11:58:40.288" v="1118" actId="14100"/>
          <ac:graphicFrameMkLst>
            <pc:docMk/>
            <pc:sldMk cId="340623003" sldId="274"/>
            <ac:graphicFrameMk id="7" creationId="{00000000-0008-0000-0100-000002000000}"/>
          </ac:graphicFrameMkLst>
        </pc:graphicFrameChg>
        <pc:graphicFrameChg chg="del">
          <ac:chgData name="Michaelsen, Børje" userId="c36523e3-11ed-4011-9a41-1983019c0634" providerId="ADAL" clId="{3D010FB4-787F-48DE-BF62-7104C685CCA4}" dt="2024-08-13T10:51:55.265" v="1107" actId="478"/>
          <ac:graphicFrameMkLst>
            <pc:docMk/>
            <pc:sldMk cId="340623003" sldId="274"/>
            <ac:graphicFrameMk id="9" creationId="{00000000-0008-0000-0100-000002000000}"/>
          </ac:graphicFrameMkLst>
        </pc:graphicFrameChg>
      </pc:sldChg>
      <pc:sldChg chg="addSp delSp modSp mod modNotesTx">
        <pc:chgData name="Michaelsen, Børje" userId="c36523e3-11ed-4011-9a41-1983019c0634" providerId="ADAL" clId="{3D010FB4-787F-48DE-BF62-7104C685CCA4}" dt="2024-08-05T13:49:10.507" v="429" actId="207"/>
        <pc:sldMkLst>
          <pc:docMk/>
          <pc:sldMk cId="4110371661" sldId="275"/>
        </pc:sldMkLst>
        <pc:graphicFrameChg chg="del">
          <ac:chgData name="Michaelsen, Børje" userId="c36523e3-11ed-4011-9a41-1983019c0634" providerId="ADAL" clId="{3D010FB4-787F-48DE-BF62-7104C685CCA4}" dt="2024-07-31T13:31:06.496" v="372"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3D010FB4-787F-48DE-BF62-7104C685CCA4}" dt="2024-08-05T13:49:10.507" v="429" actId="207"/>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3D010FB4-787F-48DE-BF62-7104C685CCA4}" dt="2024-08-05T11:16:30.576" v="428" actId="14100"/>
        <pc:sldMkLst>
          <pc:docMk/>
          <pc:sldMk cId="768537486" sldId="276"/>
        </pc:sldMkLst>
        <pc:spChg chg="mod">
          <ac:chgData name="Michaelsen, Børje" userId="c36523e3-11ed-4011-9a41-1983019c0634" providerId="ADAL" clId="{3D010FB4-787F-48DE-BF62-7104C685CCA4}" dt="2024-07-31T12:01:36.797" v="22" actId="1076"/>
          <ac:spMkLst>
            <pc:docMk/>
            <pc:sldMk cId="768537486" sldId="276"/>
            <ac:spMk id="3" creationId="{99454CA7-BBA9-BD97-1920-60774951CB63}"/>
          </ac:spMkLst>
        </pc:spChg>
        <pc:spChg chg="del mod">
          <ac:chgData name="Michaelsen, Børje" userId="c36523e3-11ed-4011-9a41-1983019c0634" providerId="ADAL" clId="{3D010FB4-787F-48DE-BF62-7104C685CCA4}" dt="2024-07-31T12:04:38.991" v="34" actId="478"/>
          <ac:spMkLst>
            <pc:docMk/>
            <pc:sldMk cId="768537486" sldId="276"/>
            <ac:spMk id="9" creationId="{00000000-0000-0000-0000-000000000000}"/>
          </ac:spMkLst>
        </pc:spChg>
        <pc:spChg chg="add del mod">
          <ac:chgData name="Michaelsen, Børje" userId="c36523e3-11ed-4011-9a41-1983019c0634" providerId="ADAL" clId="{3D010FB4-787F-48DE-BF62-7104C685CCA4}" dt="2024-07-31T12:04:41.931" v="35" actId="478"/>
          <ac:spMkLst>
            <pc:docMk/>
            <pc:sldMk cId="768537486" sldId="276"/>
            <ac:spMk id="10" creationId="{094CFA2E-2742-9376-130E-4F34EF3DA663}"/>
          </ac:spMkLst>
        </pc:spChg>
        <pc:graphicFrameChg chg="mod modGraphic">
          <ac:chgData name="Michaelsen, Børje" userId="c36523e3-11ed-4011-9a41-1983019c0634" providerId="ADAL" clId="{3D010FB4-787F-48DE-BF62-7104C685CCA4}" dt="2024-07-31T12:13:48.621" v="75" actId="20577"/>
          <ac:graphicFrameMkLst>
            <pc:docMk/>
            <pc:sldMk cId="768537486" sldId="276"/>
            <ac:graphicFrameMk id="8" creationId="{00000000-0000-0000-0000-000000000000}"/>
          </ac:graphicFrameMkLst>
        </pc:graphicFrameChg>
        <pc:picChg chg="add mod">
          <ac:chgData name="Michaelsen, Børje" userId="c36523e3-11ed-4011-9a41-1983019c0634" providerId="ADAL" clId="{3D010FB4-787F-48DE-BF62-7104C685CCA4}" dt="2024-08-05T11:16:30.576" v="428" actId="14100"/>
          <ac:picMkLst>
            <pc:docMk/>
            <pc:sldMk cId="768537486" sldId="276"/>
            <ac:picMk id="4" creationId="{8853AE6A-44DF-37F5-81D5-094FFDA0CD91}"/>
          </ac:picMkLst>
        </pc:picChg>
        <pc:picChg chg="del">
          <ac:chgData name="Michaelsen, Børje" userId="c36523e3-11ed-4011-9a41-1983019c0634" providerId="ADAL" clId="{3D010FB4-787F-48DE-BF62-7104C685CCA4}" dt="2024-07-31T12:02:35.009" v="27" actId="478"/>
          <ac:picMkLst>
            <pc:docMk/>
            <pc:sldMk cId="768537486" sldId="276"/>
            <ac:picMk id="5" creationId="{B2FB1F10-210E-34D6-F55B-7279DEC87589}"/>
          </ac:picMkLst>
        </pc:picChg>
        <pc:picChg chg="add mod">
          <ac:chgData name="Michaelsen, Børje" userId="c36523e3-11ed-4011-9a41-1983019c0634" providerId="ADAL" clId="{3D010FB4-787F-48DE-BF62-7104C685CCA4}" dt="2024-07-31T12:38:01.245" v="81" actId="962"/>
          <ac:picMkLst>
            <pc:docMk/>
            <pc:sldMk cId="768537486" sldId="276"/>
            <ac:picMk id="6" creationId="{F4C38B7A-CD54-2CCC-6763-7CE4861A0A84}"/>
          </ac:picMkLst>
        </pc:picChg>
      </pc:sldChg>
      <pc:sldChg chg="addSp delSp modSp mod">
        <pc:chgData name="Michaelsen, Børje" userId="c36523e3-11ed-4011-9a41-1983019c0634" providerId="ADAL" clId="{3D010FB4-787F-48DE-BF62-7104C685CCA4}" dt="2024-07-31T13:13:16.609" v="371" actId="962"/>
        <pc:sldMkLst>
          <pc:docMk/>
          <pc:sldMk cId="2721633966" sldId="277"/>
        </pc:sldMkLst>
        <pc:spChg chg="mod">
          <ac:chgData name="Michaelsen, Børje" userId="c36523e3-11ed-4011-9a41-1983019c0634" providerId="ADAL" clId="{3D010FB4-787F-48DE-BF62-7104C685CCA4}" dt="2024-07-31T13:12:48.807" v="367" actId="20577"/>
          <ac:spMkLst>
            <pc:docMk/>
            <pc:sldMk cId="2721633966" sldId="277"/>
            <ac:spMk id="3" creationId="{00000000-0000-0000-0000-000000000000}"/>
          </ac:spMkLst>
        </pc:spChg>
        <pc:graphicFrameChg chg="del">
          <ac:chgData name="Michaelsen, Børje" userId="c36523e3-11ed-4011-9a41-1983019c0634" providerId="ADAL" clId="{3D010FB4-787F-48DE-BF62-7104C685CCA4}" dt="2024-07-31T13:08:28.410" v="300"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3D010FB4-787F-48DE-BF62-7104C685CCA4}" dt="2024-07-31T13:13:16.609" v="371" actId="962"/>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3D010FB4-787F-48DE-BF62-7104C685CCA4}" dt="2024-08-26T11:24:42.128" v="1295" actId="13926"/>
        <pc:sldMkLst>
          <pc:docMk/>
          <pc:sldMk cId="662108869" sldId="279"/>
        </pc:sldMkLst>
        <pc:spChg chg="mod">
          <ac:chgData name="Michaelsen, Børje" userId="c36523e3-11ed-4011-9a41-1983019c0634" providerId="ADAL" clId="{3D010FB4-787F-48DE-BF62-7104C685CCA4}" dt="2024-08-07T14:43:55.315" v="847" actId="20577"/>
          <ac:spMkLst>
            <pc:docMk/>
            <pc:sldMk cId="662108869" sldId="279"/>
            <ac:spMk id="2" creationId="{00000000-0000-0000-0000-000000000000}"/>
          </ac:spMkLst>
        </pc:spChg>
        <pc:spChg chg="mod">
          <ac:chgData name="Michaelsen, Børje" userId="c36523e3-11ed-4011-9a41-1983019c0634" providerId="ADAL" clId="{3D010FB4-787F-48DE-BF62-7104C685CCA4}" dt="2024-08-26T11:24:42.128" v="1295" actId="13926"/>
          <ac:spMkLst>
            <pc:docMk/>
            <pc:sldMk cId="662108869" sldId="279"/>
            <ac:spMk id="10" creationId="{00000000-0000-0000-0000-000000000000}"/>
          </ac:spMkLst>
        </pc:spChg>
        <pc:graphicFrameChg chg="del">
          <ac:chgData name="Michaelsen, Børje" userId="c36523e3-11ed-4011-9a41-1983019c0634" providerId="ADAL" clId="{3D010FB4-787F-48DE-BF62-7104C685CCA4}" dt="2024-08-07T14:44:59.087" v="848"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3D010FB4-787F-48DE-BF62-7104C685CCA4}" dt="2024-08-07T14:47:19.809" v="853"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3D010FB4-787F-48DE-BF62-7104C685CCA4}" dt="2024-08-07T14:45:15.747" v="851"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3D010FB4-787F-48DE-BF62-7104C685CCA4}" dt="2024-08-07T14:48:01.945" v="862" actId="692"/>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3D010FB4-787F-48DE-BF62-7104C685CCA4}" dt="2024-08-26T10:37:44.133" v="1142" actId="962"/>
        <pc:sldMkLst>
          <pc:docMk/>
          <pc:sldMk cId="835482435" sldId="282"/>
        </pc:sldMkLst>
        <pc:spChg chg="mod">
          <ac:chgData name="Michaelsen, Børje" userId="c36523e3-11ed-4011-9a41-1983019c0634" providerId="ADAL" clId="{3D010FB4-787F-48DE-BF62-7104C685CCA4}" dt="2024-08-26T10:31:00.594" v="1132" actId="6549"/>
          <ac:spMkLst>
            <pc:docMk/>
            <pc:sldMk cId="835482435" sldId="282"/>
            <ac:spMk id="3" creationId="{00000000-0000-0000-0000-000000000000}"/>
          </ac:spMkLst>
        </pc:spChg>
        <pc:graphicFrameChg chg="del">
          <ac:chgData name="Michaelsen, Børje" userId="c36523e3-11ed-4011-9a41-1983019c0634" providerId="ADAL" clId="{3D010FB4-787F-48DE-BF62-7104C685CCA4}" dt="2024-08-26T10:30:17.784" v="1120" actId="478"/>
          <ac:graphicFrameMkLst>
            <pc:docMk/>
            <pc:sldMk cId="835482435" sldId="282"/>
            <ac:graphicFrameMk id="5" creationId="{78039546-200C-51F9-A3B8-CF9627E87368}"/>
          </ac:graphicFrameMkLst>
        </pc:graphicFrameChg>
        <pc:graphicFrameChg chg="add mod">
          <ac:chgData name="Michaelsen, Børje" userId="c36523e3-11ed-4011-9a41-1983019c0634" providerId="ADAL" clId="{3D010FB4-787F-48DE-BF62-7104C685CCA4}" dt="2024-08-26T10:37:44.133" v="1142" actId="962"/>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3D010FB4-787F-48DE-BF62-7104C685CCA4}" dt="2024-08-12T08:43:54.839" v="1017" actId="962"/>
        <pc:sldMkLst>
          <pc:docMk/>
          <pc:sldMk cId="3156779651" sldId="284"/>
        </pc:sldMkLst>
        <pc:spChg chg="mod">
          <ac:chgData name="Michaelsen, Børje" userId="c36523e3-11ed-4011-9a41-1983019c0634" providerId="ADAL" clId="{3D010FB4-787F-48DE-BF62-7104C685CCA4}" dt="2024-08-12T08:35:40.258" v="1003" actId="20577"/>
          <ac:spMkLst>
            <pc:docMk/>
            <pc:sldMk cId="3156779651" sldId="284"/>
            <ac:spMk id="3" creationId="{00000000-0000-0000-0000-000000000000}"/>
          </ac:spMkLst>
        </pc:spChg>
        <pc:spChg chg="mod ord">
          <ac:chgData name="Michaelsen, Børje" userId="c36523e3-11ed-4011-9a41-1983019c0634" providerId="ADAL" clId="{3D010FB4-787F-48DE-BF62-7104C685CCA4}" dt="2024-08-12T08:40:49.799" v="1013" actId="1076"/>
          <ac:spMkLst>
            <pc:docMk/>
            <pc:sldMk cId="3156779651" sldId="284"/>
            <ac:spMk id="29" creationId="{00000000-0000-0000-0000-000000000000}"/>
          </ac:spMkLst>
        </pc:spChg>
        <pc:picChg chg="del">
          <ac:chgData name="Michaelsen, Børje" userId="c36523e3-11ed-4011-9a41-1983019c0634" providerId="ADAL" clId="{3D010FB4-787F-48DE-BF62-7104C685CCA4}" dt="2024-08-12T08:40:14.989" v="1006" actId="478"/>
          <ac:picMkLst>
            <pc:docMk/>
            <pc:sldMk cId="3156779651" sldId="284"/>
            <ac:picMk id="41" creationId="{86D326AD-2C97-E6B1-B469-3FD6C07157E3}"/>
          </ac:picMkLst>
        </pc:picChg>
        <pc:picChg chg="add mod">
          <ac:chgData name="Michaelsen, Børje" userId="c36523e3-11ed-4011-9a41-1983019c0634" providerId="ADAL" clId="{3D010FB4-787F-48DE-BF62-7104C685CCA4}" dt="2024-08-12T08:43:54.839" v="1017" actId="962"/>
          <ac:picMkLst>
            <pc:docMk/>
            <pc:sldMk cId="3156779651" sldId="284"/>
            <ac:picMk id="42" creationId="{810B319B-3B01-4E6F-0D05-9C85FEE0B4F8}"/>
          </ac:picMkLst>
        </pc:picChg>
        <pc:picChg chg="mod">
          <ac:chgData name="Michaelsen, Børje" userId="c36523e3-11ed-4011-9a41-1983019c0634" providerId="ADAL" clId="{3D010FB4-787F-48DE-BF62-7104C685CCA4}" dt="2024-08-12T08:34:56.955" v="995"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3D010FB4-787F-48DE-BF62-7104C685CCA4}" dt="2024-08-13T07:21:12.853" v="1106" actId="20577"/>
        <pc:sldMkLst>
          <pc:docMk/>
          <pc:sldMk cId="4268334138" sldId="285"/>
        </pc:sldMkLst>
        <pc:spChg chg="mod">
          <ac:chgData name="Michaelsen, Børje" userId="c36523e3-11ed-4011-9a41-1983019c0634" providerId="ADAL" clId="{3D010FB4-787F-48DE-BF62-7104C685CCA4}" dt="2024-08-13T07:21:12.853" v="1106" actId="20577"/>
          <ac:spMkLst>
            <pc:docMk/>
            <pc:sldMk cId="4268334138" sldId="285"/>
            <ac:spMk id="3" creationId="{0E208661-40B4-4483-9A05-FE473BED7235}"/>
          </ac:spMkLst>
        </pc:spChg>
        <pc:graphicFrameChg chg="del">
          <ac:chgData name="Michaelsen, Børje" userId="c36523e3-11ed-4011-9a41-1983019c0634" providerId="ADAL" clId="{3D010FB4-787F-48DE-BF62-7104C685CCA4}" dt="2024-08-13T07:19:53.027" v="1020"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3D010FB4-787F-48DE-BF62-7104C685CCA4}" dt="2024-08-13T07:20:17.720" v="1027"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3D010FB4-787F-48DE-BF62-7104C685CCA4}" dt="2024-08-06T06:32:07.812" v="446" actId="1076"/>
        <pc:sldMkLst>
          <pc:docMk/>
          <pc:sldMk cId="1736272724" sldId="289"/>
        </pc:sldMkLst>
        <pc:graphicFrameChg chg="del">
          <ac:chgData name="Michaelsen, Børje" userId="c36523e3-11ed-4011-9a41-1983019c0634" providerId="ADAL" clId="{3D010FB4-787F-48DE-BF62-7104C685CCA4}" dt="2024-08-06T06:31:21.217" v="436" actId="478"/>
          <ac:graphicFrameMkLst>
            <pc:docMk/>
            <pc:sldMk cId="1736272724" sldId="289"/>
            <ac:graphicFrameMk id="4" creationId="{00000000-0008-0000-0000-000002000000}"/>
          </ac:graphicFrameMkLst>
        </pc:graphicFrameChg>
        <pc:graphicFrameChg chg="del">
          <ac:chgData name="Michaelsen, Børje" userId="c36523e3-11ed-4011-9a41-1983019c0634" providerId="ADAL" clId="{3D010FB4-787F-48DE-BF62-7104C685CCA4}" dt="2024-08-06T06:30:07.301" v="430" actId="478"/>
          <ac:graphicFrameMkLst>
            <pc:docMk/>
            <pc:sldMk cId="1736272724" sldId="289"/>
            <ac:graphicFrameMk id="5" creationId="{00000000-0008-0000-0200-000002000000}"/>
          </ac:graphicFrameMkLst>
        </pc:graphicFrameChg>
        <pc:graphicFrameChg chg="del">
          <ac:chgData name="Michaelsen, Børje" userId="c36523e3-11ed-4011-9a41-1983019c0634" providerId="ADAL" clId="{3D010FB4-787F-48DE-BF62-7104C685CCA4}" dt="2024-08-06T06:31:54.728" v="442"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3D010FB4-787F-48DE-BF62-7104C685CCA4}" dt="2024-08-06T06:31:39.100" v="441" actId="14100"/>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3D010FB4-787F-48DE-BF62-7104C685CCA4}" dt="2024-08-06T06:31:34.989" v="440" actId="1076"/>
          <ac:graphicFrameMkLst>
            <pc:docMk/>
            <pc:sldMk cId="1736272724" sldId="289"/>
            <ac:graphicFrameMk id="9" creationId="{00000000-0008-0000-0000-000002000000}"/>
          </ac:graphicFrameMkLst>
        </pc:graphicFrameChg>
        <pc:graphicFrameChg chg="add mod">
          <ac:chgData name="Michaelsen, Børje" userId="c36523e3-11ed-4011-9a41-1983019c0634" providerId="ADAL" clId="{3D010FB4-787F-48DE-BF62-7104C685CCA4}" dt="2024-08-06T06:32:07.812" v="446" actId="1076"/>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3D010FB4-787F-48DE-BF62-7104C685CCA4}" dt="2024-08-07T09:56:49.837" v="643" actId="27918"/>
        <pc:sldMkLst>
          <pc:docMk/>
          <pc:sldMk cId="3663715429" sldId="292"/>
        </pc:sldMkLst>
        <pc:spChg chg="mod">
          <ac:chgData name="Michaelsen, Børje" userId="c36523e3-11ed-4011-9a41-1983019c0634" providerId="ADAL" clId="{3D010FB4-787F-48DE-BF62-7104C685CCA4}" dt="2024-08-06T13:07:23.022" v="559" actId="14100"/>
          <ac:spMkLst>
            <pc:docMk/>
            <pc:sldMk cId="3663715429" sldId="292"/>
            <ac:spMk id="7" creationId="{00000000-0000-0000-0000-000000000000}"/>
          </ac:spMkLst>
        </pc:spChg>
        <pc:spChg chg="mod">
          <ac:chgData name="Michaelsen, Børje" userId="c36523e3-11ed-4011-9a41-1983019c0634" providerId="ADAL" clId="{3D010FB4-787F-48DE-BF62-7104C685CCA4}" dt="2024-08-06T12:23:05.500" v="529" actId="20577"/>
          <ac:spMkLst>
            <pc:docMk/>
            <pc:sldMk cId="3663715429" sldId="292"/>
            <ac:spMk id="18" creationId="{00000000-0000-0000-0000-000000000000}"/>
          </ac:spMkLst>
        </pc:spChg>
        <pc:graphicFrameChg chg="del">
          <ac:chgData name="Michaelsen, Børje" userId="c36523e3-11ed-4011-9a41-1983019c0634" providerId="ADAL" clId="{3D010FB4-787F-48DE-BF62-7104C685CCA4}" dt="2024-08-06T12:20:54.141" v="509" actId="478"/>
          <ac:graphicFrameMkLst>
            <pc:docMk/>
            <pc:sldMk cId="3663715429" sldId="292"/>
            <ac:graphicFrameMk id="3" creationId="{00000000-0008-0000-0100-000003000000}"/>
          </ac:graphicFrameMkLst>
        </pc:graphicFrameChg>
        <pc:graphicFrameChg chg="del">
          <ac:chgData name="Michaelsen, Børje" userId="c36523e3-11ed-4011-9a41-1983019c0634" providerId="ADAL" clId="{3D010FB4-787F-48DE-BF62-7104C685CCA4}" dt="2024-08-06T12:22:10.297" v="516" actId="478"/>
          <ac:graphicFrameMkLst>
            <pc:docMk/>
            <pc:sldMk cId="3663715429" sldId="292"/>
            <ac:graphicFrameMk id="5" creationId="{00000000-0008-0000-0300-000003000000}"/>
          </ac:graphicFrameMkLst>
        </pc:graphicFrameChg>
        <pc:graphicFrameChg chg="add mod">
          <ac:chgData name="Michaelsen, Børje" userId="c36523e3-11ed-4011-9a41-1983019c0634" providerId="ADAL" clId="{3D010FB4-787F-48DE-BF62-7104C685CCA4}" dt="2024-08-06T13:08:32.421" v="605" actId="207"/>
          <ac:graphicFrameMkLst>
            <pc:docMk/>
            <pc:sldMk cId="3663715429" sldId="292"/>
            <ac:graphicFrameMk id="8" creationId="{00000000-0008-0000-0100-000003000000}"/>
          </ac:graphicFrameMkLst>
        </pc:graphicFrameChg>
        <pc:graphicFrameChg chg="add mod">
          <ac:chgData name="Michaelsen, Børje" userId="c36523e3-11ed-4011-9a41-1983019c0634" providerId="ADAL" clId="{3D010FB4-787F-48DE-BF62-7104C685CCA4}" dt="2024-08-06T13:07:41.388" v="602" actId="1035"/>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3D010FB4-787F-48DE-BF62-7104C685CCA4}" dt="2024-08-26T10:10:14.033" v="1119" actId="14100"/>
        <pc:sldMkLst>
          <pc:docMk/>
          <pc:sldMk cId="2387024631" sldId="293"/>
        </pc:sldMkLst>
        <pc:spChg chg="mod">
          <ac:chgData name="Michaelsen, Børje" userId="c36523e3-11ed-4011-9a41-1983019c0634" providerId="ADAL" clId="{3D010FB4-787F-48DE-BF62-7104C685CCA4}" dt="2024-08-07T11:24:30.038" v="751" actId="6549"/>
          <ac:spMkLst>
            <pc:docMk/>
            <pc:sldMk cId="2387024631" sldId="293"/>
            <ac:spMk id="10" creationId="{00000000-0000-0000-0000-000000000000}"/>
          </ac:spMkLst>
        </pc:spChg>
        <pc:graphicFrameChg chg="add mod">
          <ac:chgData name="Michaelsen, Børje" userId="c36523e3-11ed-4011-9a41-1983019c0634" providerId="ADAL" clId="{3D010FB4-787F-48DE-BF62-7104C685CCA4}" dt="2024-08-07T11:12:11.301" v="648" actId="14100"/>
          <ac:graphicFrameMkLst>
            <pc:docMk/>
            <pc:sldMk cId="2387024631" sldId="293"/>
            <ac:graphicFrameMk id="3" creationId="{900796C7-9568-AA7D-48B1-D162673FAB3E}"/>
          </ac:graphicFrameMkLst>
        </pc:graphicFrameChg>
        <pc:graphicFrameChg chg="del">
          <ac:chgData name="Michaelsen, Børje" userId="c36523e3-11ed-4011-9a41-1983019c0634" providerId="ADAL" clId="{3D010FB4-787F-48DE-BF62-7104C685CCA4}" dt="2024-08-07T11:11:59.825" v="644" actId="478"/>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3D010FB4-787F-48DE-BF62-7104C685CCA4}" dt="2024-08-07T11:13:32.277" v="653" actId="14100"/>
          <ac:graphicFrameMkLst>
            <pc:docMk/>
            <pc:sldMk cId="2387024631" sldId="293"/>
            <ac:graphicFrameMk id="5" creationId="{E5C71C2E-AF53-CAD5-0770-CF80592B48C1}"/>
          </ac:graphicFrameMkLst>
        </pc:graphicFrameChg>
        <pc:graphicFrameChg chg="del">
          <ac:chgData name="Michaelsen, Børje" userId="c36523e3-11ed-4011-9a41-1983019c0634" providerId="ADAL" clId="{3D010FB4-787F-48DE-BF62-7104C685CCA4}" dt="2024-08-07T11:13:23.432" v="649" actId="478"/>
          <ac:graphicFrameMkLst>
            <pc:docMk/>
            <pc:sldMk cId="2387024631" sldId="293"/>
            <ac:graphicFrameMk id="6" creationId="{E5C71C2E-AF53-CAD5-0770-CF80592B48C1}"/>
          </ac:graphicFrameMkLst>
        </pc:graphicFrameChg>
        <pc:graphicFrameChg chg="add mod modGraphic">
          <ac:chgData name="Michaelsen, Børje" userId="c36523e3-11ed-4011-9a41-1983019c0634" providerId="ADAL" clId="{3D010FB4-787F-48DE-BF62-7104C685CCA4}" dt="2024-08-26T10:10:14.033" v="1119" actId="14100"/>
          <ac:graphicFrameMkLst>
            <pc:docMk/>
            <pc:sldMk cId="2387024631" sldId="293"/>
            <ac:graphicFrameMk id="7" creationId="{949606B3-6B16-DD9E-1659-7366D3BDB4FC}"/>
          </ac:graphicFrameMkLst>
        </pc:graphicFrameChg>
        <pc:graphicFrameChg chg="del">
          <ac:chgData name="Michaelsen, Børje" userId="c36523e3-11ed-4011-9a41-1983019c0634" providerId="ADAL" clId="{3D010FB4-787F-48DE-BF62-7104C685CCA4}" dt="2024-08-07T11:15:41.548" v="730" actId="478"/>
          <ac:graphicFrameMkLst>
            <pc:docMk/>
            <pc:sldMk cId="2387024631" sldId="293"/>
            <ac:graphicFrameMk id="12" creationId="{90A10D20-D14A-7653-1672-0AF1B548673B}"/>
          </ac:graphicFrameMkLst>
        </pc:graphicFrameChg>
      </pc:sldChg>
      <pc:sldChg chg="addSp delSp modSp mod modNotesTx">
        <pc:chgData name="Michaelsen, Børje" userId="c36523e3-11ed-4011-9a41-1983019c0634" providerId="ADAL" clId="{3D010FB4-787F-48DE-BF62-7104C685CCA4}" dt="2024-08-05T07:08:02.268" v="426" actId="20577"/>
        <pc:sldMkLst>
          <pc:docMk/>
          <pc:sldMk cId="559240798" sldId="1093"/>
        </pc:sldMkLst>
        <pc:picChg chg="add mod">
          <ac:chgData name="Michaelsen, Børje" userId="c36523e3-11ed-4011-9a41-1983019c0634" providerId="ADAL" clId="{3D010FB4-787F-48DE-BF62-7104C685CCA4}" dt="2024-08-05T06:56:48.767" v="405"/>
          <ac:picMkLst>
            <pc:docMk/>
            <pc:sldMk cId="559240798" sldId="1093"/>
            <ac:picMk id="2" creationId="{23C32A13-BDFF-5833-54C0-3B42222D5EE2}"/>
          </ac:picMkLst>
        </pc:picChg>
        <pc:picChg chg="add mod">
          <ac:chgData name="Michaelsen, Børje" userId="c36523e3-11ed-4011-9a41-1983019c0634" providerId="ADAL" clId="{3D010FB4-787F-48DE-BF62-7104C685CCA4}" dt="2024-08-05T06:56:48.767" v="405"/>
          <ac:picMkLst>
            <pc:docMk/>
            <pc:sldMk cId="559240798" sldId="1093"/>
            <ac:picMk id="3" creationId="{9EB3D0B3-EE7B-8BD6-865A-731DFE113E4F}"/>
          </ac:picMkLst>
        </pc:picChg>
        <pc:picChg chg="add mod">
          <ac:chgData name="Michaelsen, Børje" userId="c36523e3-11ed-4011-9a41-1983019c0634" providerId="ADAL" clId="{3D010FB4-787F-48DE-BF62-7104C685CCA4}" dt="2024-08-05T06:56:48.767" v="405"/>
          <ac:picMkLst>
            <pc:docMk/>
            <pc:sldMk cId="559240798" sldId="1093"/>
            <ac:picMk id="4" creationId="{2ECE8EDE-3DA3-8024-10FA-C0E1E01619B6}"/>
          </ac:picMkLst>
        </pc:picChg>
        <pc:picChg chg="del">
          <ac:chgData name="Michaelsen, Børje" userId="c36523e3-11ed-4011-9a41-1983019c0634" providerId="ADAL" clId="{3D010FB4-787F-48DE-BF62-7104C685CCA4}" dt="2024-08-05T06:56:37.550" v="404" actId="478"/>
          <ac:picMkLst>
            <pc:docMk/>
            <pc:sldMk cId="559240798" sldId="1093"/>
            <ac:picMk id="15" creationId="{86CF1BE9-C1C9-72C7-E628-1C2991E8D766}"/>
          </ac:picMkLst>
        </pc:picChg>
        <pc:picChg chg="del">
          <ac:chgData name="Michaelsen, Børje" userId="c36523e3-11ed-4011-9a41-1983019c0634" providerId="ADAL" clId="{3D010FB4-787F-48DE-BF62-7104C685CCA4}" dt="2024-08-05T06:56:37.550" v="404" actId="478"/>
          <ac:picMkLst>
            <pc:docMk/>
            <pc:sldMk cId="559240798" sldId="1093"/>
            <ac:picMk id="16" creationId="{F828810A-32F5-DFD9-7A6A-DB3A17063FF1}"/>
          </ac:picMkLst>
        </pc:picChg>
        <pc:picChg chg="del">
          <ac:chgData name="Michaelsen, Børje" userId="c36523e3-11ed-4011-9a41-1983019c0634" providerId="ADAL" clId="{3D010FB4-787F-48DE-BF62-7104C685CCA4}" dt="2024-08-05T06:56:37.550" v="404" actId="478"/>
          <ac:picMkLst>
            <pc:docMk/>
            <pc:sldMk cId="559240798" sldId="1093"/>
            <ac:picMk id="17" creationId="{F47DE6F0-698E-B265-25FB-D0B077DD1858}"/>
          </ac:picMkLst>
        </pc:picChg>
      </pc:sldChg>
    </pc:docChg>
  </pc:docChgLst>
  <pc:docChgLst>
    <pc:chgData name="Michaelsen, Børje" userId="c36523e3-11ed-4011-9a41-1983019c0634" providerId="ADAL" clId="{47396C56-15B3-4427-BF53-64C0346AE283}"/>
    <pc:docChg chg="custSel modSld">
      <pc:chgData name="Michaelsen, Børje" userId="c36523e3-11ed-4011-9a41-1983019c0634" providerId="ADAL" clId="{47396C56-15B3-4427-BF53-64C0346AE283}" dt="2024-11-11T08:50:18.230" v="141" actId="20577"/>
      <pc:docMkLst>
        <pc:docMk/>
      </pc:docMkLst>
      <pc:sldChg chg="modSp mod">
        <pc:chgData name="Michaelsen, Børje" userId="c36523e3-11ed-4011-9a41-1983019c0634" providerId="ADAL" clId="{47396C56-15B3-4427-BF53-64C0346AE283}" dt="2024-10-29T15:17:25.321" v="22" actId="14100"/>
        <pc:sldMkLst>
          <pc:docMk/>
          <pc:sldMk cId="1380386693" sldId="260"/>
        </pc:sldMkLst>
        <pc:graphicFrameChg chg="mod modGraphic">
          <ac:chgData name="Michaelsen, Børje" userId="c36523e3-11ed-4011-9a41-1983019c0634" providerId="ADAL" clId="{47396C56-15B3-4427-BF53-64C0346AE283}" dt="2024-10-29T15:17:25.321" v="22" actId="14100"/>
          <ac:graphicFrameMkLst>
            <pc:docMk/>
            <pc:sldMk cId="1380386693" sldId="260"/>
            <ac:graphicFrameMk id="3" creationId="{00000000-0000-0000-0000-000000000000}"/>
          </ac:graphicFrameMkLst>
        </pc:graphicFrameChg>
      </pc:sldChg>
      <pc:sldChg chg="addSp delSp modSp mod">
        <pc:chgData name="Michaelsen, Børje" userId="c36523e3-11ed-4011-9a41-1983019c0634" providerId="ADAL" clId="{47396C56-15B3-4427-BF53-64C0346AE283}" dt="2024-10-29T15:16:47.326" v="20" actId="14100"/>
        <pc:sldMkLst>
          <pc:docMk/>
          <pc:sldMk cId="662108869" sldId="279"/>
        </pc:sldMkLst>
        <pc:graphicFrameChg chg="add mod">
          <ac:chgData name="Michaelsen, Børje" userId="c36523e3-11ed-4011-9a41-1983019c0634" providerId="ADAL" clId="{47396C56-15B3-4427-BF53-64C0346AE283}" dt="2024-10-29T15:16:47.326"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47396C56-15B3-4427-BF53-64C0346AE283}" dt="2024-10-29T15:16:37.110" v="17" actId="478"/>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47396C56-15B3-4427-BF53-64C0346AE283}" dt="2024-10-29T15:18:46.696" v="26" actId="14100"/>
        <pc:sldMkLst>
          <pc:docMk/>
          <pc:sldMk cId="835482435" sldId="282"/>
        </pc:sldMkLst>
        <pc:graphicFrameChg chg="add mod">
          <ac:chgData name="Michaelsen, Børje" userId="c36523e3-11ed-4011-9a41-1983019c0634" providerId="ADAL" clId="{47396C56-15B3-4427-BF53-64C0346AE283}" dt="2024-10-29T15:18:46.696" v="26" actId="14100"/>
          <ac:graphicFrameMkLst>
            <pc:docMk/>
            <pc:sldMk cId="835482435" sldId="282"/>
            <ac:graphicFrameMk id="5" creationId="{78039546-200C-51F9-A3B8-CF9627E87368}"/>
          </ac:graphicFrameMkLst>
        </pc:graphicFrameChg>
        <pc:graphicFrameChg chg="del">
          <ac:chgData name="Michaelsen, Børje" userId="c36523e3-11ed-4011-9a41-1983019c0634" providerId="ADAL" clId="{47396C56-15B3-4427-BF53-64C0346AE283}" dt="2024-10-29T15:18:36.473" v="23" actId="478"/>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47396C56-15B3-4427-BF53-64C0346AE283}" dt="2024-11-11T08:50:18.230" v="141" actId="20577"/>
        <pc:sldMkLst>
          <pc:docMk/>
          <pc:sldMk cId="4206418978" sldId="283"/>
        </pc:sldMkLst>
        <pc:spChg chg="mod">
          <ac:chgData name="Michaelsen, Børje" userId="c36523e3-11ed-4011-9a41-1983019c0634" providerId="ADAL" clId="{47396C56-15B3-4427-BF53-64C0346AE283}" dt="2024-11-11T08:50:18.230" v="141" actId="20577"/>
          <ac:spMkLst>
            <pc:docMk/>
            <pc:sldMk cId="4206418978" sldId="283"/>
            <ac:spMk id="12" creationId="{00000000-0000-0000-0000-000000000000}"/>
          </ac:spMkLst>
        </pc:spChg>
        <pc:graphicFrameChg chg="del">
          <ac:chgData name="Michaelsen, Børje" userId="c36523e3-11ed-4011-9a41-1983019c0634" providerId="ADAL" clId="{47396C56-15B3-4427-BF53-64C0346AE283}" dt="2024-11-11T08:47:13.279" v="30" actId="478"/>
          <ac:graphicFrameMkLst>
            <pc:docMk/>
            <pc:sldMk cId="4206418978" sldId="283"/>
            <ac:graphicFrameMk id="2" creationId="{ECD47D99-EA85-8210-D840-B22474EA9321}"/>
          </ac:graphicFrameMkLst>
        </pc:graphicFrameChg>
        <pc:graphicFrameChg chg="add mod">
          <ac:chgData name="Michaelsen, Børje" userId="c36523e3-11ed-4011-9a41-1983019c0634" providerId="ADAL" clId="{47396C56-15B3-4427-BF53-64C0346AE283}" dt="2024-11-11T08:47:39.674" v="33"/>
          <ac:graphicFrameMkLst>
            <pc:docMk/>
            <pc:sldMk cId="4206418978" sldId="283"/>
            <ac:graphicFrameMk id="4" creationId="{18E3E334-D8ED-3226-E99B-2254A88EF0C4}"/>
          </ac:graphicFrameMkLst>
        </pc:graphicFrameChg>
      </pc:sldChg>
      <pc:sldChg chg="addSp delSp modSp mod">
        <pc:chgData name="Michaelsen, Børje" userId="c36523e3-11ed-4011-9a41-1983019c0634" providerId="ADAL" clId="{47396C56-15B3-4427-BF53-64C0346AE283}" dt="2024-10-29T15:12:40.492" v="10" actId="207"/>
        <pc:sldMkLst>
          <pc:docMk/>
          <pc:sldMk cId="3663715429" sldId="292"/>
        </pc:sldMkLst>
        <pc:graphicFrameChg chg="add mod">
          <ac:chgData name="Michaelsen, Børje" userId="c36523e3-11ed-4011-9a41-1983019c0634" providerId="ADAL" clId="{47396C56-15B3-4427-BF53-64C0346AE283}" dt="2024-10-29T15:11:58.684" v="5" actId="14100"/>
          <ac:graphicFrameMkLst>
            <pc:docMk/>
            <pc:sldMk cId="3663715429" sldId="292"/>
            <ac:graphicFrameMk id="3" creationId="{00000000-0008-0000-0100-000003000000}"/>
          </ac:graphicFrameMkLst>
        </pc:graphicFrameChg>
        <pc:graphicFrameChg chg="add mod">
          <ac:chgData name="Michaelsen, Børje" userId="c36523e3-11ed-4011-9a41-1983019c0634" providerId="ADAL" clId="{47396C56-15B3-4427-BF53-64C0346AE283}" dt="2024-10-29T15:12:40.492" v="10" actId="207"/>
          <ac:graphicFrameMkLst>
            <pc:docMk/>
            <pc:sldMk cId="3663715429" sldId="292"/>
            <ac:graphicFrameMk id="5" creationId="{00000000-0008-0000-0300-000003000000}"/>
          </ac:graphicFrameMkLst>
        </pc:graphicFrameChg>
        <pc:graphicFrameChg chg="del">
          <ac:chgData name="Michaelsen, Børje" userId="c36523e3-11ed-4011-9a41-1983019c0634" providerId="ADAL" clId="{47396C56-15B3-4427-BF53-64C0346AE283}" dt="2024-10-29T15:11:38.374" v="0" actId="478"/>
          <ac:graphicFrameMkLst>
            <pc:docMk/>
            <pc:sldMk cId="3663715429" sldId="292"/>
            <ac:graphicFrameMk id="8" creationId="{00000000-0008-0000-0100-000003000000}"/>
          </ac:graphicFrameMkLst>
        </pc:graphicFrameChg>
        <pc:graphicFrameChg chg="del">
          <ac:chgData name="Michaelsen, Børje" userId="c36523e3-11ed-4011-9a41-1983019c0634" providerId="ADAL" clId="{47396C56-15B3-4427-BF53-64C0346AE283}" dt="2024-10-29T15:12:03.962" v="6" actId="478"/>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47396C56-15B3-4427-BF53-64C0346AE283}" dt="2024-10-29T15:14:31.516" v="16" actId="1076"/>
        <pc:sldMkLst>
          <pc:docMk/>
          <pc:sldMk cId="2387024631" sldId="293"/>
        </pc:sldMkLst>
        <pc:graphicFrameChg chg="del">
          <ac:chgData name="Michaelsen, Børje" userId="c36523e3-11ed-4011-9a41-1983019c0634" providerId="ADAL" clId="{47396C56-15B3-4427-BF53-64C0346AE283}" dt="2024-10-29T15:14:25.316" v="14" actId="478"/>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47396C56-15B3-4427-BF53-64C0346AE283}" dt="2024-10-29T15:13:25.655" v="13" actId="1076"/>
          <ac:graphicFrameMkLst>
            <pc:docMk/>
            <pc:sldMk cId="2387024631" sldId="293"/>
            <ac:graphicFrameMk id="4" creationId="{E5C71C2E-AF53-CAD5-0770-CF80592B48C1}"/>
          </ac:graphicFrameMkLst>
        </pc:graphicFrameChg>
        <pc:graphicFrameChg chg="del">
          <ac:chgData name="Michaelsen, Børje" userId="c36523e3-11ed-4011-9a41-1983019c0634" providerId="ADAL" clId="{47396C56-15B3-4427-BF53-64C0346AE283}" dt="2024-10-29T15:13:17.450" v="11" actId="478"/>
          <ac:graphicFrameMkLst>
            <pc:docMk/>
            <pc:sldMk cId="2387024631" sldId="293"/>
            <ac:graphicFrameMk id="5" creationId="{E5C71C2E-AF53-CAD5-0770-CF80592B48C1}"/>
          </ac:graphicFrameMkLst>
        </pc:graphicFrameChg>
        <pc:graphicFrameChg chg="add mod">
          <ac:chgData name="Michaelsen, Børje" userId="c36523e3-11ed-4011-9a41-1983019c0634" providerId="ADAL" clId="{47396C56-15B3-4427-BF53-64C0346AE283}" dt="2024-10-29T15:14:31.516" v="16" actId="1076"/>
          <ac:graphicFrameMkLst>
            <pc:docMk/>
            <pc:sldMk cId="2387024631" sldId="293"/>
            <ac:graphicFrameMk id="6" creationId="{900796C7-9568-AA7D-48B1-D162673FAB3E}"/>
          </ac:graphicFrameMkLst>
        </pc:graphicFrameChg>
      </pc:sldChg>
    </pc:docChg>
  </pc:docChgLst>
  <pc:docChgLst>
    <pc:chgData name="Michaelsen, Børje" userId="S::borje.michaelsen@agderfk.no::c36523e3-11ed-4011-9a41-1983019c0634" providerId="AD" clId="Web-{69DBB472-CEC5-5EF2-3395-CF2701482522}"/>
    <pc:docChg chg="modSld">
      <pc:chgData name="Michaelsen, Børje" userId="S::borje.michaelsen@agderfk.no::c36523e3-11ed-4011-9a41-1983019c0634" providerId="AD" clId="Web-{69DBB472-CEC5-5EF2-3395-CF2701482522}" dt="2023-08-24T11:51:07.698" v="2"/>
      <pc:docMkLst>
        <pc:docMk/>
      </pc:docMkLst>
      <pc:sldChg chg="modSp">
        <pc:chgData name="Michaelsen, Børje" userId="S::borje.michaelsen@agderfk.no::c36523e3-11ed-4011-9a41-1983019c0634" providerId="AD" clId="Web-{69DBB472-CEC5-5EF2-3395-CF2701482522}" dt="2023-08-24T11:51:07.698" v="2"/>
        <pc:sldMkLst>
          <pc:docMk/>
          <pc:sldMk cId="1380386693" sldId="260"/>
        </pc:sldMkLst>
        <pc:graphicFrameChg chg="mod modGraphic">
          <ac:chgData name="Michaelsen, Børje" userId="S::borje.michaelsen@agderfk.no::c36523e3-11ed-4011-9a41-1983019c0634" providerId="AD" clId="Web-{69DBB472-CEC5-5EF2-3395-CF2701482522}" dt="2023-08-24T11:51:07.698" v="2"/>
          <ac:graphicFrameMkLst>
            <pc:docMk/>
            <pc:sldMk cId="1380386693" sldId="260"/>
            <ac:graphicFrameMk id="3" creationId="{00000000-0000-0000-0000-000000000000}"/>
          </ac:graphicFrameMkLst>
        </pc:graphicFrameChg>
      </pc:sldChg>
    </pc:docChg>
  </pc:docChgLst>
  <pc:docChgLst>
    <pc:chgData name="Michaelsen, Børje" userId="c36523e3-11ed-4011-9a41-1983019c0634" providerId="ADAL" clId="{14043A29-EEB8-439F-A875-D102663217F9}"/>
    <pc:docChg chg="undo custSel addSld delSld modSld">
      <pc:chgData name="Michaelsen, Børje" userId="c36523e3-11ed-4011-9a41-1983019c0634" providerId="ADAL" clId="{14043A29-EEB8-439F-A875-D102663217F9}" dt="2023-10-10T10:09:47.989" v="1596" actId="13244"/>
      <pc:docMkLst>
        <pc:docMk/>
      </pc:docMkLst>
      <pc:sldChg chg="modSp mod">
        <pc:chgData name="Michaelsen, Børje" userId="c36523e3-11ed-4011-9a41-1983019c0634" providerId="ADAL" clId="{14043A29-EEB8-439F-A875-D102663217F9}" dt="2023-08-23T12:37:35.949" v="163" actId="962"/>
        <pc:sldMkLst>
          <pc:docMk/>
          <pc:sldMk cId="1115595437" sldId="256"/>
        </pc:sldMkLst>
        <pc:picChg chg="mod">
          <ac:chgData name="Michaelsen, Børje" userId="c36523e3-11ed-4011-9a41-1983019c0634" providerId="ADAL" clId="{14043A29-EEB8-439F-A875-D102663217F9}" dt="2023-08-23T12:37:35.949" v="163" actId="962"/>
          <ac:picMkLst>
            <pc:docMk/>
            <pc:sldMk cId="1115595437" sldId="256"/>
            <ac:picMk id="4" creationId="{00000000-0000-0000-0000-000000000000}"/>
          </ac:picMkLst>
        </pc:picChg>
      </pc:sldChg>
      <pc:sldChg chg="modSp mod modNotesTx">
        <pc:chgData name="Michaelsen, Børje" userId="c36523e3-11ed-4011-9a41-1983019c0634" providerId="ADAL" clId="{14043A29-EEB8-439F-A875-D102663217F9}" dt="2023-09-14T10:46:34.609" v="1057" actId="962"/>
        <pc:sldMkLst>
          <pc:docMk/>
          <pc:sldMk cId="1380386693" sldId="260"/>
        </pc:sldMkLst>
        <pc:graphicFrameChg chg="mod modGraphic">
          <ac:chgData name="Michaelsen, Børje" userId="c36523e3-11ed-4011-9a41-1983019c0634" providerId="ADAL" clId="{14043A29-EEB8-439F-A875-D102663217F9}" dt="2023-09-14T10:45:35.061" v="1049"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14043A29-EEB8-439F-A875-D102663217F9}" dt="2023-09-14T10:46:34.609" v="1057" actId="962"/>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14043A29-EEB8-439F-A875-D102663217F9}" dt="2023-09-14T10:46:30.206" v="1056" actId="962"/>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14043A29-EEB8-439F-A875-D102663217F9}" dt="2023-09-14T10:45:54.845" v="1052" actId="962"/>
          <ac:graphicFrameMkLst>
            <pc:docMk/>
            <pc:sldMk cId="1380386693" sldId="260"/>
            <ac:graphicFrameMk id="10" creationId="{00000000-0000-0000-0000-000000000000}"/>
          </ac:graphicFrameMkLst>
        </pc:graphicFrameChg>
        <pc:picChg chg="mod">
          <ac:chgData name="Michaelsen, Børje" userId="c36523e3-11ed-4011-9a41-1983019c0634" providerId="ADAL" clId="{14043A29-EEB8-439F-A875-D102663217F9}" dt="2023-09-14T10:45:06.226" v="1047"/>
          <ac:picMkLst>
            <pc:docMk/>
            <pc:sldMk cId="1380386693" sldId="260"/>
            <ac:picMk id="4" creationId="{00000000-0000-0000-0000-000000000000}"/>
          </ac:picMkLst>
        </pc:picChg>
        <pc:picChg chg="mod">
          <ac:chgData name="Michaelsen, Børje" userId="c36523e3-11ed-4011-9a41-1983019c0634" providerId="ADAL" clId="{14043A29-EEB8-439F-A875-D102663217F9}" dt="2023-09-14T10:20:22.409" v="776" actId="962"/>
          <ac:picMkLst>
            <pc:docMk/>
            <pc:sldMk cId="1380386693" sldId="260"/>
            <ac:picMk id="6" creationId="{00000000-0000-0000-0000-000000000000}"/>
          </ac:picMkLst>
        </pc:picChg>
      </pc:sldChg>
      <pc:sldChg chg="modSp mod">
        <pc:chgData name="Michaelsen, Børje" userId="c36523e3-11ed-4011-9a41-1983019c0634" providerId="ADAL" clId="{14043A29-EEB8-439F-A875-D102663217F9}" dt="2023-09-14T10:29:58.406" v="937" actId="962"/>
        <pc:sldMkLst>
          <pc:docMk/>
          <pc:sldMk cId="1502201355" sldId="262"/>
        </pc:sldMkLst>
        <pc:picChg chg="mod">
          <ac:chgData name="Michaelsen, Børje" userId="c36523e3-11ed-4011-9a41-1983019c0634" providerId="ADAL" clId="{14043A29-EEB8-439F-A875-D102663217F9}" dt="2023-09-14T10:29:42.417" v="930" actId="962"/>
          <ac:picMkLst>
            <pc:docMk/>
            <pc:sldMk cId="1502201355" sldId="262"/>
            <ac:picMk id="4" creationId="{00000000-0000-0000-0000-000000000000}"/>
          </ac:picMkLst>
        </pc:picChg>
        <pc:picChg chg="mod">
          <ac:chgData name="Michaelsen, Børje" userId="c36523e3-11ed-4011-9a41-1983019c0634" providerId="ADAL" clId="{14043A29-EEB8-439F-A875-D102663217F9}" dt="2023-09-14T10:29:44.556" v="931" actId="962"/>
          <ac:picMkLst>
            <pc:docMk/>
            <pc:sldMk cId="1502201355" sldId="262"/>
            <ac:picMk id="5" creationId="{00000000-0000-0000-0000-000000000000}"/>
          </ac:picMkLst>
        </pc:picChg>
        <pc:picChg chg="mod">
          <ac:chgData name="Michaelsen, Børje" userId="c36523e3-11ed-4011-9a41-1983019c0634" providerId="ADAL" clId="{14043A29-EEB8-439F-A875-D102663217F9}" dt="2023-09-14T10:29:46.392" v="932" actId="962"/>
          <ac:picMkLst>
            <pc:docMk/>
            <pc:sldMk cId="1502201355" sldId="262"/>
            <ac:picMk id="6" creationId="{00000000-0000-0000-0000-000000000000}"/>
          </ac:picMkLst>
        </pc:picChg>
        <pc:picChg chg="mod">
          <ac:chgData name="Michaelsen, Børje" userId="c36523e3-11ed-4011-9a41-1983019c0634" providerId="ADAL" clId="{14043A29-EEB8-439F-A875-D102663217F9}" dt="2023-09-14T10:29:48.473" v="933" actId="962"/>
          <ac:picMkLst>
            <pc:docMk/>
            <pc:sldMk cId="1502201355" sldId="262"/>
            <ac:picMk id="7" creationId="{00000000-0000-0000-0000-000000000000}"/>
          </ac:picMkLst>
        </pc:picChg>
        <pc:picChg chg="mod">
          <ac:chgData name="Michaelsen, Børje" userId="c36523e3-11ed-4011-9a41-1983019c0634" providerId="ADAL" clId="{14043A29-EEB8-439F-A875-D102663217F9}" dt="2023-09-14T10:29:50.407" v="934" actId="962"/>
          <ac:picMkLst>
            <pc:docMk/>
            <pc:sldMk cId="1502201355" sldId="262"/>
            <ac:picMk id="8" creationId="{00000000-0000-0000-0000-000000000000}"/>
          </ac:picMkLst>
        </pc:picChg>
        <pc:picChg chg="mod">
          <ac:chgData name="Michaelsen, Børje" userId="c36523e3-11ed-4011-9a41-1983019c0634" providerId="ADAL" clId="{14043A29-EEB8-439F-A875-D102663217F9}" dt="2023-09-14T10:29:53.164" v="935" actId="962"/>
          <ac:picMkLst>
            <pc:docMk/>
            <pc:sldMk cId="1502201355" sldId="262"/>
            <ac:picMk id="9" creationId="{00000000-0000-0000-0000-000000000000}"/>
          </ac:picMkLst>
        </pc:picChg>
        <pc:picChg chg="mod">
          <ac:chgData name="Michaelsen, Børje" userId="c36523e3-11ed-4011-9a41-1983019c0634" providerId="ADAL" clId="{14043A29-EEB8-439F-A875-D102663217F9}" dt="2023-09-14T10:29:55.570" v="936" actId="962"/>
          <ac:picMkLst>
            <pc:docMk/>
            <pc:sldMk cId="1502201355" sldId="262"/>
            <ac:picMk id="10" creationId="{00000000-0000-0000-0000-000000000000}"/>
          </ac:picMkLst>
        </pc:picChg>
        <pc:picChg chg="mod">
          <ac:chgData name="Michaelsen, Børje" userId="c36523e3-11ed-4011-9a41-1983019c0634" providerId="ADAL" clId="{14043A29-EEB8-439F-A875-D102663217F9}" dt="2023-09-14T10:29:58.406" v="937" actId="962"/>
          <ac:picMkLst>
            <pc:docMk/>
            <pc:sldMk cId="1502201355" sldId="262"/>
            <ac:picMk id="11" creationId="{00000000-0000-0000-0000-000000000000}"/>
          </ac:picMkLst>
        </pc:picChg>
      </pc:sldChg>
      <pc:sldChg chg="modSp mod">
        <pc:chgData name="Michaelsen, Børje" userId="c36523e3-11ed-4011-9a41-1983019c0634" providerId="ADAL" clId="{14043A29-EEB8-439F-A875-D102663217F9}" dt="2023-09-14T10:38:24.161" v="992" actId="962"/>
        <pc:sldMkLst>
          <pc:docMk/>
          <pc:sldMk cId="445425979" sldId="264"/>
        </pc:sldMkLst>
        <pc:picChg chg="mod">
          <ac:chgData name="Michaelsen, Børje" userId="c36523e3-11ed-4011-9a41-1983019c0634" providerId="ADAL" clId="{14043A29-EEB8-439F-A875-D102663217F9}" dt="2023-09-14T10:38:17.976" v="989" actId="962"/>
          <ac:picMkLst>
            <pc:docMk/>
            <pc:sldMk cId="445425979" sldId="264"/>
            <ac:picMk id="4" creationId="{00000000-0000-0000-0000-000000000000}"/>
          </ac:picMkLst>
        </pc:picChg>
        <pc:picChg chg="mod">
          <ac:chgData name="Michaelsen, Børje" userId="c36523e3-11ed-4011-9a41-1983019c0634" providerId="ADAL" clId="{14043A29-EEB8-439F-A875-D102663217F9}" dt="2023-09-14T10:38:20.275" v="990" actId="962"/>
          <ac:picMkLst>
            <pc:docMk/>
            <pc:sldMk cId="445425979" sldId="264"/>
            <ac:picMk id="5" creationId="{00000000-0000-0000-0000-000000000000}"/>
          </ac:picMkLst>
        </pc:picChg>
        <pc:picChg chg="mod">
          <ac:chgData name="Michaelsen, Børje" userId="c36523e3-11ed-4011-9a41-1983019c0634" providerId="ADAL" clId="{14043A29-EEB8-439F-A875-D102663217F9}" dt="2023-09-14T10:38:22.315" v="991" actId="962"/>
          <ac:picMkLst>
            <pc:docMk/>
            <pc:sldMk cId="445425979" sldId="264"/>
            <ac:picMk id="6" creationId="{00000000-0000-0000-0000-000000000000}"/>
          </ac:picMkLst>
        </pc:picChg>
        <pc:picChg chg="mod">
          <ac:chgData name="Michaelsen, Børje" userId="c36523e3-11ed-4011-9a41-1983019c0634" providerId="ADAL" clId="{14043A29-EEB8-439F-A875-D102663217F9}" dt="2023-09-14T10:38:24.161" v="992" actId="962"/>
          <ac:picMkLst>
            <pc:docMk/>
            <pc:sldMk cId="445425979" sldId="264"/>
            <ac:picMk id="7" creationId="{00000000-0000-0000-0000-000000000000}"/>
          </ac:picMkLst>
        </pc:picChg>
      </pc:sldChg>
      <pc:sldChg chg="modSp mod">
        <pc:chgData name="Michaelsen, Børje" userId="c36523e3-11ed-4011-9a41-1983019c0634" providerId="ADAL" clId="{14043A29-EEB8-439F-A875-D102663217F9}" dt="2023-09-14T10:22:26.320" v="790" actId="962"/>
        <pc:sldMkLst>
          <pc:docMk/>
          <pc:sldMk cId="2441531406" sldId="267"/>
        </pc:sldMkLst>
        <pc:picChg chg="mod">
          <ac:chgData name="Michaelsen, Børje" userId="c36523e3-11ed-4011-9a41-1983019c0634" providerId="ADAL" clId="{14043A29-EEB8-439F-A875-D102663217F9}" dt="2023-09-14T10:22:18.101" v="787" actId="962"/>
          <ac:picMkLst>
            <pc:docMk/>
            <pc:sldMk cId="2441531406" sldId="267"/>
            <ac:picMk id="4" creationId="{00000000-0000-0000-0000-000000000000}"/>
          </ac:picMkLst>
        </pc:picChg>
        <pc:picChg chg="mod">
          <ac:chgData name="Michaelsen, Børje" userId="c36523e3-11ed-4011-9a41-1983019c0634" providerId="ADAL" clId="{14043A29-EEB8-439F-A875-D102663217F9}" dt="2023-09-14T10:22:20.863" v="788" actId="962"/>
          <ac:picMkLst>
            <pc:docMk/>
            <pc:sldMk cId="2441531406" sldId="267"/>
            <ac:picMk id="5" creationId="{00000000-0000-0000-0000-000000000000}"/>
          </ac:picMkLst>
        </pc:picChg>
        <pc:picChg chg="mod">
          <ac:chgData name="Michaelsen, Børje" userId="c36523e3-11ed-4011-9a41-1983019c0634" providerId="ADAL" clId="{14043A29-EEB8-439F-A875-D102663217F9}" dt="2023-09-14T10:22:23.142" v="789" actId="962"/>
          <ac:picMkLst>
            <pc:docMk/>
            <pc:sldMk cId="2441531406" sldId="267"/>
            <ac:picMk id="6" creationId="{00000000-0000-0000-0000-000000000000}"/>
          </ac:picMkLst>
        </pc:picChg>
        <pc:picChg chg="mod">
          <ac:chgData name="Michaelsen, Børje" userId="c36523e3-11ed-4011-9a41-1983019c0634" providerId="ADAL" clId="{14043A29-EEB8-439F-A875-D102663217F9}" dt="2023-09-14T10:22:26.320" v="790" actId="962"/>
          <ac:picMkLst>
            <pc:docMk/>
            <pc:sldMk cId="2441531406" sldId="267"/>
            <ac:picMk id="7" creationId="{00000000-0000-0000-0000-000000000000}"/>
          </ac:picMkLst>
        </pc:picChg>
      </pc:sldChg>
      <pc:sldChg chg="addSp modSp mod">
        <pc:chgData name="Michaelsen, Børje" userId="c36523e3-11ed-4011-9a41-1983019c0634" providerId="ADAL" clId="{14043A29-EEB8-439F-A875-D102663217F9}" dt="2023-09-29T10:46:44.076" v="1486"/>
        <pc:sldMkLst>
          <pc:docMk/>
          <pc:sldMk cId="394652420" sldId="268"/>
        </pc:sldMkLst>
        <pc:spChg chg="add mod">
          <ac:chgData name="Michaelsen, Børje" userId="c36523e3-11ed-4011-9a41-1983019c0634" providerId="ADAL" clId="{14043A29-EEB8-439F-A875-D102663217F9}" dt="2023-09-29T10:46:44.076" v="1486"/>
          <ac:spMkLst>
            <pc:docMk/>
            <pc:sldMk cId="394652420" sldId="268"/>
            <ac:spMk id="4" creationId="{DE4B3E56-F396-26D5-A8B9-22D1C6AC06DE}"/>
          </ac:spMkLst>
        </pc:spChg>
        <pc:picChg chg="mod">
          <ac:chgData name="Michaelsen, Børje" userId="c36523e3-11ed-4011-9a41-1983019c0634" providerId="ADAL" clId="{14043A29-EEB8-439F-A875-D102663217F9}" dt="2023-09-14T10:54:38.010" v="1137"/>
          <ac:picMkLst>
            <pc:docMk/>
            <pc:sldMk cId="394652420" sldId="268"/>
            <ac:picMk id="7" creationId="{00000000-0000-0000-0000-000000000000}"/>
          </ac:picMkLst>
        </pc:picChg>
      </pc:sldChg>
      <pc:sldChg chg="addSp delSp modSp mod modNotesTx">
        <pc:chgData name="Michaelsen, Børje" userId="c36523e3-11ed-4011-9a41-1983019c0634" providerId="ADAL" clId="{14043A29-EEB8-439F-A875-D102663217F9}" dt="2023-09-14T10:55:28.188" v="1149" actId="962"/>
        <pc:sldMkLst>
          <pc:docMk/>
          <pc:sldMk cId="1763573476" sldId="269"/>
        </pc:sldMkLst>
        <pc:spChg chg="add mod">
          <ac:chgData name="Michaelsen, Børje" userId="c36523e3-11ed-4011-9a41-1983019c0634" providerId="ADAL" clId="{14043A29-EEB8-439F-A875-D102663217F9}" dt="2023-09-14T10:55:12.304" v="1143"/>
          <ac:spMkLst>
            <pc:docMk/>
            <pc:sldMk cId="1763573476" sldId="269"/>
            <ac:spMk id="5" creationId="{958C14E3-B895-1D52-5B68-97A7327247E8}"/>
          </ac:spMkLst>
        </pc:spChg>
        <pc:graphicFrameChg chg="add mod">
          <ac:chgData name="Michaelsen, Børje" userId="c36523e3-11ed-4011-9a41-1983019c0634" providerId="ADAL" clId="{14043A29-EEB8-439F-A875-D102663217F9}" dt="2023-09-14T10:39:05.578" v="996" actId="962"/>
          <ac:graphicFrameMkLst>
            <pc:docMk/>
            <pc:sldMk cId="1763573476" sldId="269"/>
            <ac:graphicFrameMk id="4" creationId="{25EC7855-0BF3-8B8D-4721-4FA1DDA6B5F7}"/>
          </ac:graphicFrameMkLst>
        </pc:graphicFrameChg>
        <pc:picChg chg="del">
          <ac:chgData name="Michaelsen, Børje" userId="c36523e3-11ed-4011-9a41-1983019c0634" providerId="ADAL" clId="{14043A29-EEB8-439F-A875-D102663217F9}" dt="2023-08-29T09:09:07.238" v="345" actId="478"/>
          <ac:picMkLst>
            <pc:docMk/>
            <pc:sldMk cId="1763573476" sldId="269"/>
            <ac:picMk id="5" creationId="{00000000-0000-0000-0000-000000000000}"/>
          </ac:picMkLst>
        </pc:picChg>
        <pc:picChg chg="add mod">
          <ac:chgData name="Michaelsen, Børje" userId="c36523e3-11ed-4011-9a41-1983019c0634" providerId="ADAL" clId="{14043A29-EEB8-439F-A875-D102663217F9}" dt="2023-09-14T10:55:15.400" v="1144" actId="962"/>
          <ac:picMkLst>
            <pc:docMk/>
            <pc:sldMk cId="1763573476" sldId="269"/>
            <ac:picMk id="6" creationId="{978F5FB6-74AC-248D-7F18-F0050AA5F2AE}"/>
          </ac:picMkLst>
        </pc:picChg>
        <pc:picChg chg="add mod">
          <ac:chgData name="Michaelsen, Børje" userId="c36523e3-11ed-4011-9a41-1983019c0634" providerId="ADAL" clId="{14043A29-EEB8-439F-A875-D102663217F9}" dt="2023-09-14T10:55:21.165" v="1146" actId="962"/>
          <ac:picMkLst>
            <pc:docMk/>
            <pc:sldMk cId="1763573476" sldId="269"/>
            <ac:picMk id="7" creationId="{C55C7BAE-9FA0-69CE-6FE6-D8571F6D49B7}"/>
          </ac:picMkLst>
        </pc:picChg>
        <pc:picChg chg="add mod">
          <ac:chgData name="Michaelsen, Børje" userId="c36523e3-11ed-4011-9a41-1983019c0634" providerId="ADAL" clId="{14043A29-EEB8-439F-A875-D102663217F9}" dt="2023-09-14T10:55:23.894" v="1147" actId="962"/>
          <ac:picMkLst>
            <pc:docMk/>
            <pc:sldMk cId="1763573476" sldId="269"/>
            <ac:picMk id="8" creationId="{CFC9AC92-327B-F614-7D09-846DA619EEAE}"/>
          </ac:picMkLst>
        </pc:picChg>
        <pc:picChg chg="add mod">
          <ac:chgData name="Michaelsen, Børje" userId="c36523e3-11ed-4011-9a41-1983019c0634" providerId="ADAL" clId="{14043A29-EEB8-439F-A875-D102663217F9}" dt="2023-09-14T10:55:18.522" v="1145" actId="962"/>
          <ac:picMkLst>
            <pc:docMk/>
            <pc:sldMk cId="1763573476" sldId="269"/>
            <ac:picMk id="9" creationId="{09EBEA9D-798A-01C8-6730-10B50DA515FC}"/>
          </ac:picMkLst>
        </pc:picChg>
        <pc:picChg chg="add mod">
          <ac:chgData name="Michaelsen, Børje" userId="c36523e3-11ed-4011-9a41-1983019c0634" providerId="ADAL" clId="{14043A29-EEB8-439F-A875-D102663217F9}" dt="2023-09-14T10:55:26.080" v="1148" actId="962"/>
          <ac:picMkLst>
            <pc:docMk/>
            <pc:sldMk cId="1763573476" sldId="269"/>
            <ac:picMk id="10" creationId="{B17B7F19-8EE8-C7FC-541A-575F756EF45F}"/>
          </ac:picMkLst>
        </pc:picChg>
        <pc:picChg chg="add mod">
          <ac:chgData name="Michaelsen, Børje" userId="c36523e3-11ed-4011-9a41-1983019c0634" providerId="ADAL" clId="{14043A29-EEB8-439F-A875-D102663217F9}" dt="2023-09-14T10:55:28.188" v="1149" actId="962"/>
          <ac:picMkLst>
            <pc:docMk/>
            <pc:sldMk cId="1763573476" sldId="269"/>
            <ac:picMk id="11" creationId="{DD1BF5A9-57C3-5B1D-B959-0FB18BC34761}"/>
          </ac:picMkLst>
        </pc:picChg>
      </pc:sldChg>
      <pc:sldChg chg="addSp delSp modSp mod">
        <pc:chgData name="Michaelsen, Børje" userId="c36523e3-11ed-4011-9a41-1983019c0634" providerId="ADAL" clId="{14043A29-EEB8-439F-A875-D102663217F9}" dt="2023-09-14T10:42:57.333" v="1040" actId="12385"/>
        <pc:sldMkLst>
          <pc:docMk/>
          <pc:sldMk cId="1348694183" sldId="272"/>
        </pc:sldMkLst>
        <pc:spChg chg="del">
          <ac:chgData name="Michaelsen, Børje" userId="c36523e3-11ed-4011-9a41-1983019c0634" providerId="ADAL" clId="{14043A29-EEB8-439F-A875-D102663217F9}" dt="2023-08-28T06:49:25.375" v="301" actId="478"/>
          <ac:spMkLst>
            <pc:docMk/>
            <pc:sldMk cId="1348694183" sldId="272"/>
            <ac:spMk id="7" creationId="{00000000-0000-0000-0000-000000000000}"/>
          </ac:spMkLst>
        </pc:spChg>
        <pc:spChg chg="add mod">
          <ac:chgData name="Michaelsen, Børje" userId="c36523e3-11ed-4011-9a41-1983019c0634" providerId="ADAL" clId="{14043A29-EEB8-439F-A875-D102663217F9}" dt="2023-08-28T06:49:31.193" v="302"/>
          <ac:spMkLst>
            <pc:docMk/>
            <pc:sldMk cId="1348694183" sldId="272"/>
            <ac:spMk id="8" creationId="{46EBE33F-2AC6-7C67-CA50-142F244885FD}"/>
          </ac:spMkLst>
        </pc:spChg>
        <pc:graphicFrameChg chg="mod modGraphic">
          <ac:chgData name="Michaelsen, Børje" userId="c36523e3-11ed-4011-9a41-1983019c0634" providerId="ADAL" clId="{14043A29-EEB8-439F-A875-D102663217F9}" dt="2023-09-14T10:42:57.333" v="1040" actId="12385"/>
          <ac:graphicFrameMkLst>
            <pc:docMk/>
            <pc:sldMk cId="1348694183" sldId="272"/>
            <ac:graphicFrameMk id="6" creationId="{00000000-0000-0000-0000-000000000000}"/>
          </ac:graphicFrameMkLst>
        </pc:graphicFrameChg>
        <pc:picChg chg="del">
          <ac:chgData name="Michaelsen, Børje" userId="c36523e3-11ed-4011-9a41-1983019c0634" providerId="ADAL" clId="{14043A29-EEB8-439F-A875-D102663217F9}" dt="2023-08-28T06:49:19" v="299" actId="478"/>
          <ac:picMkLst>
            <pc:docMk/>
            <pc:sldMk cId="1348694183" sldId="272"/>
            <ac:picMk id="3" creationId="{00000000-0000-0000-0000-000000000000}"/>
          </ac:picMkLst>
        </pc:picChg>
        <pc:picChg chg="add mod">
          <ac:chgData name="Michaelsen, Børje" userId="c36523e3-11ed-4011-9a41-1983019c0634" providerId="ADAL" clId="{14043A29-EEB8-439F-A875-D102663217F9}" dt="2023-09-14T10:22:42.130" v="792" actId="962"/>
          <ac:picMkLst>
            <pc:docMk/>
            <pc:sldMk cId="1348694183" sldId="272"/>
            <ac:picMk id="4" creationId="{B0E2EC55-69E3-B174-67A3-58E660209120}"/>
          </ac:picMkLst>
        </pc:picChg>
      </pc:sldChg>
      <pc:sldChg chg="modSp mod">
        <pc:chgData name="Michaelsen, Børje" userId="c36523e3-11ed-4011-9a41-1983019c0634" providerId="ADAL" clId="{14043A29-EEB8-439F-A875-D102663217F9}" dt="2023-09-22T09:13:37.640" v="1274" actId="962"/>
        <pc:sldMkLst>
          <pc:docMk/>
          <pc:sldMk cId="2044844844" sldId="273"/>
        </pc:sldMkLst>
        <pc:spChg chg="mod">
          <ac:chgData name="Michaelsen, Børje" userId="c36523e3-11ed-4011-9a41-1983019c0634" providerId="ADAL" clId="{14043A29-EEB8-439F-A875-D102663217F9}" dt="2023-09-14T10:47:17.063" v="1061"/>
          <ac:spMkLst>
            <pc:docMk/>
            <pc:sldMk cId="2044844844" sldId="273"/>
            <ac:spMk id="5" creationId="{00000000-0000-0000-0000-000000000000}"/>
          </ac:spMkLst>
        </pc:spChg>
        <pc:picChg chg="mod">
          <ac:chgData name="Michaelsen, Børje" userId="c36523e3-11ed-4011-9a41-1983019c0634" providerId="ADAL" clId="{14043A29-EEB8-439F-A875-D102663217F9}" dt="2023-09-22T09:13:37.640" v="1274" actId="962"/>
          <ac:picMkLst>
            <pc:docMk/>
            <pc:sldMk cId="2044844844" sldId="273"/>
            <ac:picMk id="4" creationId="{00000000-0000-0000-0000-000000000000}"/>
          </ac:picMkLst>
        </pc:picChg>
      </pc:sldChg>
      <pc:sldChg chg="addSp modSp mod">
        <pc:chgData name="Michaelsen, Børje" userId="c36523e3-11ed-4011-9a41-1983019c0634" providerId="ADAL" clId="{14043A29-EEB8-439F-A875-D102663217F9}" dt="2023-09-29T10:45:27.343" v="1445"/>
        <pc:sldMkLst>
          <pc:docMk/>
          <pc:sldMk cId="340623003" sldId="274"/>
        </pc:sldMkLst>
        <pc:spChg chg="add mod">
          <ac:chgData name="Michaelsen, Børje" userId="c36523e3-11ed-4011-9a41-1983019c0634" providerId="ADAL" clId="{14043A29-EEB8-439F-A875-D102663217F9}" dt="2023-09-29T10:45:27.343" v="1445"/>
          <ac:spMkLst>
            <pc:docMk/>
            <pc:sldMk cId="340623003" sldId="274"/>
            <ac:spMk id="5" creationId="{D1A8E5A3-E391-8C5C-CC34-FB784912BC87}"/>
          </ac:spMkLst>
        </pc:spChg>
        <pc:graphicFrameChg chg="mod">
          <ac:chgData name="Michaelsen, Børje" userId="c36523e3-11ed-4011-9a41-1983019c0634" providerId="ADAL" clId="{14043A29-EEB8-439F-A875-D102663217F9}" dt="2023-09-22T09:13:51.756" v="1304" actId="962"/>
          <ac:graphicFrameMkLst>
            <pc:docMk/>
            <pc:sldMk cId="340623003" sldId="274"/>
            <ac:graphicFrameMk id="9" creationId="{00000000-0008-0000-0100-000002000000}"/>
          </ac:graphicFrameMkLst>
        </pc:graphicFrameChg>
        <pc:picChg chg="mod">
          <ac:chgData name="Michaelsen, Børje" userId="c36523e3-11ed-4011-9a41-1983019c0634" providerId="ADAL" clId="{14043A29-EEB8-439F-A875-D102663217F9}" dt="2023-09-14T10:47:09.215" v="1060"/>
          <ac:picMkLst>
            <pc:docMk/>
            <pc:sldMk cId="340623003" sldId="274"/>
            <ac:picMk id="3" creationId="{00000000-0000-0000-0000-000000000000}"/>
          </ac:picMkLst>
        </pc:picChg>
      </pc:sldChg>
      <pc:sldChg chg="addSp delSp modSp mod modNotesTx">
        <pc:chgData name="Michaelsen, Børje" userId="c36523e3-11ed-4011-9a41-1983019c0634" providerId="ADAL" clId="{14043A29-EEB8-439F-A875-D102663217F9}" dt="2023-09-14T10:54:02.959" v="1133"/>
        <pc:sldMkLst>
          <pc:docMk/>
          <pc:sldMk cId="4110371661" sldId="275"/>
        </pc:sldMkLst>
        <pc:spChg chg="mod">
          <ac:chgData name="Michaelsen, Børje" userId="c36523e3-11ed-4011-9a41-1983019c0634" providerId="ADAL" clId="{14043A29-EEB8-439F-A875-D102663217F9}" dt="2023-08-29T06:42:22.487" v="335"/>
          <ac:spMkLst>
            <pc:docMk/>
            <pc:sldMk cId="4110371661" sldId="275"/>
            <ac:spMk id="3" creationId="{00000000-0000-0000-0000-000000000000}"/>
          </ac:spMkLst>
        </pc:spChg>
        <pc:spChg chg="add mod">
          <ac:chgData name="Michaelsen, Børje" userId="c36523e3-11ed-4011-9a41-1983019c0634" providerId="ADAL" clId="{14043A29-EEB8-439F-A875-D102663217F9}" dt="2023-08-29T06:25:33.043" v="330" actId="1076"/>
          <ac:spMkLst>
            <pc:docMk/>
            <pc:sldMk cId="4110371661" sldId="275"/>
            <ac:spMk id="4" creationId="{8E7DE3B3-9C57-F39A-5AB7-EC1AF80D4356}"/>
          </ac:spMkLst>
        </pc:spChg>
        <pc:spChg chg="del">
          <ac:chgData name="Michaelsen, Børje" userId="c36523e3-11ed-4011-9a41-1983019c0634" providerId="ADAL" clId="{14043A29-EEB8-439F-A875-D102663217F9}" dt="2023-08-29T06:25:25.469" v="328" actId="478"/>
          <ac:spMkLst>
            <pc:docMk/>
            <pc:sldMk cId="4110371661" sldId="275"/>
            <ac:spMk id="9" creationId="{00000000-0000-0000-0000-000000000000}"/>
          </ac:spMkLst>
        </pc:spChg>
        <pc:graphicFrameChg chg="add mod">
          <ac:chgData name="Michaelsen, Børje" userId="c36523e3-11ed-4011-9a41-1983019c0634" providerId="ADAL" clId="{14043A29-EEB8-439F-A875-D102663217F9}" dt="2023-09-14T10:54:02.959" v="1133"/>
          <ac:graphicFrameMkLst>
            <pc:docMk/>
            <pc:sldMk cId="4110371661" sldId="275"/>
            <ac:graphicFrameMk id="5" creationId="{A9AB4960-5BA5-6AF9-F3ED-65DFE4591263}"/>
          </ac:graphicFrameMkLst>
        </pc:graphicFrameChg>
        <pc:graphicFrameChg chg="del">
          <ac:chgData name="Michaelsen, Børje" userId="c36523e3-11ed-4011-9a41-1983019c0634" providerId="ADAL" clId="{14043A29-EEB8-439F-A875-D102663217F9}" dt="2023-08-29T06:41:45.637" v="331"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14043A29-EEB8-439F-A875-D102663217F9}" dt="2023-09-18T08:24:15.590" v="1187" actId="1076"/>
        <pc:sldMkLst>
          <pc:docMk/>
          <pc:sldMk cId="768537486" sldId="276"/>
        </pc:sldMkLst>
        <pc:spChg chg="mod ord">
          <ac:chgData name="Michaelsen, Børje" userId="c36523e3-11ed-4011-9a41-1983019c0634" providerId="ADAL" clId="{14043A29-EEB8-439F-A875-D102663217F9}" dt="2023-09-18T08:24:15.590" v="1187" actId="1076"/>
          <ac:spMkLst>
            <pc:docMk/>
            <pc:sldMk cId="768537486" sldId="276"/>
            <ac:spMk id="2" creationId="{00000000-0000-0000-0000-000000000000}"/>
          </ac:spMkLst>
        </pc:spChg>
        <pc:spChg chg="add mod">
          <ac:chgData name="Michaelsen, Børje" userId="c36523e3-11ed-4011-9a41-1983019c0634" providerId="ADAL" clId="{14043A29-EEB8-439F-A875-D102663217F9}" dt="2023-08-28T08:28:09.608" v="314"/>
          <ac:spMkLst>
            <pc:docMk/>
            <pc:sldMk cId="768537486" sldId="276"/>
            <ac:spMk id="3" creationId="{99454CA7-BBA9-BD97-1920-60774951CB63}"/>
          </ac:spMkLst>
        </pc:spChg>
        <pc:spChg chg="del">
          <ac:chgData name="Michaelsen, Børje" userId="c36523e3-11ed-4011-9a41-1983019c0634" providerId="ADAL" clId="{14043A29-EEB8-439F-A875-D102663217F9}" dt="2023-08-28T08:28:08.083" v="313" actId="478"/>
          <ac:spMkLst>
            <pc:docMk/>
            <pc:sldMk cId="768537486" sldId="276"/>
            <ac:spMk id="7" creationId="{00000000-0000-0000-0000-000000000000}"/>
          </ac:spMkLst>
        </pc:spChg>
        <pc:spChg chg="mod">
          <ac:chgData name="Michaelsen, Børje" userId="c36523e3-11ed-4011-9a41-1983019c0634" providerId="ADAL" clId="{14043A29-EEB8-439F-A875-D102663217F9}" dt="2023-09-14T10:53:06.827" v="1131"/>
          <ac:spMkLst>
            <pc:docMk/>
            <pc:sldMk cId="768537486" sldId="276"/>
            <ac:spMk id="9" creationId="{00000000-0000-0000-0000-000000000000}"/>
          </ac:spMkLst>
        </pc:spChg>
        <pc:graphicFrameChg chg="mod modGraphic">
          <ac:chgData name="Michaelsen, Børje" userId="c36523e3-11ed-4011-9a41-1983019c0634" providerId="ADAL" clId="{14043A29-EEB8-439F-A875-D102663217F9}" dt="2023-09-14T10:43:08.344" v="1042" actId="12385"/>
          <ac:graphicFrameMkLst>
            <pc:docMk/>
            <pc:sldMk cId="768537486" sldId="276"/>
            <ac:graphicFrameMk id="8" creationId="{00000000-0000-0000-0000-000000000000}"/>
          </ac:graphicFrameMkLst>
        </pc:graphicFrameChg>
        <pc:picChg chg="del">
          <ac:chgData name="Michaelsen, Børje" userId="c36523e3-11ed-4011-9a41-1983019c0634" providerId="ADAL" clId="{14043A29-EEB8-439F-A875-D102663217F9}" dt="2023-08-28T08:28:12.994" v="315" actId="478"/>
          <ac:picMkLst>
            <pc:docMk/>
            <pc:sldMk cId="768537486" sldId="276"/>
            <ac:picMk id="4" creationId="{00000000-0000-0000-0000-000000000000}"/>
          </ac:picMkLst>
        </pc:picChg>
        <pc:picChg chg="add mod">
          <ac:chgData name="Michaelsen, Børje" userId="c36523e3-11ed-4011-9a41-1983019c0634" providerId="ADAL" clId="{14043A29-EEB8-439F-A875-D102663217F9}" dt="2023-09-14T10:53:14.762" v="1132"/>
          <ac:picMkLst>
            <pc:docMk/>
            <pc:sldMk cId="768537486" sldId="276"/>
            <ac:picMk id="5" creationId="{B2FB1F10-210E-34D6-F55B-7279DEC87589}"/>
          </ac:picMkLst>
        </pc:picChg>
      </pc:sldChg>
      <pc:sldChg chg="addSp delSp modSp mod">
        <pc:chgData name="Michaelsen, Børje" userId="c36523e3-11ed-4011-9a41-1983019c0634" providerId="ADAL" clId="{14043A29-EEB8-439F-A875-D102663217F9}" dt="2023-09-14T10:54:12.624" v="1134"/>
        <pc:sldMkLst>
          <pc:docMk/>
          <pc:sldMk cId="2721633966" sldId="277"/>
        </pc:sldMkLst>
        <pc:spChg chg="add mod">
          <ac:chgData name="Michaelsen, Børje" userId="c36523e3-11ed-4011-9a41-1983019c0634" providerId="ADAL" clId="{14043A29-EEB8-439F-A875-D102663217F9}" dt="2023-09-01T12:39:47.497" v="440" actId="1035"/>
          <ac:spMkLst>
            <pc:docMk/>
            <pc:sldMk cId="2721633966" sldId="277"/>
            <ac:spMk id="4" creationId="{1F46606E-0563-3D53-5D0F-42E1B9525834}"/>
          </ac:spMkLst>
        </pc:spChg>
        <pc:spChg chg="del">
          <ac:chgData name="Michaelsen, Børje" userId="c36523e3-11ed-4011-9a41-1983019c0634" providerId="ADAL" clId="{14043A29-EEB8-439F-A875-D102663217F9}" dt="2023-09-01T12:39:42.250" v="410" actId="478"/>
          <ac:spMkLst>
            <pc:docMk/>
            <pc:sldMk cId="2721633966" sldId="277"/>
            <ac:spMk id="9" creationId="{00000000-0000-0000-0000-000000000000}"/>
          </ac:spMkLst>
        </pc:spChg>
        <pc:graphicFrameChg chg="add mod">
          <ac:chgData name="Michaelsen, Børje" userId="c36523e3-11ed-4011-9a41-1983019c0634" providerId="ADAL" clId="{14043A29-EEB8-439F-A875-D102663217F9}" dt="2023-09-14T10:54:12.624" v="1134"/>
          <ac:graphicFrameMkLst>
            <pc:docMk/>
            <pc:sldMk cId="2721633966" sldId="277"/>
            <ac:graphicFrameMk id="5" creationId="{1E871170-F82D-1EDA-BE6F-558892AFB706}"/>
          </ac:graphicFrameMkLst>
        </pc:graphicFrameChg>
        <pc:graphicFrameChg chg="del">
          <ac:chgData name="Michaelsen, Børje" userId="c36523e3-11ed-4011-9a41-1983019c0634" providerId="ADAL" clId="{14043A29-EEB8-439F-A875-D102663217F9}" dt="2023-09-01T12:41:18.830" v="441" actId="478"/>
          <ac:graphicFrameMkLst>
            <pc:docMk/>
            <pc:sldMk cId="2721633966" sldId="277"/>
            <ac:graphicFrameMk id="7" creationId="{00000000-0000-0000-0000-000000000000}"/>
          </ac:graphicFrameMkLst>
        </pc:graphicFrameChg>
      </pc:sldChg>
      <pc:sldChg chg="addSp delSp modSp del mod modNotesTx">
        <pc:chgData name="Michaelsen, Børje" userId="c36523e3-11ed-4011-9a41-1983019c0634" providerId="ADAL" clId="{14043A29-EEB8-439F-A875-D102663217F9}" dt="2023-08-29T09:08:15.638" v="344" actId="47"/>
        <pc:sldMkLst>
          <pc:docMk/>
          <pc:sldMk cId="1321071006" sldId="278"/>
        </pc:sldMkLst>
        <pc:picChg chg="del">
          <ac:chgData name="Michaelsen, Børje" userId="c36523e3-11ed-4011-9a41-1983019c0634" providerId="ADAL" clId="{14043A29-EEB8-439F-A875-D102663217F9}" dt="2023-08-29T09:06:40.389" v="337" actId="478"/>
          <ac:picMkLst>
            <pc:docMk/>
            <pc:sldMk cId="1321071006" sldId="278"/>
            <ac:picMk id="2" creationId="{00000000-0000-0000-0000-000000000000}"/>
          </ac:picMkLst>
        </pc:picChg>
        <pc:picChg chg="add mod">
          <ac:chgData name="Michaelsen, Børje" userId="c36523e3-11ed-4011-9a41-1983019c0634" providerId="ADAL" clId="{14043A29-EEB8-439F-A875-D102663217F9}" dt="2023-08-29T09:06:59.661" v="340" actId="14100"/>
          <ac:picMkLst>
            <pc:docMk/>
            <pc:sldMk cId="1321071006" sldId="278"/>
            <ac:picMk id="4" creationId="{F1B7AD04-6BD1-9B3D-D9FD-184095966DEA}"/>
          </ac:picMkLst>
        </pc:picChg>
      </pc:sldChg>
      <pc:sldChg chg="addSp delSp modSp mod modNotesTx">
        <pc:chgData name="Michaelsen, Børje" userId="c36523e3-11ed-4011-9a41-1983019c0634" providerId="ADAL" clId="{14043A29-EEB8-439F-A875-D102663217F9}" dt="2023-09-29T10:45:57.928" v="1447"/>
        <pc:sldMkLst>
          <pc:docMk/>
          <pc:sldMk cId="662108869" sldId="279"/>
        </pc:sldMkLst>
        <pc:spChg chg="mod">
          <ac:chgData name="Michaelsen, Børje" userId="c36523e3-11ed-4011-9a41-1983019c0634" providerId="ADAL" clId="{14043A29-EEB8-439F-A875-D102663217F9}" dt="2023-09-13T07:04:12.973" v="750" actId="20577"/>
          <ac:spMkLst>
            <pc:docMk/>
            <pc:sldMk cId="662108869" sldId="279"/>
            <ac:spMk id="2" creationId="{00000000-0000-0000-0000-000000000000}"/>
          </ac:spMkLst>
        </pc:spChg>
        <pc:spChg chg="add mod">
          <ac:chgData name="Michaelsen, Børje" userId="c36523e3-11ed-4011-9a41-1983019c0634" providerId="ADAL" clId="{14043A29-EEB8-439F-A875-D102663217F9}" dt="2023-09-29T10:45:57.928" v="1447"/>
          <ac:spMkLst>
            <pc:docMk/>
            <pc:sldMk cId="662108869" sldId="279"/>
            <ac:spMk id="5" creationId="{B8EF8D28-9469-DA04-C233-12F0A7D73606}"/>
          </ac:spMkLst>
        </pc:spChg>
        <pc:spChg chg="mod">
          <ac:chgData name="Michaelsen, Børje" userId="c36523e3-11ed-4011-9a41-1983019c0634" providerId="ADAL" clId="{14043A29-EEB8-439F-A875-D102663217F9}" dt="2023-09-26T11:51:19.501" v="1444" actId="207"/>
          <ac:spMkLst>
            <pc:docMk/>
            <pc:sldMk cId="662108869" sldId="279"/>
            <ac:spMk id="10" creationId="{00000000-0000-0000-0000-000000000000}"/>
          </ac:spMkLst>
        </pc:spChg>
        <pc:graphicFrameChg chg="add mod">
          <ac:chgData name="Michaelsen, Børje" userId="c36523e3-11ed-4011-9a41-1983019c0634" providerId="ADAL" clId="{14043A29-EEB8-439F-A875-D102663217F9}" dt="2023-09-14T10:51:09.084" v="1116"/>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14043A29-EEB8-439F-A875-D102663217F9}" dt="2023-09-14T10:51:11.851" v="1117"/>
          <ac:graphicFrameMkLst>
            <pc:docMk/>
            <pc:sldMk cId="662108869" sldId="279"/>
            <ac:graphicFrameMk id="4" creationId="{24E4A504-A222-3225-2904-7772932E33DE}"/>
          </ac:graphicFrameMkLst>
        </pc:graphicFrameChg>
        <pc:graphicFrameChg chg="del">
          <ac:chgData name="Michaelsen, Børje" userId="c36523e3-11ed-4011-9a41-1983019c0634" providerId="ADAL" clId="{14043A29-EEB8-439F-A875-D102663217F9}" dt="2023-09-13T07:00:19.217" v="670"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14043A29-EEB8-439F-A875-D102663217F9}" dt="2023-09-13T07:23:20.401" v="761" actId="478"/>
          <ac:graphicFrameMkLst>
            <pc:docMk/>
            <pc:sldMk cId="662108869" sldId="279"/>
            <ac:graphicFrameMk id="11" creationId="{00000000-0008-0000-0300-000002000000}"/>
          </ac:graphicFrameMkLst>
        </pc:graphicFrameChg>
      </pc:sldChg>
      <pc:sldChg chg="addSp delSp modSp mod">
        <pc:chgData name="Michaelsen, Børje" userId="c36523e3-11ed-4011-9a41-1983019c0634" providerId="ADAL" clId="{14043A29-EEB8-439F-A875-D102663217F9}" dt="2023-09-14T10:51:30.928" v="1120"/>
        <pc:sldMkLst>
          <pc:docMk/>
          <pc:sldMk cId="835482435" sldId="282"/>
        </pc:sldMkLst>
        <pc:spChg chg="mod">
          <ac:chgData name="Michaelsen, Børje" userId="c36523e3-11ed-4011-9a41-1983019c0634" providerId="ADAL" clId="{14043A29-EEB8-439F-A875-D102663217F9}" dt="2023-09-07T11:43:45.505" v="497"/>
          <ac:spMkLst>
            <pc:docMk/>
            <pc:sldMk cId="835482435" sldId="282"/>
            <ac:spMk id="3" creationId="{00000000-0000-0000-0000-000000000000}"/>
          </ac:spMkLst>
        </pc:spChg>
        <pc:spChg chg="add mod">
          <ac:chgData name="Michaelsen, Børje" userId="c36523e3-11ed-4011-9a41-1983019c0634" providerId="ADAL" clId="{14043A29-EEB8-439F-A875-D102663217F9}" dt="2023-09-07T11:43:55.906" v="498" actId="1076"/>
          <ac:spMkLst>
            <pc:docMk/>
            <pc:sldMk cId="835482435" sldId="282"/>
            <ac:spMk id="4" creationId="{8D5B31E8-D3E8-A91D-4C06-A6EA40C08AD6}"/>
          </ac:spMkLst>
        </pc:spChg>
        <pc:graphicFrameChg chg="add mod">
          <ac:chgData name="Michaelsen, Børje" userId="c36523e3-11ed-4011-9a41-1983019c0634" providerId="ADAL" clId="{14043A29-EEB8-439F-A875-D102663217F9}" dt="2023-09-14T10:51:30.928" v="1120"/>
          <ac:graphicFrameMkLst>
            <pc:docMk/>
            <pc:sldMk cId="835482435" sldId="282"/>
            <ac:graphicFrameMk id="5" creationId="{78039546-200C-51F9-A3B8-CF9627E87368}"/>
          </ac:graphicFrameMkLst>
        </pc:graphicFrameChg>
        <pc:graphicFrameChg chg="del">
          <ac:chgData name="Michaelsen, Børje" userId="c36523e3-11ed-4011-9a41-1983019c0634" providerId="ADAL" clId="{14043A29-EEB8-439F-A875-D102663217F9}" dt="2023-09-07T11:41:40.055" v="461"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14043A29-EEB8-439F-A875-D102663217F9}" dt="2023-09-21T10:30:17.604" v="1265" actId="20577"/>
        <pc:sldMkLst>
          <pc:docMk/>
          <pc:sldMk cId="4206418978" sldId="283"/>
        </pc:sldMkLst>
        <pc:spChg chg="mod">
          <ac:chgData name="Michaelsen, Børje" userId="c36523e3-11ed-4011-9a41-1983019c0634" providerId="ADAL" clId="{14043A29-EEB8-439F-A875-D102663217F9}" dt="2023-09-21T10:30:17.604" v="1265" actId="20577"/>
          <ac:spMkLst>
            <pc:docMk/>
            <pc:sldMk cId="4206418978" sldId="283"/>
            <ac:spMk id="12" creationId="{00000000-0000-0000-0000-000000000000}"/>
          </ac:spMkLst>
        </pc:spChg>
        <pc:graphicFrameChg chg="add mod">
          <ac:chgData name="Michaelsen, Børje" userId="c36523e3-11ed-4011-9a41-1983019c0634" providerId="ADAL" clId="{14043A29-EEB8-439F-A875-D102663217F9}" dt="2023-09-21T10:29:36.783" v="1258"/>
          <ac:graphicFrameMkLst>
            <pc:docMk/>
            <pc:sldMk cId="4206418978" sldId="283"/>
            <ac:graphicFrameMk id="2" creationId="{ECD47D99-EA85-8210-D840-B22474EA9321}"/>
          </ac:graphicFrameMkLst>
        </pc:graphicFrameChg>
        <pc:graphicFrameChg chg="add mod">
          <ac:chgData name="Michaelsen, Børje" userId="c36523e3-11ed-4011-9a41-1983019c0634" providerId="ADAL" clId="{14043A29-EEB8-439F-A875-D102663217F9}" dt="2023-09-21T10:29:47.619" v="1259"/>
          <ac:graphicFrameMkLst>
            <pc:docMk/>
            <pc:sldMk cId="4206418978" sldId="283"/>
            <ac:graphicFrameMk id="3" creationId="{FD22714F-BE61-4392-A0CE-27A7BFA741E6}"/>
          </ac:graphicFrameMkLst>
        </pc:graphicFrameChg>
        <pc:graphicFrameChg chg="del mod">
          <ac:chgData name="Michaelsen, Børje" userId="c36523e3-11ed-4011-9a41-1983019c0634" providerId="ADAL" clId="{14043A29-EEB8-439F-A875-D102663217F9}" dt="2023-09-21T10:29:08.304" v="1254"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14043A29-EEB8-439F-A875-D102663217F9}" dt="2023-09-21T10:29:01.441" v="1252"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14043A29-EEB8-439F-A875-D102663217F9}" dt="2023-09-29T10:45:45.552" v="1446"/>
        <pc:sldMkLst>
          <pc:docMk/>
          <pc:sldMk cId="3156779651" sldId="284"/>
        </pc:sldMkLst>
        <pc:spChg chg="mod">
          <ac:chgData name="Michaelsen, Børje" userId="c36523e3-11ed-4011-9a41-1983019c0634" providerId="ADAL" clId="{14043A29-EEB8-439F-A875-D102663217F9}" dt="2023-09-14T10:49:24.661" v="1085"/>
          <ac:spMkLst>
            <pc:docMk/>
            <pc:sldMk cId="3156779651" sldId="284"/>
            <ac:spMk id="2" creationId="{00000000-0000-0000-0000-000000000000}"/>
          </ac:spMkLst>
        </pc:spChg>
        <pc:spChg chg="mod">
          <ac:chgData name="Michaelsen, Børje" userId="c36523e3-11ed-4011-9a41-1983019c0634" providerId="ADAL" clId="{14043A29-EEB8-439F-A875-D102663217F9}" dt="2023-09-14T10:49:27.999" v="1086"/>
          <ac:spMkLst>
            <pc:docMk/>
            <pc:sldMk cId="3156779651" sldId="284"/>
            <ac:spMk id="3" creationId="{00000000-0000-0000-0000-000000000000}"/>
          </ac:spMkLst>
        </pc:spChg>
        <pc:spChg chg="add mod">
          <ac:chgData name="Michaelsen, Børje" userId="c36523e3-11ed-4011-9a41-1983019c0634" providerId="ADAL" clId="{14043A29-EEB8-439F-A875-D102663217F9}" dt="2023-09-29T10:45:45.552" v="1446"/>
          <ac:spMkLst>
            <pc:docMk/>
            <pc:sldMk cId="3156779651" sldId="284"/>
            <ac:spMk id="6" creationId="{BB32B8C1-5ACE-BCA6-3C60-C11749E0FA88}"/>
          </ac:spMkLst>
        </pc:spChg>
        <pc:spChg chg="mod">
          <ac:chgData name="Michaelsen, Børje" userId="c36523e3-11ed-4011-9a41-1983019c0634" providerId="ADAL" clId="{14043A29-EEB8-439F-A875-D102663217F9}" dt="2023-09-14T10:49:42.035" v="1113"/>
          <ac:spMkLst>
            <pc:docMk/>
            <pc:sldMk cId="3156779651" sldId="284"/>
            <ac:spMk id="29" creationId="{00000000-0000-0000-0000-000000000000}"/>
          </ac:spMkLst>
        </pc:spChg>
        <pc:grpChg chg="mod">
          <ac:chgData name="Michaelsen, Børje" userId="c36523e3-11ed-4011-9a41-1983019c0634" providerId="ADAL" clId="{14043A29-EEB8-439F-A875-D102663217F9}" dt="2023-09-14T10:28:09.104" v="889" actId="962"/>
          <ac:grpSpMkLst>
            <pc:docMk/>
            <pc:sldMk cId="3156779651" sldId="284"/>
            <ac:grpSpMk id="31" creationId="{00000000-0000-0000-0000-000000000000}"/>
          </ac:grpSpMkLst>
        </pc:grpChg>
        <pc:picChg chg="del">
          <ac:chgData name="Michaelsen, Børje" userId="c36523e3-11ed-4011-9a41-1983019c0634" providerId="ADAL" clId="{14043A29-EEB8-439F-A875-D102663217F9}" dt="2023-08-31T12:11:14.098" v="391" actId="478"/>
          <ac:picMkLst>
            <pc:docMk/>
            <pc:sldMk cId="3156779651" sldId="284"/>
            <ac:picMk id="6" creationId="{00000000-0000-0000-0000-000000000000}"/>
          </ac:picMkLst>
        </pc:picChg>
        <pc:picChg chg="add mod">
          <ac:chgData name="Michaelsen, Børje" userId="c36523e3-11ed-4011-9a41-1983019c0634" providerId="ADAL" clId="{14043A29-EEB8-439F-A875-D102663217F9}" dt="2023-09-14T10:49:35.570" v="1100"/>
          <ac:picMkLst>
            <pc:docMk/>
            <pc:sldMk cId="3156779651" sldId="284"/>
            <ac:picMk id="41" creationId="{86D326AD-2C97-E6B1-B469-3FD6C07157E3}"/>
          </ac:picMkLst>
        </pc:picChg>
        <pc:picChg chg="mod">
          <ac:chgData name="Michaelsen, Børje" userId="c36523e3-11ed-4011-9a41-1983019c0634" providerId="ADAL" clId="{14043A29-EEB8-439F-A875-D102663217F9}" dt="2023-09-14T10:27:58.547" v="888"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14043A29-EEB8-439F-A875-D102663217F9}" dt="2023-09-25T08:54:58.333" v="1337" actId="20577"/>
        <pc:sldMkLst>
          <pc:docMk/>
          <pc:sldMk cId="4268334138" sldId="285"/>
        </pc:sldMkLst>
        <pc:spChg chg="mod">
          <ac:chgData name="Michaelsen, Børje" userId="c36523e3-11ed-4011-9a41-1983019c0634" providerId="ADAL" clId="{14043A29-EEB8-439F-A875-D102663217F9}" dt="2023-09-25T08:54:58.333" v="1337" actId="20577"/>
          <ac:spMkLst>
            <pc:docMk/>
            <pc:sldMk cId="4268334138" sldId="285"/>
            <ac:spMk id="3" creationId="{0E208661-40B4-4483-9A05-FE473BED7235}"/>
          </ac:spMkLst>
        </pc:spChg>
        <pc:spChg chg="add mod ord">
          <ac:chgData name="Michaelsen, Børje" userId="c36523e3-11ed-4011-9a41-1983019c0634" providerId="ADAL" clId="{14043A29-EEB8-439F-A875-D102663217F9}" dt="2023-09-25T08:54:15.031" v="1329"/>
          <ac:spMkLst>
            <pc:docMk/>
            <pc:sldMk cId="4268334138" sldId="285"/>
            <ac:spMk id="5" creationId="{405BEB92-5060-202D-2FA2-C79E84161433}"/>
          </ac:spMkLst>
        </pc:spChg>
        <pc:spChg chg="del">
          <ac:chgData name="Michaelsen, Børje" userId="c36523e3-11ed-4011-9a41-1983019c0634" providerId="ADAL" clId="{14043A29-EEB8-439F-A875-D102663217F9}" dt="2023-09-14T10:30:23.426" v="940" actId="478"/>
          <ac:spMkLst>
            <pc:docMk/>
            <pc:sldMk cId="4268334138" sldId="285"/>
            <ac:spMk id="7" creationId="{A6D52CC4-017C-4342-80C6-B635DE3CFF15}"/>
          </ac:spMkLst>
        </pc:spChg>
        <pc:spChg chg="mod">
          <ac:chgData name="Michaelsen, Børje" userId="c36523e3-11ed-4011-9a41-1983019c0634" providerId="ADAL" clId="{14043A29-EEB8-439F-A875-D102663217F9}" dt="2023-09-14T10:52:19.388" v="1122"/>
          <ac:spMkLst>
            <pc:docMk/>
            <pc:sldMk cId="4268334138" sldId="285"/>
            <ac:spMk id="8" creationId="{00000000-0000-0000-0000-000000000000}"/>
          </ac:spMkLst>
        </pc:spChg>
        <pc:graphicFrameChg chg="add mod modGraphic">
          <ac:chgData name="Michaelsen, Børje" userId="c36523e3-11ed-4011-9a41-1983019c0634" providerId="ADAL" clId="{14043A29-EEB8-439F-A875-D102663217F9}" dt="2023-09-25T08:51:43.040" v="1317" actId="1076"/>
          <ac:graphicFrameMkLst>
            <pc:docMk/>
            <pc:sldMk cId="4268334138" sldId="285"/>
            <ac:graphicFrameMk id="4" creationId="{F538031B-6700-1ED0-785F-BF29375F349A}"/>
          </ac:graphicFrameMkLst>
        </pc:graphicFrameChg>
        <pc:graphicFrameChg chg="del">
          <ac:chgData name="Michaelsen, Børje" userId="c36523e3-11ed-4011-9a41-1983019c0634" providerId="ADAL" clId="{14043A29-EEB8-439F-A875-D102663217F9}" dt="2023-09-13T14:20:02.023" v="770" actId="478"/>
          <ac:graphicFrameMkLst>
            <pc:docMk/>
            <pc:sldMk cId="4268334138" sldId="285"/>
            <ac:graphicFrameMk id="5" creationId="{00000000-0000-0000-0000-000000000000}"/>
          </ac:graphicFrameMkLst>
        </pc:graphicFrameChg>
        <pc:graphicFrameChg chg="add mod">
          <ac:chgData name="Michaelsen, Børje" userId="c36523e3-11ed-4011-9a41-1983019c0634" providerId="ADAL" clId="{14043A29-EEB8-439F-A875-D102663217F9}" dt="2023-09-25T08:54:11.262" v="1328"/>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14043A29-EEB8-439F-A875-D102663217F9}" dt="2023-09-25T08:52:22.507" v="1321" actId="478"/>
          <ac:graphicFrameMkLst>
            <pc:docMk/>
            <pc:sldMk cId="4268334138" sldId="285"/>
            <ac:graphicFrameMk id="9" creationId="{00000000-0000-0000-0000-000000000000}"/>
          </ac:graphicFrameMkLst>
        </pc:graphicFrameChg>
      </pc:sldChg>
      <pc:sldChg chg="modSp del mod">
        <pc:chgData name="Michaelsen, Børje" userId="c36523e3-11ed-4011-9a41-1983019c0634" providerId="ADAL" clId="{14043A29-EEB8-439F-A875-D102663217F9}" dt="2023-10-10T10:04:04.917" v="1491" actId="47"/>
        <pc:sldMkLst>
          <pc:docMk/>
          <pc:sldMk cId="2226705274" sldId="286"/>
        </pc:sldMkLst>
        <pc:spChg chg="mod">
          <ac:chgData name="Michaelsen, Børje" userId="c36523e3-11ed-4011-9a41-1983019c0634" providerId="ADAL" clId="{14043A29-EEB8-439F-A875-D102663217F9}" dt="2023-09-14T10:57:33.064" v="1176"/>
          <ac:spMkLst>
            <pc:docMk/>
            <pc:sldMk cId="2226705274" sldId="286"/>
            <ac:spMk id="8" creationId="{00000000-0000-0000-0000-000000000000}"/>
          </ac:spMkLst>
        </pc:spChg>
        <pc:spChg chg="mod">
          <ac:chgData name="Michaelsen, Børje" userId="c36523e3-11ed-4011-9a41-1983019c0634" providerId="ADAL" clId="{14043A29-EEB8-439F-A875-D102663217F9}" dt="2023-09-14T10:57:46.740" v="1184"/>
          <ac:spMkLst>
            <pc:docMk/>
            <pc:sldMk cId="2226705274" sldId="286"/>
            <ac:spMk id="9" creationId="{00000000-0000-0000-0000-000000000000}"/>
          </ac:spMkLst>
        </pc:spChg>
        <pc:graphicFrameChg chg="mod modGraphic">
          <ac:chgData name="Michaelsen, Børje" userId="c36523e3-11ed-4011-9a41-1983019c0634" providerId="ADAL" clId="{14043A29-EEB8-439F-A875-D102663217F9}" dt="2023-09-14T10:57:52.137" v="1186"/>
          <ac:graphicFrameMkLst>
            <pc:docMk/>
            <pc:sldMk cId="2226705274" sldId="286"/>
            <ac:graphicFrameMk id="3" creationId="{00000000-0000-0000-0000-000000000000}"/>
          </ac:graphicFrameMkLst>
        </pc:graphicFrameChg>
        <pc:graphicFrameChg chg="mod">
          <ac:chgData name="Michaelsen, Børje" userId="c36523e3-11ed-4011-9a41-1983019c0634" providerId="ADAL" clId="{14043A29-EEB8-439F-A875-D102663217F9}" dt="2023-09-14T10:57:39.013" v="1180"/>
          <ac:graphicFrameMkLst>
            <pc:docMk/>
            <pc:sldMk cId="2226705274" sldId="286"/>
            <ac:graphicFrameMk id="10" creationId="{00000000-0008-0000-0200-000002000000}"/>
          </ac:graphicFrameMkLst>
        </pc:graphicFrameChg>
        <pc:picChg chg="mod">
          <ac:chgData name="Michaelsen, Børje" userId="c36523e3-11ed-4011-9a41-1983019c0634" providerId="ADAL" clId="{14043A29-EEB8-439F-A875-D102663217F9}" dt="2023-09-14T10:40:38.407" v="1030" actId="962"/>
          <ac:picMkLst>
            <pc:docMk/>
            <pc:sldMk cId="2226705274" sldId="286"/>
            <ac:picMk id="5" creationId="{00000000-0000-0000-0000-000000000000}"/>
          </ac:picMkLst>
        </pc:picChg>
      </pc:sldChg>
      <pc:sldChg chg="addSp delSp modSp mod">
        <pc:chgData name="Michaelsen, Børje" userId="c36523e3-11ed-4011-9a41-1983019c0634" providerId="ADAL" clId="{14043A29-EEB8-439F-A875-D102663217F9}" dt="2023-09-22T09:14:50.571" v="1310" actId="1076"/>
        <pc:sldMkLst>
          <pc:docMk/>
          <pc:sldMk cId="2154520298" sldId="287"/>
        </pc:sldMkLst>
        <pc:spChg chg="mod">
          <ac:chgData name="Michaelsen, Børje" userId="c36523e3-11ed-4011-9a41-1983019c0634" providerId="ADAL" clId="{14043A29-EEB8-439F-A875-D102663217F9}" dt="2023-09-22T09:14:44.277" v="1309" actId="14100"/>
          <ac:spMkLst>
            <pc:docMk/>
            <pc:sldMk cId="2154520298" sldId="287"/>
            <ac:spMk id="10" creationId="{00000000-0000-0000-0000-000000000000}"/>
          </ac:spMkLst>
        </pc:spChg>
        <pc:picChg chg="add del mod ord">
          <ac:chgData name="Michaelsen, Børje" userId="c36523e3-11ed-4011-9a41-1983019c0634" providerId="ADAL" clId="{14043A29-EEB8-439F-A875-D102663217F9}" dt="2023-09-21T12:09:11.686" v="1266" actId="478"/>
          <ac:picMkLst>
            <pc:docMk/>
            <pc:sldMk cId="2154520298" sldId="287"/>
            <ac:picMk id="4" creationId="{800BFD0A-18E9-38B8-5AC5-72D6A4AA2E84}"/>
          </ac:picMkLst>
        </pc:picChg>
        <pc:picChg chg="add mod">
          <ac:chgData name="Michaelsen, Børje" userId="c36523e3-11ed-4011-9a41-1983019c0634" providerId="ADAL" clId="{14043A29-EEB8-439F-A875-D102663217F9}" dt="2023-09-22T09:14:50.571" v="1310" actId="1076"/>
          <ac:picMkLst>
            <pc:docMk/>
            <pc:sldMk cId="2154520298" sldId="287"/>
            <ac:picMk id="5" creationId="{BC316287-58AB-2238-1240-50DAD673C543}"/>
          </ac:picMkLst>
        </pc:picChg>
        <pc:picChg chg="del">
          <ac:chgData name="Michaelsen, Børje" userId="c36523e3-11ed-4011-9a41-1983019c0634" providerId="ADAL" clId="{14043A29-EEB8-439F-A875-D102663217F9}" dt="2023-09-19T12:49:43.600" v="1203" actId="478"/>
          <ac:picMkLst>
            <pc:docMk/>
            <pc:sldMk cId="2154520298" sldId="287"/>
            <ac:picMk id="5" creationId="{D9F558E1-D7AC-761A-632C-D82C34C44B2F}"/>
          </ac:picMkLst>
        </pc:picChg>
      </pc:sldChg>
      <pc:sldChg chg="addSp delSp modSp mod">
        <pc:chgData name="Michaelsen, Børje" userId="c36523e3-11ed-4011-9a41-1983019c0634" providerId="ADAL" clId="{14043A29-EEB8-439F-A875-D102663217F9}" dt="2023-09-29T10:46:28.865" v="1485" actId="1035"/>
        <pc:sldMkLst>
          <pc:docMk/>
          <pc:sldMk cId="1736272724" sldId="289"/>
        </pc:sldMkLst>
        <pc:spChg chg="add mod">
          <ac:chgData name="Michaelsen, Børje" userId="c36523e3-11ed-4011-9a41-1983019c0634" providerId="ADAL" clId="{14043A29-EEB8-439F-A875-D102663217F9}" dt="2023-09-29T10:46:28.865" v="1485" actId="1035"/>
          <ac:spMkLst>
            <pc:docMk/>
            <pc:sldMk cId="1736272724" sldId="289"/>
            <ac:spMk id="7" creationId="{3BE08811-97EF-2656-3E79-00237FDC1311}"/>
          </ac:spMkLst>
        </pc:spChg>
        <pc:graphicFrameChg chg="add mod">
          <ac:chgData name="Michaelsen, Børje" userId="c36523e3-11ed-4011-9a41-1983019c0634" providerId="ADAL" clId="{14043A29-EEB8-439F-A875-D102663217F9}" dt="2023-09-14T10:37:43.597" v="984" actId="962"/>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14043A29-EEB8-439F-A875-D102663217F9}" dt="2023-09-14T10:37:53.538" v="986" actId="962"/>
          <ac:graphicFrameMkLst>
            <pc:docMk/>
            <pc:sldMk cId="1736272724" sldId="289"/>
            <ac:graphicFrameMk id="5" creationId="{00000000-0008-0000-0200-000002000000}"/>
          </ac:graphicFrameMkLst>
        </pc:graphicFrameChg>
        <pc:graphicFrameChg chg="add mod">
          <ac:chgData name="Michaelsen, Børje" userId="c36523e3-11ed-4011-9a41-1983019c0634" providerId="ADAL" clId="{14043A29-EEB8-439F-A875-D102663217F9}" dt="2023-09-14T10:54:24.256" v="1136"/>
          <ac:graphicFrameMkLst>
            <pc:docMk/>
            <pc:sldMk cId="1736272724" sldId="289"/>
            <ac:graphicFrameMk id="6" creationId="{00000000-0008-0000-0000-000002000000}"/>
          </ac:graphicFrameMkLst>
        </pc:graphicFrameChg>
        <pc:graphicFrameChg chg="del">
          <ac:chgData name="Michaelsen, Børje" userId="c36523e3-11ed-4011-9a41-1983019c0634" providerId="ADAL" clId="{14043A29-EEB8-439F-A875-D102663217F9}" dt="2023-09-11T10:48:44.633" v="562" actId="478"/>
          <ac:graphicFrameMkLst>
            <pc:docMk/>
            <pc:sldMk cId="1736272724" sldId="289"/>
            <ac:graphicFrameMk id="8" creationId="{00000000-0000-0000-0000-000000000000}"/>
          </ac:graphicFrameMkLst>
        </pc:graphicFrameChg>
        <pc:graphicFrameChg chg="del">
          <ac:chgData name="Michaelsen, Børje" userId="c36523e3-11ed-4011-9a41-1983019c0634" providerId="ADAL" clId="{14043A29-EEB8-439F-A875-D102663217F9}" dt="2023-09-11T10:48:18.568" v="557"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14043A29-EEB8-439F-A875-D102663217F9}" dt="2023-09-11T10:52:55.249" v="576" actId="478"/>
          <ac:graphicFrameMkLst>
            <pc:docMk/>
            <pc:sldMk cId="1736272724" sldId="289"/>
            <ac:graphicFrameMk id="11" creationId="{00000000-0000-0000-0000-000000000000}"/>
          </ac:graphicFrameMkLst>
        </pc:graphicFrameChg>
      </pc:sldChg>
      <pc:sldChg chg="addSp delSp modSp mod">
        <pc:chgData name="Michaelsen, Børje" userId="c36523e3-11ed-4011-9a41-1983019c0634" providerId="ADAL" clId="{14043A29-EEB8-439F-A875-D102663217F9}" dt="2023-09-14T10:48:17.698" v="1084"/>
        <pc:sldMkLst>
          <pc:docMk/>
          <pc:sldMk cId="3663715429" sldId="292"/>
        </pc:sldMkLst>
        <pc:spChg chg="mod">
          <ac:chgData name="Michaelsen, Børje" userId="c36523e3-11ed-4011-9a41-1983019c0634" providerId="ADAL" clId="{14043A29-EEB8-439F-A875-D102663217F9}" dt="2023-09-14T10:47:36.475" v="1064" actId="1076"/>
          <ac:spMkLst>
            <pc:docMk/>
            <pc:sldMk cId="3663715429" sldId="292"/>
            <ac:spMk id="2" creationId="{00000000-0000-0000-0000-000000000000}"/>
          </ac:spMkLst>
        </pc:spChg>
        <pc:spChg chg="add mod">
          <ac:chgData name="Michaelsen, Børje" userId="c36523e3-11ed-4011-9a41-1983019c0634" providerId="ADAL" clId="{14043A29-EEB8-439F-A875-D102663217F9}" dt="2023-09-08T07:09:21.840" v="546" actId="20577"/>
          <ac:spMkLst>
            <pc:docMk/>
            <pc:sldMk cId="3663715429" sldId="292"/>
            <ac:spMk id="4" creationId="{33B695EE-8F62-554B-56D5-D658E51C3B01}"/>
          </ac:spMkLst>
        </pc:spChg>
        <pc:spChg chg="add mod">
          <ac:chgData name="Michaelsen, Børje" userId="c36523e3-11ed-4011-9a41-1983019c0634" providerId="ADAL" clId="{14043A29-EEB8-439F-A875-D102663217F9}" dt="2023-09-14T10:48:12.322" v="1083"/>
          <ac:spMkLst>
            <pc:docMk/>
            <pc:sldMk cId="3663715429" sldId="292"/>
            <ac:spMk id="6" creationId="{592CF09D-12B9-8697-59B3-8B2EAD048C16}"/>
          </ac:spMkLst>
        </pc:spChg>
        <pc:spChg chg="mod">
          <ac:chgData name="Michaelsen, Børje" userId="c36523e3-11ed-4011-9a41-1983019c0634" providerId="ADAL" clId="{14043A29-EEB8-439F-A875-D102663217F9}" dt="2023-09-08T07:04:28.429" v="507" actId="20577"/>
          <ac:spMkLst>
            <pc:docMk/>
            <pc:sldMk cId="3663715429" sldId="292"/>
            <ac:spMk id="7" creationId="{00000000-0000-0000-0000-000000000000}"/>
          </ac:spMkLst>
        </pc:spChg>
        <pc:spChg chg="mod">
          <ac:chgData name="Michaelsen, Børje" userId="c36523e3-11ed-4011-9a41-1983019c0634" providerId="ADAL" clId="{14043A29-EEB8-439F-A875-D102663217F9}" dt="2023-09-08T07:10:24.032" v="552" actId="20577"/>
          <ac:spMkLst>
            <pc:docMk/>
            <pc:sldMk cId="3663715429" sldId="292"/>
            <ac:spMk id="18" creationId="{00000000-0000-0000-0000-000000000000}"/>
          </ac:spMkLst>
        </pc:spChg>
        <pc:graphicFrameChg chg="add mod">
          <ac:chgData name="Michaelsen, Børje" userId="c36523e3-11ed-4011-9a41-1983019c0634" providerId="ADAL" clId="{14043A29-EEB8-439F-A875-D102663217F9}" dt="2023-09-14T10:48:06.988" v="1080"/>
          <ac:graphicFrameMkLst>
            <pc:docMk/>
            <pc:sldMk cId="3663715429" sldId="292"/>
            <ac:graphicFrameMk id="3" creationId="{00000000-0008-0000-0100-000003000000}"/>
          </ac:graphicFrameMkLst>
        </pc:graphicFrameChg>
        <pc:graphicFrameChg chg="add mod">
          <ac:chgData name="Michaelsen, Børje" userId="c36523e3-11ed-4011-9a41-1983019c0634" providerId="ADAL" clId="{14043A29-EEB8-439F-A875-D102663217F9}" dt="2023-09-14T10:48:17.698" v="1084"/>
          <ac:graphicFrameMkLst>
            <pc:docMk/>
            <pc:sldMk cId="3663715429" sldId="292"/>
            <ac:graphicFrameMk id="5" creationId="{00000000-0008-0000-0300-000003000000}"/>
          </ac:graphicFrameMkLst>
        </pc:graphicFrameChg>
        <pc:graphicFrameChg chg="del">
          <ac:chgData name="Michaelsen, Børje" userId="c36523e3-11ed-4011-9a41-1983019c0634" providerId="ADAL" clId="{14043A29-EEB8-439F-A875-D102663217F9}" dt="2023-09-08T07:03:55.799" v="500" actId="478"/>
          <ac:graphicFrameMkLst>
            <pc:docMk/>
            <pc:sldMk cId="3663715429" sldId="292"/>
            <ac:graphicFrameMk id="10" creationId="{00000000-0000-0000-0000-000000000000}"/>
          </ac:graphicFrameMkLst>
        </pc:graphicFrameChg>
        <pc:graphicFrameChg chg="del mod">
          <ac:chgData name="Michaelsen, Børje" userId="c36523e3-11ed-4011-9a41-1983019c0634" providerId="ADAL" clId="{14043A29-EEB8-439F-A875-D102663217F9}" dt="2023-09-08T07:10:35.820" v="553" actId="478"/>
          <ac:graphicFrameMkLst>
            <pc:docMk/>
            <pc:sldMk cId="3663715429" sldId="292"/>
            <ac:graphicFrameMk id="11" creationId="{00000000-0000-0000-0000-000000000000}"/>
          </ac:graphicFrameMkLst>
        </pc:graphicFrameChg>
      </pc:sldChg>
      <pc:sldChg chg="addSp delSp modSp mod">
        <pc:chgData name="Michaelsen, Børje" userId="c36523e3-11ed-4011-9a41-1983019c0634" providerId="ADAL" clId="{14043A29-EEB8-439F-A875-D102663217F9}" dt="2023-09-14T10:50:46.797" v="1115" actId="113"/>
        <pc:sldMkLst>
          <pc:docMk/>
          <pc:sldMk cId="2387024631" sldId="293"/>
        </pc:sldMkLst>
        <pc:spChg chg="mod">
          <ac:chgData name="Michaelsen, Børje" userId="c36523e3-11ed-4011-9a41-1983019c0634" providerId="ADAL" clId="{14043A29-EEB8-439F-A875-D102663217F9}" dt="2023-09-12T10:53:17.516" v="627" actId="6549"/>
          <ac:spMkLst>
            <pc:docMk/>
            <pc:sldMk cId="2387024631" sldId="293"/>
            <ac:spMk id="2" creationId="{00000000-0000-0000-0000-000000000000}"/>
          </ac:spMkLst>
        </pc:spChg>
        <pc:spChg chg="mod">
          <ac:chgData name="Michaelsen, Børje" userId="c36523e3-11ed-4011-9a41-1983019c0634" providerId="ADAL" clId="{14043A29-EEB8-439F-A875-D102663217F9}" dt="2023-09-12T11:32:23.334" v="668" actId="20577"/>
          <ac:spMkLst>
            <pc:docMk/>
            <pc:sldMk cId="2387024631" sldId="293"/>
            <ac:spMk id="10" creationId="{00000000-0000-0000-0000-000000000000}"/>
          </ac:spMkLst>
        </pc:spChg>
        <pc:graphicFrameChg chg="del">
          <ac:chgData name="Michaelsen, Børje" userId="c36523e3-11ed-4011-9a41-1983019c0634" providerId="ADAL" clId="{14043A29-EEB8-439F-A875-D102663217F9}" dt="2023-09-12T11:29:44.567" v="656" actId="478"/>
          <ac:graphicFrameMkLst>
            <pc:docMk/>
            <pc:sldMk cId="2387024631" sldId="293"/>
            <ac:graphicFrameMk id="3" creationId="{00000000-0000-0000-0000-000000000000}"/>
          </ac:graphicFrameMkLst>
        </pc:graphicFrameChg>
        <pc:graphicFrameChg chg="add mod">
          <ac:chgData name="Michaelsen, Børje" userId="c36523e3-11ed-4011-9a41-1983019c0634" providerId="ADAL" clId="{14043A29-EEB8-439F-A875-D102663217F9}" dt="2023-09-14T10:50:30.448" v="1114"/>
          <ac:graphicFrameMkLst>
            <pc:docMk/>
            <pc:sldMk cId="2387024631" sldId="293"/>
            <ac:graphicFrameMk id="4" creationId="{900796C7-9568-AA7D-48B1-D162673FAB3E}"/>
          </ac:graphicFrameMkLst>
        </pc:graphicFrameChg>
        <pc:graphicFrameChg chg="add del mod">
          <ac:chgData name="Michaelsen, Børje" userId="c36523e3-11ed-4011-9a41-1983019c0634" providerId="ADAL" clId="{14043A29-EEB8-439F-A875-D102663217F9}" dt="2023-09-12T11:18:22.462" v="648" actId="478"/>
          <ac:graphicFrameMkLst>
            <pc:docMk/>
            <pc:sldMk cId="2387024631" sldId="293"/>
            <ac:graphicFrameMk id="5" creationId="{E5C71C2E-AF53-CAD5-0770-CF80592B48C1}"/>
          </ac:graphicFrameMkLst>
        </pc:graphicFrameChg>
        <pc:graphicFrameChg chg="add mod">
          <ac:chgData name="Michaelsen, Børje" userId="c36523e3-11ed-4011-9a41-1983019c0634" providerId="ADAL" clId="{14043A29-EEB8-439F-A875-D102663217F9}" dt="2023-09-14T10:29:08.189" v="925" actId="962"/>
          <ac:graphicFrameMkLst>
            <pc:docMk/>
            <pc:sldMk cId="2387024631" sldId="293"/>
            <ac:graphicFrameMk id="6" creationId="{E5C71C2E-AF53-CAD5-0770-CF80592B48C1}"/>
          </ac:graphicFrameMkLst>
        </pc:graphicFrameChg>
        <pc:graphicFrameChg chg="del">
          <ac:chgData name="Michaelsen, Børje" userId="c36523e3-11ed-4011-9a41-1983019c0634" providerId="ADAL" clId="{14043A29-EEB8-439F-A875-D102663217F9}" dt="2023-09-12T10:52:00.591" v="581" actId="478"/>
          <ac:graphicFrameMkLst>
            <pc:docMk/>
            <pc:sldMk cId="2387024631" sldId="293"/>
            <ac:graphicFrameMk id="7" creationId="{00000000-0008-0000-0100-000002000000}"/>
          </ac:graphicFrameMkLst>
        </pc:graphicFrameChg>
        <pc:graphicFrameChg chg="del mod">
          <ac:chgData name="Michaelsen, Børje" userId="c36523e3-11ed-4011-9a41-1983019c0634" providerId="ADAL" clId="{14043A29-EEB8-439F-A875-D102663217F9}" dt="2023-09-12T10:53:45.734" v="628" actId="478"/>
          <ac:graphicFrameMkLst>
            <pc:docMk/>
            <pc:sldMk cId="2387024631" sldId="293"/>
            <ac:graphicFrameMk id="8" creationId="{00000000-0008-0000-0100-000005000000}"/>
          </ac:graphicFrameMkLst>
        </pc:graphicFrameChg>
        <pc:graphicFrameChg chg="add del mod">
          <ac:chgData name="Michaelsen, Børje" userId="c36523e3-11ed-4011-9a41-1983019c0634" providerId="ADAL" clId="{14043A29-EEB8-439F-A875-D102663217F9}" dt="2023-09-12T11:29:50.099" v="658"/>
          <ac:graphicFrameMkLst>
            <pc:docMk/>
            <pc:sldMk cId="2387024631" sldId="293"/>
            <ac:graphicFrameMk id="9" creationId="{D5E662F9-ED59-3E4A-8DBB-344D218138E7}"/>
          </ac:graphicFrameMkLst>
        </pc:graphicFrameChg>
        <pc:graphicFrameChg chg="add del mod modGraphic">
          <ac:chgData name="Michaelsen, Børje" userId="c36523e3-11ed-4011-9a41-1983019c0634" providerId="ADAL" clId="{14043A29-EEB8-439F-A875-D102663217F9}" dt="2023-09-12T11:31:06.302" v="663" actId="478"/>
          <ac:graphicFrameMkLst>
            <pc:docMk/>
            <pc:sldMk cId="2387024631" sldId="293"/>
            <ac:graphicFrameMk id="11" creationId="{13E8930B-5F5D-3C75-FA60-7B184B9B97D4}"/>
          </ac:graphicFrameMkLst>
        </pc:graphicFrameChg>
        <pc:graphicFrameChg chg="add mod modGraphic">
          <ac:chgData name="Michaelsen, Børje" userId="c36523e3-11ed-4011-9a41-1983019c0634" providerId="ADAL" clId="{14043A29-EEB8-439F-A875-D102663217F9}" dt="2023-09-14T10:50:46.797" v="1115" actId="113"/>
          <ac:graphicFrameMkLst>
            <pc:docMk/>
            <pc:sldMk cId="2387024631" sldId="293"/>
            <ac:graphicFrameMk id="12" creationId="{90A10D20-D14A-7653-1672-0AF1B548673B}"/>
          </ac:graphicFrameMkLst>
        </pc:graphicFrameChg>
      </pc:sldChg>
      <pc:sldChg chg="addSp delSp modSp mod modNotesTx">
        <pc:chgData name="Michaelsen, Børje" userId="c36523e3-11ed-4011-9a41-1983019c0634" providerId="ADAL" clId="{14043A29-EEB8-439F-A875-D102663217F9}" dt="2023-09-14T10:57:05.983" v="1174"/>
        <pc:sldMkLst>
          <pc:docMk/>
          <pc:sldMk cId="559240798" sldId="1093"/>
        </pc:sldMkLst>
        <pc:spChg chg="del">
          <ac:chgData name="Michaelsen, Børje" userId="c36523e3-11ed-4011-9a41-1983019c0634" providerId="ADAL" clId="{14043A29-EEB8-439F-A875-D102663217F9}" dt="2023-09-14T10:42:19.171" v="1036" actId="478"/>
          <ac:spMkLst>
            <pc:docMk/>
            <pc:sldMk cId="559240798" sldId="1093"/>
            <ac:spMk id="2" creationId="{A9CA4F69-0A00-457E-97C8-8D999E84DC62}"/>
          </ac:spMkLst>
        </pc:spChg>
        <pc:spChg chg="add del">
          <ac:chgData name="Michaelsen, Børje" userId="c36523e3-11ed-4011-9a41-1983019c0634" providerId="ADAL" clId="{14043A29-EEB8-439F-A875-D102663217F9}" dt="2023-09-14T10:56:02.317" v="1154" actId="478"/>
          <ac:spMkLst>
            <pc:docMk/>
            <pc:sldMk cId="559240798" sldId="1093"/>
            <ac:spMk id="3" creationId="{3C75413D-B741-4BCE-8D4A-86EFA4899773}"/>
          </ac:spMkLst>
        </pc:spChg>
        <pc:spChg chg="mod">
          <ac:chgData name="Michaelsen, Børje" userId="c36523e3-11ed-4011-9a41-1983019c0634" providerId="ADAL" clId="{14043A29-EEB8-439F-A875-D102663217F9}" dt="2023-09-14T10:56:26.882" v="1168"/>
          <ac:spMkLst>
            <pc:docMk/>
            <pc:sldMk cId="559240798" sldId="1093"/>
            <ac:spMk id="6" creationId="{E6AD9810-77AD-40A7-B695-CF94C0980126}"/>
          </ac:spMkLst>
        </pc:spChg>
        <pc:spChg chg="mod">
          <ac:chgData name="Michaelsen, Børje" userId="c36523e3-11ed-4011-9a41-1983019c0634" providerId="ADAL" clId="{14043A29-EEB8-439F-A875-D102663217F9}" dt="2023-09-14T10:57:00.089" v="1171"/>
          <ac:spMkLst>
            <pc:docMk/>
            <pc:sldMk cId="559240798" sldId="1093"/>
            <ac:spMk id="13" creationId="{0CE86C2E-3F6D-47F7-BCB9-A448CABB2558}"/>
          </ac:spMkLst>
        </pc:spChg>
        <pc:picChg chg="mod">
          <ac:chgData name="Michaelsen, Børje" userId="c36523e3-11ed-4011-9a41-1983019c0634" providerId="ADAL" clId="{14043A29-EEB8-439F-A875-D102663217F9}" dt="2023-09-14T10:56:12.657" v="1157"/>
          <ac:picMkLst>
            <pc:docMk/>
            <pc:sldMk cId="559240798" sldId="1093"/>
            <ac:picMk id="14" creationId="{7DDBFFAB-BB8E-A7B8-41D5-9BF16586EE71}"/>
          </ac:picMkLst>
        </pc:picChg>
        <pc:picChg chg="mod">
          <ac:chgData name="Michaelsen, Børje" userId="c36523e3-11ed-4011-9a41-1983019c0634" providerId="ADAL" clId="{14043A29-EEB8-439F-A875-D102663217F9}" dt="2023-09-14T10:56:52.943" v="1169"/>
          <ac:picMkLst>
            <pc:docMk/>
            <pc:sldMk cId="559240798" sldId="1093"/>
            <ac:picMk id="15" creationId="{86CF1BE9-C1C9-72C7-E628-1C2991E8D766}"/>
          </ac:picMkLst>
        </pc:picChg>
        <pc:picChg chg="mod">
          <ac:chgData name="Michaelsen, Børje" userId="c36523e3-11ed-4011-9a41-1983019c0634" providerId="ADAL" clId="{14043A29-EEB8-439F-A875-D102663217F9}" dt="2023-09-14T10:40:05.298" v="1026" actId="962"/>
          <ac:picMkLst>
            <pc:docMk/>
            <pc:sldMk cId="559240798" sldId="1093"/>
            <ac:picMk id="16" creationId="{F828810A-32F5-DFD9-7A6A-DB3A17063FF1}"/>
          </ac:picMkLst>
        </pc:picChg>
        <pc:picChg chg="mod">
          <ac:chgData name="Michaelsen, Børje" userId="c36523e3-11ed-4011-9a41-1983019c0634" providerId="ADAL" clId="{14043A29-EEB8-439F-A875-D102663217F9}" dt="2023-09-14T10:57:05.983" v="1174"/>
          <ac:picMkLst>
            <pc:docMk/>
            <pc:sldMk cId="559240798" sldId="1093"/>
            <ac:picMk id="17" creationId="{F47DE6F0-698E-B265-25FB-D0B077DD1858}"/>
          </ac:picMkLst>
        </pc:picChg>
      </pc:sldChg>
      <pc:sldChg chg="addSp delSp modSp mod">
        <pc:chgData name="Michaelsen, Børje" userId="c36523e3-11ed-4011-9a41-1983019c0634" providerId="ADAL" clId="{14043A29-EEB8-439F-A875-D102663217F9}" dt="2023-09-29T11:45:58.184" v="1489" actId="962"/>
        <pc:sldMkLst>
          <pc:docMk/>
          <pc:sldMk cId="1620681685" sldId="1096"/>
        </pc:sldMkLst>
        <pc:spChg chg="mod">
          <ac:chgData name="Michaelsen, Børje" userId="c36523e3-11ed-4011-9a41-1983019c0634" providerId="ADAL" clId="{14043A29-EEB8-439F-A875-D102663217F9}" dt="2023-09-26T09:09:47.149" v="1436" actId="20577"/>
          <ac:spMkLst>
            <pc:docMk/>
            <pc:sldMk cId="1620681685" sldId="1096"/>
            <ac:spMk id="3" creationId="{00000000-0000-0000-0000-000000000000}"/>
          </ac:spMkLst>
        </pc:spChg>
        <pc:picChg chg="add mod ord">
          <ac:chgData name="Michaelsen, Børje" userId="c36523e3-11ed-4011-9a41-1983019c0634" providerId="ADAL" clId="{14043A29-EEB8-439F-A875-D102663217F9}" dt="2023-09-29T11:45:58.184" v="1489" actId="962"/>
          <ac:picMkLst>
            <pc:docMk/>
            <pc:sldMk cId="1620681685" sldId="1096"/>
            <ac:picMk id="6" creationId="{BDB7A498-7871-FE02-57C8-890E8909426E}"/>
          </ac:picMkLst>
        </pc:picChg>
        <pc:picChg chg="del">
          <ac:chgData name="Michaelsen, Børje" userId="c36523e3-11ed-4011-9a41-1983019c0634" providerId="ADAL" clId="{14043A29-EEB8-439F-A875-D102663217F9}" dt="2023-09-26T06:56:59.720" v="1338" actId="478"/>
          <ac:picMkLst>
            <pc:docMk/>
            <pc:sldMk cId="1620681685" sldId="1096"/>
            <ac:picMk id="9" creationId="{2AB41990-B253-4538-ED71-486E955AB143}"/>
          </ac:picMkLst>
        </pc:picChg>
      </pc:sldChg>
      <pc:sldChg chg="addSp delSp modSp add mod">
        <pc:chgData name="Michaelsen, Børje" userId="c36523e3-11ed-4011-9a41-1983019c0634" providerId="ADAL" clId="{14043A29-EEB8-439F-A875-D102663217F9}" dt="2023-10-10T10:09:47.989" v="1596" actId="13244"/>
        <pc:sldMkLst>
          <pc:docMk/>
          <pc:sldMk cId="1610994730" sldId="1097"/>
        </pc:sldMkLst>
        <pc:spChg chg="mod">
          <ac:chgData name="Michaelsen, Børje" userId="c36523e3-11ed-4011-9a41-1983019c0634" providerId="ADAL" clId="{14043A29-EEB8-439F-A875-D102663217F9}" dt="2023-10-10T10:05:27.472" v="1514" actId="14100"/>
          <ac:spMkLst>
            <pc:docMk/>
            <pc:sldMk cId="1610994730" sldId="1097"/>
            <ac:spMk id="7" creationId="{00000000-0000-0000-0000-000000000000}"/>
          </ac:spMkLst>
        </pc:spChg>
        <pc:spChg chg="mod">
          <ac:chgData name="Michaelsen, Børje" userId="c36523e3-11ed-4011-9a41-1983019c0634" providerId="ADAL" clId="{14043A29-EEB8-439F-A875-D102663217F9}" dt="2023-10-10T10:08:45.271" v="1593" actId="20577"/>
          <ac:spMkLst>
            <pc:docMk/>
            <pc:sldMk cId="1610994730" sldId="1097"/>
            <ac:spMk id="16" creationId="{01B63842-A613-4DE2-23CF-65894B874DE1}"/>
          </ac:spMkLst>
        </pc:spChg>
        <pc:graphicFrameChg chg="mod">
          <ac:chgData name="Michaelsen, Børje" userId="c36523e3-11ed-4011-9a41-1983019c0634" providerId="ADAL" clId="{14043A29-EEB8-439F-A875-D102663217F9}" dt="2023-10-10T10:06:28.300" v="1518" actId="14100"/>
          <ac:graphicFrameMkLst>
            <pc:docMk/>
            <pc:sldMk cId="1610994730" sldId="1097"/>
            <ac:graphicFrameMk id="12" creationId="{02F3DED4-52B2-ED4A-F002-268A294A1591}"/>
          </ac:graphicFrameMkLst>
        </pc:graphicFrameChg>
        <pc:picChg chg="del">
          <ac:chgData name="Michaelsen, Børje" userId="c36523e3-11ed-4011-9a41-1983019c0634" providerId="ADAL" clId="{14043A29-EEB8-439F-A875-D102663217F9}" dt="2023-10-10T10:06:14.522" v="1515" actId="478"/>
          <ac:picMkLst>
            <pc:docMk/>
            <pc:sldMk cId="1610994730" sldId="1097"/>
            <ac:picMk id="4" creationId="{F6835613-0859-555F-1993-ED905A26FCBC}"/>
          </ac:picMkLst>
        </pc:picChg>
        <pc:picChg chg="add mod ord">
          <ac:chgData name="Michaelsen, Børje" userId="c36523e3-11ed-4011-9a41-1983019c0634" providerId="ADAL" clId="{14043A29-EEB8-439F-A875-D102663217F9}" dt="2023-10-10T10:09:47.989" v="1596" actId="13244"/>
          <ac:picMkLst>
            <pc:docMk/>
            <pc:sldMk cId="1610994730" sldId="1097"/>
            <ac:picMk id="5" creationId="{58F86110-86CF-B3BF-1BAE-42CEB1981D0F}"/>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Lindaas, Gunnar Ogwyn" userId="9f116345-df17-4e62-ba90-3f104129b024" providerId="ADAL" clId="{55D05DB1-345C-49E7-9723-EB5B5C903EAD}"/>
    <pc:docChg chg="modSld">
      <pc:chgData name="Lindaas, Gunnar Ogwyn" userId="9f116345-df17-4e62-ba90-3f104129b024" providerId="ADAL" clId="{55D05DB1-345C-49E7-9723-EB5B5C903EAD}" dt="2023-09-21T11:34:47.772" v="13" actId="20577"/>
      <pc:docMkLst>
        <pc:docMk/>
      </pc:docMkLst>
      <pc:sldChg chg="modSp mod">
        <pc:chgData name="Lindaas, Gunnar Ogwyn" userId="9f116345-df17-4e62-ba90-3f104129b024" providerId="ADAL" clId="{55D05DB1-345C-49E7-9723-EB5B5C903EAD}" dt="2023-09-21T11:34:47.772" v="13" actId="20577"/>
        <pc:sldMkLst>
          <pc:docMk/>
          <pc:sldMk cId="2044844844" sldId="273"/>
        </pc:sldMkLst>
        <pc:spChg chg="mod">
          <ac:chgData name="Lindaas, Gunnar Ogwyn" userId="9f116345-df17-4e62-ba90-3f104129b024" providerId="ADAL" clId="{55D05DB1-345C-49E7-9723-EB5B5C903EAD}" dt="2023-09-21T11:34:47.772" v="13" actId="20577"/>
          <ac:spMkLst>
            <pc:docMk/>
            <pc:sldMk cId="2044844844" sldId="273"/>
            <ac:spMk id="5" creationId="{00000000-0000-0000-0000-000000000000}"/>
          </ac:spMkLst>
        </pc:spChg>
        <pc:picChg chg="mod">
          <ac:chgData name="Lindaas, Gunnar Ogwyn" userId="9f116345-df17-4e62-ba90-3f104129b024" providerId="ADAL" clId="{55D05DB1-345C-49E7-9723-EB5B5C903EAD}" dt="2023-09-21T11:06:01.959" v="2" actId="14100"/>
          <ac:picMkLst>
            <pc:docMk/>
            <pc:sldMk cId="2044844844" sldId="273"/>
            <ac:picMk id="4" creationId="{00000000-0000-0000-0000-000000000000}"/>
          </ac:picMkLst>
        </pc:picChg>
      </pc:sldChg>
    </pc:docChg>
  </pc:docChgLst>
  <pc:docChgLst>
    <pc:chgData name="Lindaas, Gunnar Ogwyn" userId="9f116345-df17-4e62-ba90-3f104129b024" providerId="ADAL" clId="{CCC6B813-A3C3-452A-9CC0-FA37EC35B12E}"/>
    <pc:docChg chg="modSld">
      <pc:chgData name="Lindaas, Gunnar Ogwyn" userId="9f116345-df17-4e62-ba90-3f104129b024" providerId="ADAL" clId="{CCC6B813-A3C3-452A-9CC0-FA37EC35B12E}" dt="2022-08-16T15:05:52.804" v="31" actId="1035"/>
      <pc:docMkLst>
        <pc:docMk/>
      </pc:docMkLst>
      <pc:sldChg chg="modSp mod">
        <pc:chgData name="Lindaas, Gunnar Ogwyn" userId="9f116345-df17-4e62-ba90-3f104129b024" providerId="ADAL" clId="{CCC6B813-A3C3-452A-9CC0-FA37EC35B12E}" dt="2022-08-16T15:05:52.804" v="31" actId="1035"/>
        <pc:sldMkLst>
          <pc:docMk/>
          <pc:sldMk cId="2044844844" sldId="273"/>
        </pc:sldMkLst>
        <pc:spChg chg="mod">
          <ac:chgData name="Lindaas, Gunnar Ogwyn" userId="9f116345-df17-4e62-ba90-3f104129b024" providerId="ADAL" clId="{CCC6B813-A3C3-452A-9CC0-FA37EC35B12E}" dt="2022-08-16T15:05:33.061" v="27" actId="20577"/>
          <ac:spMkLst>
            <pc:docMk/>
            <pc:sldMk cId="2044844844" sldId="273"/>
            <ac:spMk id="5" creationId="{00000000-0000-0000-0000-000000000000}"/>
          </ac:spMkLst>
        </pc:spChg>
        <pc:picChg chg="mod">
          <ac:chgData name="Lindaas, Gunnar Ogwyn" userId="9f116345-df17-4e62-ba90-3f104129b024" providerId="ADAL" clId="{CCC6B813-A3C3-452A-9CC0-FA37EC35B12E}" dt="2022-08-16T15:05:52.804" v="31" actId="1035"/>
          <ac:picMkLst>
            <pc:docMk/>
            <pc:sldMk cId="2044844844" sldId="273"/>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9"/>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Arendal</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88</c:v>
                </c:pt>
                <c:pt idx="1">
                  <c:v>73</c:v>
                </c:pt>
                <c:pt idx="2">
                  <c:v>49</c:v>
                </c:pt>
                <c:pt idx="3">
                  <c:v>38</c:v>
                </c:pt>
                <c:pt idx="4">
                  <c:v>-2</c:v>
                </c:pt>
                <c:pt idx="5">
                  <c:v>-9</c:v>
                </c:pt>
                <c:pt idx="6">
                  <c:v>41</c:v>
                </c:pt>
                <c:pt idx="7">
                  <c:v>0</c:v>
                </c:pt>
                <c:pt idx="8">
                  <c:v>-17</c:v>
                </c:pt>
                <c:pt idx="9">
                  <c:v>-29</c:v>
                </c:pt>
                <c:pt idx="10">
                  <c:v>-35</c:v>
                </c:pt>
                <c:pt idx="11">
                  <c:v>-38</c:v>
                </c:pt>
                <c:pt idx="12">
                  <c:v>-43</c:v>
                </c:pt>
                <c:pt idx="13">
                  <c:v>-48</c:v>
                </c:pt>
                <c:pt idx="14">
                  <c:v>-54</c:v>
                </c:pt>
                <c:pt idx="15">
                  <c:v>-59</c:v>
                </c:pt>
              </c:numCache>
            </c:numRef>
          </c:val>
          <c:smooth val="1"/>
          <c:extLst>
            <c:ext xmlns:c16="http://schemas.microsoft.com/office/drawing/2014/chart" uri="{C3380CC4-5D6E-409C-BE32-E72D297353CC}">
              <c16:uniqueId val="{00000000-7957-4EBE-95C7-548F884CD81C}"/>
            </c:ext>
          </c:extLst>
        </c:ser>
        <c:ser>
          <c:idx val="1"/>
          <c:order val="1"/>
          <c:tx>
            <c:strRef>
              <c:f>'Pivot kommuner'!$C$1:$C$3</c:f>
              <c:strCache>
                <c:ptCount val="1"/>
                <c:pt idx="0">
                  <c:v>Netto innlands - Arendal</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-133</c:v>
                </c:pt>
                <c:pt idx="1">
                  <c:v>-137</c:v>
                </c:pt>
                <c:pt idx="2">
                  <c:v>-36</c:v>
                </c:pt>
                <c:pt idx="3">
                  <c:v>72</c:v>
                </c:pt>
                <c:pt idx="4">
                  <c:v>94</c:v>
                </c:pt>
                <c:pt idx="5">
                  <c:v>-17</c:v>
                </c:pt>
                <c:pt idx="6">
                  <c:v>301</c:v>
                </c:pt>
                <c:pt idx="7">
                  <c:v>73</c:v>
                </c:pt>
                <c:pt idx="8">
                  <c:v>32</c:v>
                </c:pt>
                <c:pt idx="9">
                  <c:v>49</c:v>
                </c:pt>
                <c:pt idx="10">
                  <c:v>-9</c:v>
                </c:pt>
                <c:pt idx="11">
                  <c:v>-2</c:v>
                </c:pt>
                <c:pt idx="12">
                  <c:v>6</c:v>
                </c:pt>
                <c:pt idx="13">
                  <c:v>12</c:v>
                </c:pt>
                <c:pt idx="14">
                  <c:v>21</c:v>
                </c:pt>
                <c:pt idx="15">
                  <c:v>22</c:v>
                </c:pt>
              </c:numCache>
            </c:numRef>
          </c:val>
          <c:smooth val="1"/>
          <c:extLst>
            <c:ext xmlns:c16="http://schemas.microsoft.com/office/drawing/2014/chart" uri="{C3380CC4-5D6E-409C-BE32-E72D297353CC}">
              <c16:uniqueId val="{00000001-7957-4EBE-95C7-548F884CD81C}"/>
            </c:ext>
          </c:extLst>
        </c:ser>
        <c:ser>
          <c:idx val="2"/>
          <c:order val="2"/>
          <c:tx>
            <c:strRef>
              <c:f>'Pivot kommuner'!$D$1:$D$3</c:f>
              <c:strCache>
                <c:ptCount val="1"/>
                <c:pt idx="0">
                  <c:v>Netto innvandring - Arendal</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138</c:v>
                </c:pt>
                <c:pt idx="1">
                  <c:v>327</c:v>
                </c:pt>
                <c:pt idx="2">
                  <c:v>57</c:v>
                </c:pt>
                <c:pt idx="3">
                  <c:v>22</c:v>
                </c:pt>
                <c:pt idx="4">
                  <c:v>122</c:v>
                </c:pt>
                <c:pt idx="5">
                  <c:v>92</c:v>
                </c:pt>
                <c:pt idx="6">
                  <c:v>97</c:v>
                </c:pt>
                <c:pt idx="7">
                  <c:v>138</c:v>
                </c:pt>
                <c:pt idx="8">
                  <c:v>73</c:v>
                </c:pt>
                <c:pt idx="9">
                  <c:v>31</c:v>
                </c:pt>
                <c:pt idx="10">
                  <c:v>214</c:v>
                </c:pt>
                <c:pt idx="11">
                  <c:v>137</c:v>
                </c:pt>
                <c:pt idx="12">
                  <c:v>126</c:v>
                </c:pt>
                <c:pt idx="13">
                  <c:v>121</c:v>
                </c:pt>
                <c:pt idx="14">
                  <c:v>114</c:v>
                </c:pt>
                <c:pt idx="15">
                  <c:v>115</c:v>
                </c:pt>
              </c:numCache>
            </c:numRef>
          </c:val>
          <c:smooth val="1"/>
          <c:extLst>
            <c:ext xmlns:c16="http://schemas.microsoft.com/office/drawing/2014/chart" uri="{C3380CC4-5D6E-409C-BE32-E72D297353CC}">
              <c16:uniqueId val="{00000002-7957-4EBE-95C7-548F884CD81C}"/>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Arendal</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44219</c:v>
                </c:pt>
                <c:pt idx="1">
                  <c:v>44313</c:v>
                </c:pt>
                <c:pt idx="2">
                  <c:v>44576</c:v>
                </c:pt>
                <c:pt idx="3">
                  <c:v>44645</c:v>
                </c:pt>
                <c:pt idx="4">
                  <c:v>44785</c:v>
                </c:pt>
                <c:pt idx="5">
                  <c:v>44999</c:v>
                </c:pt>
                <c:pt idx="6">
                  <c:v>45065</c:v>
                </c:pt>
                <c:pt idx="7">
                  <c:v>45509</c:v>
                </c:pt>
                <c:pt idx="8">
                  <c:v>45891</c:v>
                </c:pt>
                <c:pt idx="9">
                  <c:v>46355</c:v>
                </c:pt>
                <c:pt idx="10">
                  <c:v>46525</c:v>
                </c:pt>
                <c:pt idx="11">
                  <c:v>46622</c:v>
                </c:pt>
                <c:pt idx="12">
                  <c:v>46711</c:v>
                </c:pt>
                <c:pt idx="13">
                  <c:v>46796</c:v>
                </c:pt>
                <c:pt idx="14">
                  <c:v>46877</c:v>
                </c:pt>
                <c:pt idx="15">
                  <c:v>46955</c:v>
                </c:pt>
              </c:numCache>
            </c:numRef>
          </c:val>
          <c:smooth val="0"/>
          <c:extLst>
            <c:ext xmlns:c16="http://schemas.microsoft.com/office/drawing/2014/chart" uri="{C3380CC4-5D6E-409C-BE32-E72D297353CC}">
              <c16:uniqueId val="{00000003-7957-4EBE-95C7-548F884CD81C}"/>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67BB-4028-8EA2-2F9CEF7C150B}"/>
              </c:ext>
            </c:extLst>
          </c:dPt>
          <c:dPt>
            <c:idx val="18"/>
            <c:invertIfNegative val="0"/>
            <c:bubble3D val="0"/>
            <c:spPr>
              <a:solidFill>
                <a:srgbClr val="00B050"/>
              </a:solidFill>
              <a:ln>
                <a:noFill/>
              </a:ln>
              <a:effectLst/>
            </c:spPr>
            <c:extLst>
              <c:ext xmlns:c16="http://schemas.microsoft.com/office/drawing/2014/chart" uri="{C3380CC4-5D6E-409C-BE32-E72D297353CC}">
                <c16:uniqueId val="{00000004-67BB-4028-8EA2-2F9CEF7C150B}"/>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67BB-4028-8EA2-2F9CEF7C150B}"/>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67BB-4028-8EA2-2F9CEF7C150B}"/>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 etter landbakgrunn - 2023.xlsx]Pivot!Pivottabell4</c:name>
    <c:fmtId val="6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69.2</c:v>
                </c:pt>
                <c:pt idx="1">
                  <c:v>73.7</c:v>
                </c:pt>
                <c:pt idx="2">
                  <c:v>46.9</c:v>
                </c:pt>
                <c:pt idx="3">
                  <c:v>55.7</c:v>
                </c:pt>
              </c:numCache>
            </c:numRef>
          </c:val>
          <c:extLst>
            <c:ext xmlns:c16="http://schemas.microsoft.com/office/drawing/2014/chart" uri="{C3380CC4-5D6E-409C-BE32-E72D297353CC}">
              <c16:uniqueId val="{00000000-E603-42A3-A4DC-C7906EB826DD}"/>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70.3</c:v>
                </c:pt>
                <c:pt idx="1">
                  <c:v>74.5</c:v>
                </c:pt>
                <c:pt idx="2">
                  <c:v>51.4</c:v>
                </c:pt>
                <c:pt idx="3">
                  <c:v>60.4</c:v>
                </c:pt>
              </c:numCache>
            </c:numRef>
          </c:val>
          <c:extLst>
            <c:ext xmlns:c16="http://schemas.microsoft.com/office/drawing/2014/chart" uri="{C3380CC4-5D6E-409C-BE32-E72D297353CC}">
              <c16:uniqueId val="{00000001-E603-42A3-A4DC-C7906EB826DD}"/>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70.900000000000006</c:v>
                </c:pt>
                <c:pt idx="1">
                  <c:v>75.099999999999994</c:v>
                </c:pt>
                <c:pt idx="2">
                  <c:v>51.4</c:v>
                </c:pt>
                <c:pt idx="3">
                  <c:v>61.8</c:v>
                </c:pt>
              </c:numCache>
            </c:numRef>
          </c:val>
          <c:extLst>
            <c:ext xmlns:c16="http://schemas.microsoft.com/office/drawing/2014/chart" uri="{C3380CC4-5D6E-409C-BE32-E72D297353CC}">
              <c16:uniqueId val="{00000002-E603-42A3-A4DC-C7906EB826DD}"/>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71.400000000000006</c:v>
                </c:pt>
                <c:pt idx="1">
                  <c:v>75.5</c:v>
                </c:pt>
                <c:pt idx="2">
                  <c:v>49.7</c:v>
                </c:pt>
                <c:pt idx="3">
                  <c:v>60.3</c:v>
                </c:pt>
              </c:numCache>
            </c:numRef>
          </c:val>
          <c:extLst>
            <c:ext xmlns:c16="http://schemas.microsoft.com/office/drawing/2014/chart" uri="{C3380CC4-5D6E-409C-BE32-E72D297353CC}">
              <c16:uniqueId val="{00000003-E603-42A3-A4DC-C7906EB826DD}"/>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5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dLbl>
          <c:idx val="0"/>
          <c:showLegendKey val="0"/>
          <c:showVal val="1"/>
          <c:showCatName val="0"/>
          <c:showSerName val="0"/>
          <c:showPercent val="0"/>
          <c:showBubbleSize val="0"/>
          <c:extLst>
            <c:ext xmlns:c15="http://schemas.microsoft.com/office/drawing/2012/chart" uri="{CE6537A1-D6FC-4f65-9D91-7224C49458BB}"/>
          </c:extLst>
        </c:dLbl>
      </c:pivotFmt>
      <c:pivotFmt>
        <c:idx val="30"/>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54"/>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5"/>
        <c:dLbl>
          <c:idx val="0"/>
          <c:showLegendKey val="0"/>
          <c:showVal val="1"/>
          <c:showCatName val="0"/>
          <c:showSerName val="0"/>
          <c:showPercent val="0"/>
          <c:showBubbleSize val="0"/>
          <c:extLst>
            <c:ext xmlns:c15="http://schemas.microsoft.com/office/drawing/2012/chart" uri="{CE6537A1-D6FC-4f65-9D91-7224C49458BB}"/>
          </c:extLst>
        </c:dLbl>
      </c:pivotFmt>
      <c:pivotFmt>
        <c:idx val="66"/>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77"/>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88"/>
        <c:dLbl>
          <c:idx val="0"/>
          <c:showLegendKey val="0"/>
          <c:showVal val="1"/>
          <c:showCatName val="0"/>
          <c:showSerName val="0"/>
          <c:showPercent val="0"/>
          <c:showBubbleSize val="0"/>
          <c:extLst>
            <c:ext xmlns:c15="http://schemas.microsoft.com/office/drawing/2012/chart" uri="{CE6537A1-D6FC-4f65-9D91-7224C49458BB}"/>
          </c:extLst>
        </c:dLbl>
      </c:pivotFmt>
      <c:pivotFmt>
        <c:idx val="89"/>
        <c:dLbl>
          <c:idx val="0"/>
          <c:layout>
            <c:manualLayout>
              <c:x val="1.3934043819215336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90"/>
        <c:dLbl>
          <c:idx val="0"/>
          <c:layout>
            <c:manualLayout>
              <c:x val="7.741135455119611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91"/>
        <c:dLbl>
          <c:idx val="0"/>
          <c:layout>
            <c:manualLayout>
              <c:x val="1.3934043819215295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92"/>
        <c:dLbl>
          <c:idx val="0"/>
          <c:layout>
            <c:manualLayout>
              <c:x val="6.1929083640956551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93"/>
        <c:dLbl>
          <c:idx val="0"/>
          <c:layout>
            <c:manualLayout>
              <c:x val="1.2385816728191423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94"/>
        <c:dLbl>
          <c:idx val="0"/>
          <c:layout>
            <c:manualLayout>
              <c:x val="1.3934043819215237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95"/>
        <c:dLbl>
          <c:idx val="0"/>
          <c:layout>
            <c:manualLayout>
              <c:x val="1.3934043819215352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96"/>
        <c:dLbl>
          <c:idx val="0"/>
          <c:layout>
            <c:manualLayout>
              <c:x val="1.0837589637167496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97"/>
        <c:dLbl>
          <c:idx val="0"/>
          <c:layout>
            <c:manualLayout>
              <c:x val="1.0837589637167496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98"/>
        <c:dLbl>
          <c:idx val="0"/>
          <c:layout>
            <c:manualLayout>
              <c:x val="1.5482270910239279E-2"/>
              <c:y val="-1.6307888832075228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9"/>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19"/>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28"/>
        <c:dLbl>
          <c:idx val="0"/>
          <c:showLegendKey val="0"/>
          <c:showVal val="1"/>
          <c:showCatName val="0"/>
          <c:showSerName val="0"/>
          <c:showPercent val="0"/>
          <c:showBubbleSize val="0"/>
          <c:extLst>
            <c:ext xmlns:c15="http://schemas.microsoft.com/office/drawing/2012/chart" uri="{CE6537A1-D6FC-4f65-9D91-7224C49458BB}"/>
          </c:extLst>
        </c:dLbl>
      </c:pivotFmt>
      <c:pivotFmt>
        <c:idx val="129"/>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40"/>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51"/>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62"/>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73"/>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76"/>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7"/>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198"/>
        <c:dLbl>
          <c:idx val="0"/>
          <c:showLegendKey val="0"/>
          <c:showVal val="1"/>
          <c:showCatName val="0"/>
          <c:showSerName val="0"/>
          <c:showPercent val="0"/>
          <c:showBubbleSize val="0"/>
          <c:extLst>
            <c:ext xmlns:c15="http://schemas.microsoft.com/office/drawing/2012/chart" uri="{CE6537A1-D6FC-4f65-9D91-7224C49458BB}"/>
          </c:extLst>
        </c:dLbl>
      </c:pivotFmt>
      <c:pivotFmt>
        <c:idx val="199"/>
        <c:dLbl>
          <c:idx val="0"/>
          <c:layout>
            <c:manualLayout>
              <c:x val="9.857072449482503E-3"/>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200"/>
        <c:dLbl>
          <c:idx val="0"/>
          <c:layout>
            <c:manualLayout>
              <c:x val="1.1499917857729587E-2"/>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01"/>
        <c:dLbl>
          <c:idx val="0"/>
          <c:layout>
            <c:manualLayout>
              <c:x val="1.4785608674223755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202"/>
        <c:dLbl>
          <c:idx val="0"/>
          <c:layout>
            <c:manualLayout>
              <c:x val="1.4785608674223755E-2"/>
              <c:y val="-6.016845746788974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03"/>
        <c:dLbl>
          <c:idx val="0"/>
          <c:layout>
            <c:manualLayout>
              <c:x val="1.4785608674223695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204"/>
        <c:dLbl>
          <c:idx val="0"/>
          <c:layout>
            <c:manualLayout>
              <c:x val="1.3142763265976552E-2"/>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205"/>
        <c:dLbl>
          <c:idx val="0"/>
          <c:layout>
            <c:manualLayout>
              <c:x val="9.857072449482503E-3"/>
              <c:y val="-5.5153782204366102E-17"/>
            </c:manualLayout>
          </c:layout>
          <c:showLegendKey val="0"/>
          <c:showVal val="1"/>
          <c:showCatName val="0"/>
          <c:showSerName val="0"/>
          <c:showPercent val="0"/>
          <c:showBubbleSize val="0"/>
          <c:extLst>
            <c:ext xmlns:c15="http://schemas.microsoft.com/office/drawing/2012/chart" uri="{CE6537A1-D6FC-4f65-9D91-7224C49458BB}"/>
          </c:extLst>
        </c:dLbl>
      </c:pivotFmt>
      <c:pivotFmt>
        <c:idx val="206"/>
        <c:dLbl>
          <c:idx val="0"/>
          <c:layout>
            <c:manualLayout>
              <c:x val="9.857072449482503E-3"/>
              <c:y val="6.016845746788808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07"/>
        <c:dLbl>
          <c:idx val="0"/>
          <c:layout>
            <c:manualLayout>
              <c:x val="1.3142763265976671E-2"/>
              <c:y val="-3.0084228733944871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08"/>
        <c:dLbl>
          <c:idx val="0"/>
          <c:layout>
            <c:manualLayout>
              <c:x val="1.3142763265976552E-2"/>
              <c:y val="0"/>
            </c:manualLayout>
          </c:layout>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0BF4-4324-A2E9-28C03FF5C888}"/>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0BF4-4324-A2E9-28C03FF5C888}"/>
            </c:ext>
          </c:extLst>
        </c:ser>
        <c:ser>
          <c:idx val="2"/>
          <c:order val="2"/>
          <c:tx>
            <c:strRef>
              <c:f>Pivot_2022!$D$3:$D$4</c:f>
              <c:strCache>
                <c:ptCount val="1"/>
                <c:pt idx="0">
                  <c:v>Arendal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8.4000000000000005E-2</c:v>
                </c:pt>
                <c:pt idx="1">
                  <c:v>9.3000000000000013E-2</c:v>
                </c:pt>
                <c:pt idx="2">
                  <c:v>9.8000000000000004E-2</c:v>
                </c:pt>
                <c:pt idx="3">
                  <c:v>0.10400000000000001</c:v>
                </c:pt>
                <c:pt idx="4">
                  <c:v>0.107</c:v>
                </c:pt>
                <c:pt idx="5">
                  <c:v>0.111</c:v>
                </c:pt>
                <c:pt idx="6">
                  <c:v>0.114</c:v>
                </c:pt>
                <c:pt idx="7">
                  <c:v>0.11699999999999999</c:v>
                </c:pt>
                <c:pt idx="8">
                  <c:v>0.11800000000000001</c:v>
                </c:pt>
                <c:pt idx="9">
                  <c:v>0.11800000000000001</c:v>
                </c:pt>
                <c:pt idx="10">
                  <c:v>0.11600000000000001</c:v>
                </c:pt>
              </c:numCache>
            </c:numRef>
          </c:val>
          <c:extLst>
            <c:ext xmlns:c16="http://schemas.microsoft.com/office/drawing/2014/chart" uri="{C3380CC4-5D6E-409C-BE32-E72D297353CC}">
              <c16:uniqueId val="{00000002-0BF4-4324-A2E9-28C03FF5C888}"/>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5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517</c:v>
                </c:pt>
                <c:pt idx="1">
                  <c:v>508</c:v>
                </c:pt>
                <c:pt idx="2">
                  <c:v>486</c:v>
                </c:pt>
                <c:pt idx="3">
                  <c:v>537</c:v>
                </c:pt>
                <c:pt idx="4">
                  <c:v>483</c:v>
                </c:pt>
                <c:pt idx="5">
                  <c:v>469</c:v>
                </c:pt>
                <c:pt idx="6">
                  <c:v>455</c:v>
                </c:pt>
                <c:pt idx="7">
                  <c:v>465</c:v>
                </c:pt>
                <c:pt idx="8">
                  <c:v>470</c:v>
                </c:pt>
                <c:pt idx="9">
                  <c:v>504</c:v>
                </c:pt>
                <c:pt idx="10">
                  <c:v>531</c:v>
                </c:pt>
                <c:pt idx="11">
                  <c:v>545</c:v>
                </c:pt>
                <c:pt idx="12">
                  <c:v>559</c:v>
                </c:pt>
                <c:pt idx="13">
                  <c:v>568</c:v>
                </c:pt>
                <c:pt idx="14">
                  <c:v>550</c:v>
                </c:pt>
                <c:pt idx="15">
                  <c:v>519</c:v>
                </c:pt>
                <c:pt idx="16">
                  <c:v>531</c:v>
                </c:pt>
                <c:pt idx="17">
                  <c:v>514</c:v>
                </c:pt>
                <c:pt idx="18">
                  <c:v>489</c:v>
                </c:pt>
                <c:pt idx="19">
                  <c:v>474</c:v>
                </c:pt>
                <c:pt idx="20">
                  <c:v>495</c:v>
                </c:pt>
                <c:pt idx="21">
                  <c:v>472</c:v>
                </c:pt>
              </c:numCache>
            </c:numRef>
          </c:val>
          <c:smooth val="0"/>
          <c:extLst>
            <c:ext xmlns:c16="http://schemas.microsoft.com/office/drawing/2014/chart" uri="{C3380CC4-5D6E-409C-BE32-E72D297353CC}">
              <c16:uniqueId val="{00000000-F9E6-48EC-A168-0ADD9B94402B}"/>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1.9</c:v>
                </c:pt>
                <c:pt idx="1">
                  <c:v>1.7</c:v>
                </c:pt>
                <c:pt idx="2">
                  <c:v>1.3</c:v>
                </c:pt>
                <c:pt idx="3">
                  <c:v>1.2</c:v>
                </c:pt>
                <c:pt idx="4">
                  <c:v>1</c:v>
                </c:pt>
                <c:pt idx="5">
                  <c:v>0.8</c:v>
                </c:pt>
                <c:pt idx="6">
                  <c:v>0.6</c:v>
                </c:pt>
                <c:pt idx="7">
                  <c:v>0.7</c:v>
                </c:pt>
                <c:pt idx="8">
                  <c:v>0.6</c:v>
                </c:pt>
                <c:pt idx="9">
                  <c:v>0.5</c:v>
                </c:pt>
                <c:pt idx="10">
                  <c:v>0.5</c:v>
                </c:pt>
                <c:pt idx="11">
                  <c:v>0.8</c:v>
                </c:pt>
                <c:pt idx="12">
                  <c:v>0.5</c:v>
                </c:pt>
                <c:pt idx="13">
                  <c:v>1.9</c:v>
                </c:pt>
                <c:pt idx="14">
                  <c:v>1.2</c:v>
                </c:pt>
                <c:pt idx="15">
                  <c:v>0.5</c:v>
                </c:pt>
                <c:pt idx="16">
                  <c:v>0.7</c:v>
                </c:pt>
                <c:pt idx="17">
                  <c:v>0.6</c:v>
                </c:pt>
                <c:pt idx="18">
                  <c:v>0.9</c:v>
                </c:pt>
                <c:pt idx="19">
                  <c:v>0.7</c:v>
                </c:pt>
                <c:pt idx="20">
                  <c:v>0.9</c:v>
                </c:pt>
                <c:pt idx="21">
                  <c:v>0.8</c:v>
                </c:pt>
              </c:numCache>
            </c:numRef>
          </c:val>
          <c:extLst>
            <c:ext xmlns:c16="http://schemas.microsoft.com/office/drawing/2014/chart" uri="{C3380CC4-5D6E-409C-BE32-E72D297353CC}">
              <c16:uniqueId val="{00000000-A47C-410A-A8C9-95A68C8D099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1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36701960784313725"/>
          <c:y val="9.62198271290125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60.2</c:v>
                </c:pt>
                <c:pt idx="1">
                  <c:v>60.2</c:v>
                </c:pt>
                <c:pt idx="2">
                  <c:v>66.400000000000006</c:v>
                </c:pt>
                <c:pt idx="3">
                  <c:v>71.400000000000006</c:v>
                </c:pt>
                <c:pt idx="4">
                  <c:v>72.099999999999994</c:v>
                </c:pt>
                <c:pt idx="5">
                  <c:v>75.8</c:v>
                </c:pt>
                <c:pt idx="6">
                  <c:v>80.099999999999994</c:v>
                </c:pt>
                <c:pt idx="7">
                  <c:v>83.3</c:v>
                </c:pt>
                <c:pt idx="8">
                  <c:v>83.2</c:v>
                </c:pt>
                <c:pt idx="9">
                  <c:v>84.9</c:v>
                </c:pt>
                <c:pt idx="10">
                  <c:v>86.2</c:v>
                </c:pt>
                <c:pt idx="11">
                  <c:v>81.5</c:v>
                </c:pt>
                <c:pt idx="12">
                  <c:v>85</c:v>
                </c:pt>
                <c:pt idx="13">
                  <c:v>86</c:v>
                </c:pt>
                <c:pt idx="14">
                  <c:v>81</c:v>
                </c:pt>
                <c:pt idx="15">
                  <c:v>85</c:v>
                </c:pt>
                <c:pt idx="16">
                  <c:v>81</c:v>
                </c:pt>
                <c:pt idx="17">
                  <c:v>80.5</c:v>
                </c:pt>
                <c:pt idx="18">
                  <c:v>81</c:v>
                </c:pt>
                <c:pt idx="19">
                  <c:v>84</c:v>
                </c:pt>
                <c:pt idx="20">
                  <c:v>80.2</c:v>
                </c:pt>
                <c:pt idx="21">
                  <c:v>81</c:v>
                </c:pt>
              </c:numCache>
            </c:numRef>
          </c:val>
          <c:extLst>
            <c:ext xmlns:c16="http://schemas.microsoft.com/office/drawing/2014/chart" uri="{C3380CC4-5D6E-409C-BE32-E72D297353CC}">
              <c16:uniqueId val="{00000000-60D4-4E25-B4E0-D7C58C66453E}"/>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45"/>
  </c:pivotSource>
  <c:chart>
    <c:title>
      <c:tx>
        <c:strRef>
          <c:f>'4. Pivot'!$B$2</c:f>
          <c:strCache>
            <c:ptCount val="1"/>
            <c:pt idx="0">
              <c:v>Arendal</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152617.10691952234</c:v>
                </c:pt>
                <c:pt idx="1">
                  <c:v>149510.32507712074</c:v>
                </c:pt>
                <c:pt idx="2">
                  <c:v>146403.54323471914</c:v>
                </c:pt>
                <c:pt idx="3">
                  <c:v>145892.65734955718</c:v>
                </c:pt>
                <c:pt idx="4">
                  <c:v>145381.77146439519</c:v>
                </c:pt>
                <c:pt idx="5">
                  <c:v>142867.40744889938</c:v>
                </c:pt>
                <c:pt idx="6">
                  <c:v>140353.04343340357</c:v>
                </c:pt>
                <c:pt idx="7">
                  <c:v>140773.89495434379</c:v>
                </c:pt>
                <c:pt idx="8">
                  <c:v>139168.55387254001</c:v>
                </c:pt>
                <c:pt idx="9">
                  <c:v>119622.97937054528</c:v>
                </c:pt>
                <c:pt idx="10">
                  <c:v>116743.12826954349</c:v>
                </c:pt>
                <c:pt idx="11">
                  <c:v>123603.90930138601</c:v>
                </c:pt>
                <c:pt idx="12">
                  <c:v>119628.26437993717</c:v>
                </c:pt>
                <c:pt idx="13">
                  <c:v>119660.67204781325</c:v>
                </c:pt>
              </c:numCache>
            </c:numRef>
          </c:val>
          <c:smooth val="0"/>
          <c:extLst>
            <c:ext xmlns:c16="http://schemas.microsoft.com/office/drawing/2014/chart" uri="{C3380CC4-5D6E-409C-BE32-E72D297353CC}">
              <c16:uniqueId val="{00000000-134E-461B-9C3A-8676694DF285}"/>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119660.67204781325</c:v>
                </c:pt>
                <c:pt idx="14">
                  <c:v>110724.4038233952</c:v>
                </c:pt>
                <c:pt idx="15">
                  <c:v>107761.76043371196</c:v>
                </c:pt>
                <c:pt idx="16">
                  <c:v>102907.52617568799</c:v>
                </c:pt>
                <c:pt idx="17">
                  <c:v>99939.280599563266</c:v>
                </c:pt>
                <c:pt idx="18">
                  <c:v>96976.637209880006</c:v>
                </c:pt>
                <c:pt idx="19">
                  <c:v>93315.939436603527</c:v>
                </c:pt>
                <c:pt idx="20">
                  <c:v>91641.76949501803</c:v>
                </c:pt>
                <c:pt idx="21">
                  <c:v>88679.133527832222</c:v>
                </c:pt>
              </c:numCache>
            </c:numRef>
          </c:val>
          <c:smooth val="0"/>
          <c:extLst>
            <c:ext xmlns:c16="http://schemas.microsoft.com/office/drawing/2014/chart" uri="{C3380CC4-5D6E-409C-BE32-E72D297353CC}">
              <c16:uniqueId val="{00000001-134E-461B-9C3A-8676694DF285}"/>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A06-4154-975F-8EBF398A54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4.9887314663080197E-2</c:v>
                </c:pt>
                <c:pt idx="1">
                  <c:v>0</c:v>
                </c:pt>
                <c:pt idx="2" formatCode="###0.000\ %_ ;_*\-###0.000\ %_ ;_*&quot;-&quot;">
                  <c:v>0</c:v>
                </c:pt>
                <c:pt idx="3">
                  <c:v>0.80119124441598077</c:v>
                </c:pt>
                <c:pt idx="4">
                  <c:v>0.89788094347360936</c:v>
                </c:pt>
                <c:pt idx="5">
                  <c:v>0.59047935171600552</c:v>
                </c:pt>
              </c:numCache>
            </c:numRef>
          </c:val>
          <c:extLst>
            <c:ext xmlns:c16="http://schemas.microsoft.com/office/drawing/2014/chart" uri="{C3380CC4-5D6E-409C-BE32-E72D297353CC}">
              <c16:uniqueId val="{00000001-5A06-4154-975F-8EBF398A5476}"/>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5A06-4154-975F-8EBF398A5476}"/>
                </c:ext>
              </c:extLst>
            </c:dLbl>
            <c:dLbl>
              <c:idx val="2"/>
              <c:delete val="1"/>
              <c:extLst>
                <c:ext xmlns:c15="http://schemas.microsoft.com/office/drawing/2012/chart" uri="{CE6537A1-D6FC-4f65-9D91-7224C49458BB}"/>
                <c:ext xmlns:c16="http://schemas.microsoft.com/office/drawing/2014/chart" uri="{C3380CC4-5D6E-409C-BE32-E72D297353CC}">
                  <c16:uniqueId val="{00000003-5A06-4154-975F-8EBF398A5476}"/>
                </c:ext>
              </c:extLst>
            </c:dLbl>
            <c:dLbl>
              <c:idx val="3"/>
              <c:delete val="1"/>
              <c:extLst>
                <c:ext xmlns:c15="http://schemas.microsoft.com/office/drawing/2012/chart" uri="{CE6537A1-D6FC-4f65-9D91-7224C49458BB}"/>
                <c:ext xmlns:c16="http://schemas.microsoft.com/office/drawing/2014/chart" uri="{C3380CC4-5D6E-409C-BE32-E72D297353CC}">
                  <c16:uniqueId val="{00000004-5A06-4154-975F-8EBF398A54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0.12067111217842494</c:v>
                </c:pt>
                <c:pt idx="1">
                  <c:v>0</c:v>
                </c:pt>
                <c:pt idx="2">
                  <c:v>0</c:v>
                </c:pt>
                <c:pt idx="3">
                  <c:v>0</c:v>
                </c:pt>
                <c:pt idx="4">
                  <c:v>8.7967952040889918E-2</c:v>
                </c:pt>
                <c:pt idx="5">
                  <c:v>8.2032456967251616E-2</c:v>
                </c:pt>
              </c:numCache>
            </c:numRef>
          </c:val>
          <c:extLst>
            <c:ext xmlns:c16="http://schemas.microsoft.com/office/drawing/2014/chart" uri="{C3380CC4-5D6E-409C-BE32-E72D297353CC}">
              <c16:uniqueId val="{00000005-5A06-4154-975F-8EBF398A5476}"/>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5A06-4154-975F-8EBF398A54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0.82944157315849487</c:v>
                </c:pt>
                <c:pt idx="1">
                  <c:v>1</c:v>
                </c:pt>
                <c:pt idx="2">
                  <c:v>1</c:v>
                </c:pt>
                <c:pt idx="3">
                  <c:v>0.19880875558401928</c:v>
                </c:pt>
                <c:pt idx="4">
                  <c:v>1.4151104485500591E-2</c:v>
                </c:pt>
                <c:pt idx="5">
                  <c:v>0.32748819131674295</c:v>
                </c:pt>
              </c:numCache>
            </c:numRef>
          </c:val>
          <c:extLst>
            <c:ext xmlns:c16="http://schemas.microsoft.com/office/drawing/2014/chart" uri="{C3380CC4-5D6E-409C-BE32-E72D297353CC}">
              <c16:uniqueId val="{00000006-5A06-4154-975F-8EBF398A5476}"/>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800" b="0" i="0" baseline="0">
                <a:solidFill>
                  <a:sysClr val="windowText" lastClr="000000"/>
                </a:solidFill>
                <a:effectLst/>
              </a:rPr>
              <a:t>Igangsatte boliger - SSB 05940</a:t>
            </a:r>
            <a:endParaRPr lang="nb-NO">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pivot'!$R$39</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pivot'!$AA$38:$AF$38</c:f>
              <c:numCache>
                <c:formatCode>General</c:formatCode>
                <c:ptCount val="6"/>
                <c:pt idx="0">
                  <c:v>2018</c:v>
                </c:pt>
                <c:pt idx="1">
                  <c:v>2019</c:v>
                </c:pt>
                <c:pt idx="2">
                  <c:v>2020</c:v>
                </c:pt>
                <c:pt idx="3">
                  <c:v>2021</c:v>
                </c:pt>
                <c:pt idx="4">
                  <c:v>2022</c:v>
                </c:pt>
                <c:pt idx="5">
                  <c:v>2023</c:v>
                </c:pt>
              </c:numCache>
            </c:numRef>
          </c:cat>
          <c:val>
            <c:numRef>
              <c:f>'[Igangsatt_bolig.xlsx]Bolig pivot'!$AA$39:$AF$39</c:f>
              <c:numCache>
                <c:formatCode>General</c:formatCode>
                <c:ptCount val="6"/>
                <c:pt idx="0">
                  <c:v>92</c:v>
                </c:pt>
                <c:pt idx="1">
                  <c:v>51</c:v>
                </c:pt>
                <c:pt idx="2">
                  <c:v>91</c:v>
                </c:pt>
                <c:pt idx="3">
                  <c:v>106</c:v>
                </c:pt>
                <c:pt idx="4">
                  <c:v>76</c:v>
                </c:pt>
                <c:pt idx="5">
                  <c:v>54</c:v>
                </c:pt>
              </c:numCache>
            </c:numRef>
          </c:val>
          <c:extLst>
            <c:ext xmlns:c16="http://schemas.microsoft.com/office/drawing/2014/chart" uri="{C3380CC4-5D6E-409C-BE32-E72D297353CC}">
              <c16:uniqueId val="{00000000-13F2-4366-A853-04C59341FBB4}"/>
            </c:ext>
          </c:extLst>
        </c:ser>
        <c:ser>
          <c:idx val="1"/>
          <c:order val="1"/>
          <c:tx>
            <c:strRef>
              <c:f>'[Igangsatt_bolig.xlsx]Bolig pivot'!$R$40</c:f>
              <c:strCache>
                <c:ptCount val="1"/>
                <c:pt idx="0">
                  <c:v>Tomannsbolig</c:v>
                </c:pt>
              </c:strCache>
            </c:strRef>
          </c:tx>
          <c:spPr>
            <a:solidFill>
              <a:schemeClr val="accent2"/>
            </a:solidFill>
            <a:ln>
              <a:noFill/>
            </a:ln>
            <a:effectLst/>
          </c:spPr>
          <c:invertIfNegative val="0"/>
          <c:cat>
            <c:numRef>
              <c:f>'[Igangsatt_bolig.xlsx]Bolig pivot'!$AA$38:$AF$38</c:f>
              <c:numCache>
                <c:formatCode>General</c:formatCode>
                <c:ptCount val="6"/>
                <c:pt idx="0">
                  <c:v>2018</c:v>
                </c:pt>
                <c:pt idx="1">
                  <c:v>2019</c:v>
                </c:pt>
                <c:pt idx="2">
                  <c:v>2020</c:v>
                </c:pt>
                <c:pt idx="3">
                  <c:v>2021</c:v>
                </c:pt>
                <c:pt idx="4">
                  <c:v>2022</c:v>
                </c:pt>
                <c:pt idx="5">
                  <c:v>2023</c:v>
                </c:pt>
              </c:numCache>
            </c:numRef>
          </c:cat>
          <c:val>
            <c:numRef>
              <c:f>'[Igangsatt_bolig.xlsx]Bolig pivot'!$AA$40:$AF$40</c:f>
              <c:numCache>
                <c:formatCode>General</c:formatCode>
                <c:ptCount val="6"/>
                <c:pt idx="0">
                  <c:v>11</c:v>
                </c:pt>
                <c:pt idx="1">
                  <c:v>14</c:v>
                </c:pt>
                <c:pt idx="2">
                  <c:v>4</c:v>
                </c:pt>
                <c:pt idx="3">
                  <c:v>16</c:v>
                </c:pt>
                <c:pt idx="4">
                  <c:v>14</c:v>
                </c:pt>
                <c:pt idx="5">
                  <c:v>8</c:v>
                </c:pt>
              </c:numCache>
            </c:numRef>
          </c:val>
          <c:extLst>
            <c:ext xmlns:c16="http://schemas.microsoft.com/office/drawing/2014/chart" uri="{C3380CC4-5D6E-409C-BE32-E72D297353CC}">
              <c16:uniqueId val="{00000001-13F2-4366-A853-04C59341FBB4}"/>
            </c:ext>
          </c:extLst>
        </c:ser>
        <c:ser>
          <c:idx val="2"/>
          <c:order val="2"/>
          <c:tx>
            <c:strRef>
              <c:f>'[Igangsatt_bolig.xlsx]Bolig pivot'!$R$41</c:f>
              <c:strCache>
                <c:ptCount val="1"/>
                <c:pt idx="0">
                  <c:v>Rekkehus, kjedehus og andre småhus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pivot'!$AA$38:$AF$38</c:f>
              <c:numCache>
                <c:formatCode>General</c:formatCode>
                <c:ptCount val="6"/>
                <c:pt idx="0">
                  <c:v>2018</c:v>
                </c:pt>
                <c:pt idx="1">
                  <c:v>2019</c:v>
                </c:pt>
                <c:pt idx="2">
                  <c:v>2020</c:v>
                </c:pt>
                <c:pt idx="3">
                  <c:v>2021</c:v>
                </c:pt>
                <c:pt idx="4">
                  <c:v>2022</c:v>
                </c:pt>
                <c:pt idx="5">
                  <c:v>2023</c:v>
                </c:pt>
              </c:numCache>
            </c:numRef>
          </c:cat>
          <c:val>
            <c:numRef>
              <c:f>'[Igangsatt_bolig.xlsx]Bolig pivot'!$AA$41:$AF$41</c:f>
              <c:numCache>
                <c:formatCode>General</c:formatCode>
                <c:ptCount val="6"/>
                <c:pt idx="0">
                  <c:v>57</c:v>
                </c:pt>
                <c:pt idx="1">
                  <c:v>51</c:v>
                </c:pt>
                <c:pt idx="2">
                  <c:v>37</c:v>
                </c:pt>
                <c:pt idx="3">
                  <c:v>62</c:v>
                </c:pt>
                <c:pt idx="4">
                  <c:v>23</c:v>
                </c:pt>
                <c:pt idx="5">
                  <c:v>77</c:v>
                </c:pt>
              </c:numCache>
            </c:numRef>
          </c:val>
          <c:extLst>
            <c:ext xmlns:c16="http://schemas.microsoft.com/office/drawing/2014/chart" uri="{C3380CC4-5D6E-409C-BE32-E72D297353CC}">
              <c16:uniqueId val="{00000002-13F2-4366-A853-04C59341FBB4}"/>
            </c:ext>
          </c:extLst>
        </c:ser>
        <c:ser>
          <c:idx val="3"/>
          <c:order val="3"/>
          <c:tx>
            <c:strRef>
              <c:f>'[Igangsatt_bolig.xlsx]Bolig pivot'!$R$42</c:f>
              <c:strCache>
                <c:ptCount val="1"/>
                <c:pt idx="0">
                  <c:v>Boligblokk</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pivot'!$AA$38:$AF$38</c:f>
              <c:numCache>
                <c:formatCode>General</c:formatCode>
                <c:ptCount val="6"/>
                <c:pt idx="0">
                  <c:v>2018</c:v>
                </c:pt>
                <c:pt idx="1">
                  <c:v>2019</c:v>
                </c:pt>
                <c:pt idx="2">
                  <c:v>2020</c:v>
                </c:pt>
                <c:pt idx="3">
                  <c:v>2021</c:v>
                </c:pt>
                <c:pt idx="4">
                  <c:v>2022</c:v>
                </c:pt>
                <c:pt idx="5">
                  <c:v>2023</c:v>
                </c:pt>
              </c:numCache>
            </c:numRef>
          </c:cat>
          <c:val>
            <c:numRef>
              <c:f>'[Igangsatt_bolig.xlsx]Bolig pivot'!$AA$42:$AF$42</c:f>
              <c:numCache>
                <c:formatCode>General</c:formatCode>
                <c:ptCount val="6"/>
                <c:pt idx="0">
                  <c:v>42</c:v>
                </c:pt>
                <c:pt idx="1">
                  <c:v>16</c:v>
                </c:pt>
                <c:pt idx="2">
                  <c:v>166</c:v>
                </c:pt>
                <c:pt idx="3">
                  <c:v>54</c:v>
                </c:pt>
                <c:pt idx="4">
                  <c:v>106</c:v>
                </c:pt>
                <c:pt idx="5">
                  <c:v>98</c:v>
                </c:pt>
              </c:numCache>
            </c:numRef>
          </c:val>
          <c:extLst>
            <c:ext xmlns:c16="http://schemas.microsoft.com/office/drawing/2014/chart" uri="{C3380CC4-5D6E-409C-BE32-E72D297353CC}">
              <c16:uniqueId val="{00000003-13F2-4366-A853-04C59341FBB4}"/>
            </c:ext>
          </c:extLst>
        </c:ser>
        <c:ser>
          <c:idx val="4"/>
          <c:order val="4"/>
          <c:tx>
            <c:strRef>
              <c:f>'[Igangsatt_bolig.xlsx]Bolig pivot'!$R$43</c:f>
              <c:strCache>
                <c:ptCount val="1"/>
                <c:pt idx="0">
                  <c:v>Bygning for bofellesskap</c:v>
                </c:pt>
              </c:strCache>
            </c:strRef>
          </c:tx>
          <c:spPr>
            <a:solidFill>
              <a:schemeClr val="accent5"/>
            </a:solidFill>
            <a:ln>
              <a:noFill/>
            </a:ln>
            <a:effectLst/>
          </c:spPr>
          <c:invertIfNegative val="0"/>
          <c:cat>
            <c:numRef>
              <c:f>'[Igangsatt_bolig.xlsx]Bolig pivot'!$AA$38:$AF$38</c:f>
              <c:numCache>
                <c:formatCode>General</c:formatCode>
                <c:ptCount val="6"/>
                <c:pt idx="0">
                  <c:v>2018</c:v>
                </c:pt>
                <c:pt idx="1">
                  <c:v>2019</c:v>
                </c:pt>
                <c:pt idx="2">
                  <c:v>2020</c:v>
                </c:pt>
                <c:pt idx="3">
                  <c:v>2021</c:v>
                </c:pt>
                <c:pt idx="4">
                  <c:v>2022</c:v>
                </c:pt>
                <c:pt idx="5">
                  <c:v>2023</c:v>
                </c:pt>
              </c:numCache>
            </c:numRef>
          </c:cat>
          <c:val>
            <c:numRef>
              <c:f>'[Igangsatt_bolig.xlsx]Bolig pivot'!$AA$43:$AF$43</c:f>
              <c:numCache>
                <c:formatCode>General</c:formatCode>
                <c:ptCount val="6"/>
                <c:pt idx="0">
                  <c:v>0</c:v>
                </c:pt>
                <c:pt idx="1">
                  <c:v>0</c:v>
                </c:pt>
                <c:pt idx="2">
                  <c:v>0</c:v>
                </c:pt>
                <c:pt idx="3">
                  <c:v>10</c:v>
                </c:pt>
                <c:pt idx="4">
                  <c:v>2</c:v>
                </c:pt>
                <c:pt idx="5">
                  <c:v>6</c:v>
                </c:pt>
              </c:numCache>
            </c:numRef>
          </c:val>
          <c:extLst>
            <c:ext xmlns:c16="http://schemas.microsoft.com/office/drawing/2014/chart" uri="{C3380CC4-5D6E-409C-BE32-E72D297353CC}">
              <c16:uniqueId val="{00000004-13F2-4366-A853-04C59341FBB4}"/>
            </c:ext>
          </c:extLst>
        </c:ser>
        <c:ser>
          <c:idx val="5"/>
          <c:order val="5"/>
          <c:tx>
            <c:strRef>
              <c:f>'[Igangsatt_bolig.xlsx]Bolig pivot'!$R$44</c:f>
              <c:strCache>
                <c:ptCount val="1"/>
                <c:pt idx="0">
                  <c:v>Andre bygningstyper</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pivot'!$AA$38:$AF$38</c:f>
              <c:numCache>
                <c:formatCode>General</c:formatCode>
                <c:ptCount val="6"/>
                <c:pt idx="0">
                  <c:v>2018</c:v>
                </c:pt>
                <c:pt idx="1">
                  <c:v>2019</c:v>
                </c:pt>
                <c:pt idx="2">
                  <c:v>2020</c:v>
                </c:pt>
                <c:pt idx="3">
                  <c:v>2021</c:v>
                </c:pt>
                <c:pt idx="4">
                  <c:v>2022</c:v>
                </c:pt>
                <c:pt idx="5">
                  <c:v>2023</c:v>
                </c:pt>
              </c:numCache>
            </c:numRef>
          </c:cat>
          <c:val>
            <c:numRef>
              <c:f>'[Igangsatt_bolig.xlsx]Bolig pivot'!$AA$44:$AF$44</c:f>
              <c:numCache>
                <c:formatCode>General</c:formatCode>
                <c:ptCount val="6"/>
                <c:pt idx="0">
                  <c:v>62</c:v>
                </c:pt>
                <c:pt idx="1">
                  <c:v>5</c:v>
                </c:pt>
                <c:pt idx="2">
                  <c:v>5</c:v>
                </c:pt>
                <c:pt idx="3">
                  <c:v>2</c:v>
                </c:pt>
                <c:pt idx="4">
                  <c:v>2</c:v>
                </c:pt>
                <c:pt idx="5">
                  <c:v>4</c:v>
                </c:pt>
              </c:numCache>
            </c:numRef>
          </c:val>
          <c:extLst>
            <c:ext xmlns:c16="http://schemas.microsoft.com/office/drawing/2014/chart" uri="{C3380CC4-5D6E-409C-BE32-E72D297353CC}">
              <c16:uniqueId val="{00000005-13F2-4366-A853-04C59341FBB4}"/>
            </c:ext>
          </c:extLst>
        </c:ser>
        <c:dLbls>
          <c:showLegendKey val="0"/>
          <c:showVal val="0"/>
          <c:showCatName val="0"/>
          <c:showSerName val="0"/>
          <c:showPercent val="0"/>
          <c:showBubbleSize val="0"/>
        </c:dLbls>
        <c:gapWidth val="150"/>
        <c:overlap val="100"/>
        <c:axId val="1032688384"/>
        <c:axId val="1032688712"/>
      </c:barChart>
      <c:catAx>
        <c:axId val="103268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032688712"/>
        <c:crosses val="autoZero"/>
        <c:auto val="1"/>
        <c:lblAlgn val="ctr"/>
        <c:lblOffset val="100"/>
        <c:noMultiLvlLbl val="0"/>
      </c:catAx>
      <c:valAx>
        <c:axId val="1032688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032688384"/>
        <c:crosses val="autoZero"/>
        <c:crossBetween val="between"/>
      </c:valAx>
      <c:spPr>
        <a:noFill/>
        <a:ln>
          <a:noFill/>
        </a:ln>
        <a:effectLst/>
      </c:spPr>
    </c:plotArea>
    <c:legend>
      <c:legendPos val="b"/>
      <c:layout>
        <c:manualLayout>
          <c:xMode val="edge"/>
          <c:yMode val="edge"/>
          <c:x val="4.4529641061459686E-2"/>
          <c:y val="0.74479002624671919"/>
          <c:w val="0.91595796416738007"/>
          <c:h val="0.22743219597550307"/>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12</c:v>
                </c:pt>
                <c:pt idx="2">
                  <c:v>1</c:v>
                </c:pt>
                <c:pt idx="3">
                  <c:v>64</c:v>
                </c:pt>
                <c:pt idx="4">
                  <c:v>12</c:v>
                </c:pt>
                <c:pt idx="5">
                  <c:v>7</c:v>
                </c:pt>
              </c:numCache>
            </c:numRef>
          </c:val>
          <c:extLst>
            <c:ext xmlns:c16="http://schemas.microsoft.com/office/drawing/2014/chart" uri="{C3380CC4-5D6E-409C-BE32-E72D297353CC}">
              <c16:uniqueId val="{00000000-C2E4-4D37-B979-5FB3E537676F}"/>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C2E4-4D37-B979-5FB3E537676F}"/>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0B70-4409-A16E-83B9E641C48E}"/>
              </c:ext>
            </c:extLst>
          </c:dPt>
          <c:dPt>
            <c:idx val="1"/>
            <c:bubble3D val="0"/>
            <c:spPr>
              <a:solidFill>
                <a:schemeClr val="accent2"/>
              </a:solidFill>
              <a:ln>
                <a:noFill/>
              </a:ln>
              <a:effectLst/>
            </c:spPr>
            <c:extLst>
              <c:ext xmlns:c16="http://schemas.microsoft.com/office/drawing/2014/chart" uri="{C3380CC4-5D6E-409C-BE32-E72D297353CC}">
                <c16:uniqueId val="{00000003-0B70-4409-A16E-83B9E641C48E}"/>
              </c:ext>
            </c:extLst>
          </c:dPt>
          <c:dPt>
            <c:idx val="2"/>
            <c:bubble3D val="0"/>
            <c:spPr>
              <a:solidFill>
                <a:schemeClr val="accent3"/>
              </a:solidFill>
              <a:ln>
                <a:noFill/>
              </a:ln>
              <a:effectLst/>
            </c:spPr>
            <c:extLst>
              <c:ext xmlns:c16="http://schemas.microsoft.com/office/drawing/2014/chart" uri="{C3380CC4-5D6E-409C-BE32-E72D297353CC}">
                <c16:uniqueId val="{00000005-0B70-4409-A16E-83B9E641C48E}"/>
              </c:ext>
            </c:extLst>
          </c:dPt>
          <c:dPt>
            <c:idx val="3"/>
            <c:bubble3D val="0"/>
            <c:spPr>
              <a:solidFill>
                <a:schemeClr val="accent4"/>
              </a:solidFill>
              <a:ln>
                <a:noFill/>
              </a:ln>
              <a:effectLst/>
            </c:spPr>
            <c:extLst>
              <c:ext xmlns:c16="http://schemas.microsoft.com/office/drawing/2014/chart" uri="{C3380CC4-5D6E-409C-BE32-E72D297353CC}">
                <c16:uniqueId val="{00000007-0B70-4409-A16E-83B9E641C48E}"/>
              </c:ext>
            </c:extLst>
          </c:dPt>
          <c:dPt>
            <c:idx val="4"/>
            <c:bubble3D val="0"/>
            <c:spPr>
              <a:solidFill>
                <a:schemeClr val="accent5"/>
              </a:solidFill>
              <a:ln>
                <a:noFill/>
              </a:ln>
              <a:effectLst/>
            </c:spPr>
            <c:extLst>
              <c:ext xmlns:c16="http://schemas.microsoft.com/office/drawing/2014/chart" uri="{C3380CC4-5D6E-409C-BE32-E72D297353CC}">
                <c16:uniqueId val="{00000009-0B70-4409-A16E-83B9E641C48E}"/>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70-4409-A16E-83B9E641C48E}"/>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749</c:v>
                </c:pt>
                <c:pt idx="1">
                  <c:v>4281</c:v>
                </c:pt>
                <c:pt idx="2">
                  <c:v>704</c:v>
                </c:pt>
                <c:pt idx="3">
                  <c:v>13148</c:v>
                </c:pt>
                <c:pt idx="4">
                  <c:v>2918</c:v>
                </c:pt>
              </c:numCache>
            </c:numRef>
          </c:val>
          <c:extLst>
            <c:ext xmlns:c16="http://schemas.microsoft.com/office/drawing/2014/chart" uri="{C3380CC4-5D6E-409C-BE32-E72D297353CC}">
              <c16:uniqueId val="{0000000A-0B70-4409-A16E-83B9E641C48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732</c:v>
                </c:pt>
                <c:pt idx="1">
                  <c:v>737</c:v>
                </c:pt>
                <c:pt idx="2">
                  <c:v>728</c:v>
                </c:pt>
                <c:pt idx="3">
                  <c:v>745</c:v>
                </c:pt>
                <c:pt idx="4">
                  <c:v>738</c:v>
                </c:pt>
                <c:pt idx="5">
                  <c:v>749</c:v>
                </c:pt>
              </c:numCache>
            </c:numRef>
          </c:val>
          <c:extLst>
            <c:ext xmlns:c16="http://schemas.microsoft.com/office/drawing/2014/chart" uri="{C3380CC4-5D6E-409C-BE32-E72D297353CC}">
              <c16:uniqueId val="{00000000-F64A-47D0-8B7E-3B92699B3A02}"/>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4085</c:v>
                </c:pt>
                <c:pt idx="1">
                  <c:v>4158</c:v>
                </c:pt>
                <c:pt idx="2">
                  <c:v>4088</c:v>
                </c:pt>
                <c:pt idx="3">
                  <c:v>4155</c:v>
                </c:pt>
                <c:pt idx="4">
                  <c:v>4230</c:v>
                </c:pt>
                <c:pt idx="5">
                  <c:v>4281</c:v>
                </c:pt>
              </c:numCache>
            </c:numRef>
          </c:val>
          <c:extLst>
            <c:ext xmlns:c16="http://schemas.microsoft.com/office/drawing/2014/chart" uri="{C3380CC4-5D6E-409C-BE32-E72D297353CC}">
              <c16:uniqueId val="{00000001-F64A-47D0-8B7E-3B92699B3A02}"/>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681</c:v>
                </c:pt>
                <c:pt idx="1">
                  <c:v>616</c:v>
                </c:pt>
                <c:pt idx="2">
                  <c:v>603</c:v>
                </c:pt>
                <c:pt idx="3">
                  <c:v>676</c:v>
                </c:pt>
                <c:pt idx="4">
                  <c:v>660</c:v>
                </c:pt>
                <c:pt idx="5">
                  <c:v>704</c:v>
                </c:pt>
              </c:numCache>
            </c:numRef>
          </c:val>
          <c:extLst>
            <c:ext xmlns:c16="http://schemas.microsoft.com/office/drawing/2014/chart" uri="{C3380CC4-5D6E-409C-BE32-E72D297353CC}">
              <c16:uniqueId val="{00000002-F64A-47D0-8B7E-3B92699B3A02}"/>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12245</c:v>
                </c:pt>
                <c:pt idx="1">
                  <c:v>12402</c:v>
                </c:pt>
                <c:pt idx="2">
                  <c:v>12088</c:v>
                </c:pt>
                <c:pt idx="3">
                  <c:v>12596</c:v>
                </c:pt>
                <c:pt idx="4">
                  <c:v>12900</c:v>
                </c:pt>
                <c:pt idx="5">
                  <c:v>13148</c:v>
                </c:pt>
              </c:numCache>
            </c:numRef>
          </c:val>
          <c:extLst>
            <c:ext xmlns:c16="http://schemas.microsoft.com/office/drawing/2014/chart" uri="{C3380CC4-5D6E-409C-BE32-E72D297353CC}">
              <c16:uniqueId val="{00000003-F64A-47D0-8B7E-3B92699B3A02}"/>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F64A-47D0-8B7E-3B92699B3A0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F64A-47D0-8B7E-3B92699B3A0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F64A-47D0-8B7E-3B92699B3A0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F64A-47D0-8B7E-3B92699B3A02}"/>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F64A-47D0-8B7E-3B92699B3A02}"/>
              </c:ext>
            </c:extLst>
          </c:dPt>
          <c:dPt>
            <c:idx val="5"/>
            <c:invertIfNegative val="0"/>
            <c:bubble3D val="0"/>
            <c:extLst>
              <c:ext xmlns:c16="http://schemas.microsoft.com/office/drawing/2014/chart" uri="{C3380CC4-5D6E-409C-BE32-E72D297353CC}">
                <c16:uniqueId val="{0000000E-F64A-47D0-8B7E-3B92699B3A02}"/>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A-47D0-8B7E-3B92699B3A02}"/>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4A-47D0-8B7E-3B92699B3A02}"/>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4A-47D0-8B7E-3B92699B3A02}"/>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4A-47D0-8B7E-3B92699B3A02}"/>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4A-47D0-8B7E-3B92699B3A0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3037</c:v>
                </c:pt>
                <c:pt idx="1">
                  <c:v>3010</c:v>
                </c:pt>
                <c:pt idx="2">
                  <c:v>2954</c:v>
                </c:pt>
                <c:pt idx="3">
                  <c:v>2995</c:v>
                </c:pt>
                <c:pt idx="4">
                  <c:v>3012</c:v>
                </c:pt>
                <c:pt idx="5">
                  <c:v>2918</c:v>
                </c:pt>
              </c:numCache>
            </c:numRef>
          </c:val>
          <c:extLst>
            <c:ext xmlns:c16="http://schemas.microsoft.com/office/drawing/2014/chart" uri="{C3380CC4-5D6E-409C-BE32-E72D297353CC}">
              <c16:uniqueId val="{0000000F-F64A-47D0-8B7E-3B92699B3A02}"/>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26 Data- og elektronisk industri</c:v>
                </c:pt>
              </c:strCache>
            </c:strRef>
          </c:tx>
          <c:spPr>
            <a:ln w="28575"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443</c:v>
                </c:pt>
                <c:pt idx="1">
                  <c:v>480</c:v>
                </c:pt>
                <c:pt idx="2">
                  <c:v>486</c:v>
                </c:pt>
                <c:pt idx="3">
                  <c:v>498</c:v>
                </c:pt>
                <c:pt idx="4">
                  <c:v>516</c:v>
                </c:pt>
                <c:pt idx="5">
                  <c:v>627</c:v>
                </c:pt>
              </c:numCache>
            </c:numRef>
          </c:val>
          <c:smooth val="0"/>
          <c:extLst>
            <c:ext xmlns:c16="http://schemas.microsoft.com/office/drawing/2014/chart" uri="{C3380CC4-5D6E-409C-BE32-E72D297353CC}">
              <c16:uniqueId val="{00000000-29DB-4C07-B54B-CBBE92F890ED}"/>
            </c:ext>
          </c:extLst>
        </c:ser>
        <c:ser>
          <c:idx val="1"/>
          <c:order val="1"/>
          <c:tx>
            <c:strRef>
              <c:f>'pivot 2 siffer'!$C$4:$C$5</c:f>
              <c:strCache>
                <c:ptCount val="1"/>
                <c:pt idx="0">
                  <c:v>30 Transportmiddelindustri ellers</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160</c:v>
                </c:pt>
                <c:pt idx="1">
                  <c:v>161</c:v>
                </c:pt>
                <c:pt idx="2">
                  <c:v>157</c:v>
                </c:pt>
                <c:pt idx="3">
                  <c:v>157</c:v>
                </c:pt>
                <c:pt idx="4">
                  <c:v>160</c:v>
                </c:pt>
                <c:pt idx="5">
                  <c:v>175</c:v>
                </c:pt>
              </c:numCache>
            </c:numRef>
          </c:val>
          <c:smooth val="0"/>
          <c:extLst>
            <c:ext xmlns:c16="http://schemas.microsoft.com/office/drawing/2014/chart" uri="{C3380CC4-5D6E-409C-BE32-E72D297353CC}">
              <c16:uniqueId val="{00000001-29DB-4C07-B54B-CBBE92F890ED}"/>
            </c:ext>
          </c:extLst>
        </c:ser>
        <c:ser>
          <c:idx val="2"/>
          <c:order val="2"/>
          <c:tx>
            <c:strRef>
              <c:f>'pivot 2 siffer'!$D$4:$D$5</c:f>
              <c:strCache>
                <c:ptCount val="1"/>
                <c:pt idx="0">
                  <c:v>41 Oppføring av bygninger</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490</c:v>
                </c:pt>
                <c:pt idx="1">
                  <c:v>462</c:v>
                </c:pt>
                <c:pt idx="2">
                  <c:v>473</c:v>
                </c:pt>
                <c:pt idx="3">
                  <c:v>527</c:v>
                </c:pt>
                <c:pt idx="4">
                  <c:v>547</c:v>
                </c:pt>
                <c:pt idx="5">
                  <c:v>581</c:v>
                </c:pt>
              </c:numCache>
            </c:numRef>
          </c:val>
          <c:smooth val="0"/>
          <c:extLst>
            <c:ext xmlns:c16="http://schemas.microsoft.com/office/drawing/2014/chart" uri="{C3380CC4-5D6E-409C-BE32-E72D297353CC}">
              <c16:uniqueId val="{00000002-29DB-4C07-B54B-CBBE92F890ED}"/>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949</c:v>
                </c:pt>
                <c:pt idx="1">
                  <c:v>952</c:v>
                </c:pt>
                <c:pt idx="2">
                  <c:v>925</c:v>
                </c:pt>
                <c:pt idx="3">
                  <c:v>957</c:v>
                </c:pt>
                <c:pt idx="4">
                  <c:v>1006</c:v>
                </c:pt>
                <c:pt idx="5">
                  <c:v>1008</c:v>
                </c:pt>
              </c:numCache>
            </c:numRef>
          </c:val>
          <c:smooth val="0"/>
          <c:extLst>
            <c:ext xmlns:c16="http://schemas.microsoft.com/office/drawing/2014/chart" uri="{C3380CC4-5D6E-409C-BE32-E72D297353CC}">
              <c16:uniqueId val="{00000003-29DB-4C07-B54B-CBBE92F890ED}"/>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Arendal</c:v>
                </c:pt>
              </c:strCache>
            </c:strRef>
          </c:cat>
          <c:val>
            <c:numRef>
              <c:f>Pivot_tom_2023!$B$6:$B$8</c:f>
              <c:numCache>
                <c:formatCode>General</c:formatCode>
                <c:ptCount val="2"/>
                <c:pt idx="0">
                  <c:v>42.3</c:v>
                </c:pt>
                <c:pt idx="1">
                  <c:v>42.1</c:v>
                </c:pt>
              </c:numCache>
            </c:numRef>
          </c:val>
          <c:extLst>
            <c:ext xmlns:c16="http://schemas.microsoft.com/office/drawing/2014/chart" uri="{C3380CC4-5D6E-409C-BE32-E72D297353CC}">
              <c16:uniqueId val="{00000000-582B-4CBC-88D7-5A3D6B250FEC}"/>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Arendal</c:v>
                </c:pt>
              </c:strCache>
            </c:strRef>
          </c:cat>
          <c:val>
            <c:numRef>
              <c:f>Pivot_tom_2023!$C$6:$C$8</c:f>
              <c:numCache>
                <c:formatCode>General</c:formatCode>
                <c:ptCount val="2"/>
                <c:pt idx="0">
                  <c:v>42.6</c:v>
                </c:pt>
                <c:pt idx="1">
                  <c:v>42.3</c:v>
                </c:pt>
              </c:numCache>
            </c:numRef>
          </c:val>
          <c:extLst>
            <c:ext xmlns:c16="http://schemas.microsoft.com/office/drawing/2014/chart" uri="{C3380CC4-5D6E-409C-BE32-E72D297353CC}">
              <c16:uniqueId val="{00000001-582B-4CBC-88D7-5A3D6B250FEC}"/>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Arendal</c:v>
                </c:pt>
              </c:strCache>
            </c:strRef>
          </c:cat>
          <c:val>
            <c:numRef>
              <c:f>Pivot_tom_2023!$D$6:$D$8</c:f>
              <c:numCache>
                <c:formatCode>General</c:formatCode>
                <c:ptCount val="2"/>
                <c:pt idx="0">
                  <c:v>42.8</c:v>
                </c:pt>
                <c:pt idx="1">
                  <c:v>41.7</c:v>
                </c:pt>
              </c:numCache>
            </c:numRef>
          </c:val>
          <c:extLst>
            <c:ext xmlns:c16="http://schemas.microsoft.com/office/drawing/2014/chart" uri="{C3380CC4-5D6E-409C-BE32-E72D297353CC}">
              <c16:uniqueId val="{00000002-582B-4CBC-88D7-5A3D6B250FEC}"/>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Arendal</c:v>
                </c:pt>
              </c:strCache>
            </c:strRef>
          </c:cat>
          <c:val>
            <c:numRef>
              <c:f>Pivot_tom_2023!$E$6:$E$8</c:f>
              <c:numCache>
                <c:formatCode>General</c:formatCode>
                <c:ptCount val="2"/>
                <c:pt idx="0">
                  <c:v>41.5</c:v>
                </c:pt>
                <c:pt idx="1">
                  <c:v>41</c:v>
                </c:pt>
              </c:numCache>
            </c:numRef>
          </c:val>
          <c:extLst>
            <c:ext xmlns:c16="http://schemas.microsoft.com/office/drawing/2014/chart" uri="{C3380CC4-5D6E-409C-BE32-E72D297353CC}">
              <c16:uniqueId val="{00000003-582B-4CBC-88D7-5A3D6B250FEC}"/>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Arendal</c:v>
                </c:pt>
              </c:strCache>
            </c:strRef>
          </c:cat>
          <c:val>
            <c:numRef>
              <c:f>Pivot_tom_2023!$F$6:$F$8</c:f>
              <c:numCache>
                <c:formatCode>General</c:formatCode>
                <c:ptCount val="2"/>
                <c:pt idx="0">
                  <c:v>41.6</c:v>
                </c:pt>
                <c:pt idx="1">
                  <c:v>41.1</c:v>
                </c:pt>
              </c:numCache>
            </c:numRef>
          </c:val>
          <c:extLst>
            <c:ext xmlns:c16="http://schemas.microsoft.com/office/drawing/2014/chart" uri="{C3380CC4-5D6E-409C-BE32-E72D297353CC}">
              <c16:uniqueId val="{00000004-582B-4CBC-88D7-5A3D6B250FEC}"/>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Agder, kommune, begge kjønn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47F4-4E5C-874E-5ACCD82452B6}"/>
            </c:ext>
          </c:extLst>
        </c:ser>
        <c:ser>
          <c:idx val="1"/>
          <c:order val="1"/>
          <c:tx>
            <c:strRef>
              <c:f>'bruk 2024'!$C$5:$C$6</c:f>
              <c:strCache>
                <c:ptCount val="1"/>
                <c:pt idx="0">
                  <c:v>Arendal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73.400000000000006</c:v>
                </c:pt>
                <c:pt idx="1">
                  <c:v>76.2</c:v>
                </c:pt>
                <c:pt idx="2">
                  <c:v>76.400000000000006</c:v>
                </c:pt>
                <c:pt idx="3">
                  <c:v>77.8</c:v>
                </c:pt>
                <c:pt idx="4">
                  <c:v>83.8</c:v>
                </c:pt>
              </c:numCache>
            </c:numRef>
          </c:val>
          <c:extLst>
            <c:ext xmlns:c16="http://schemas.microsoft.com/office/drawing/2014/chart" uri="{C3380CC4-5D6E-409C-BE32-E72D297353CC}">
              <c16:uniqueId val="{00000001-47F4-4E5C-874E-5ACCD82452B6}"/>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1"/>
            <c:invertIfNegative val="0"/>
            <c:bubble3D val="0"/>
            <c:spPr>
              <a:solidFill>
                <a:srgbClr val="00B0F0"/>
              </a:solidFill>
              <a:ln>
                <a:noFill/>
              </a:ln>
              <a:effectLst/>
            </c:spPr>
            <c:extLst>
              <c:ext xmlns:c16="http://schemas.microsoft.com/office/drawing/2014/chart" uri="{C3380CC4-5D6E-409C-BE32-E72D297353CC}">
                <c16:uniqueId val="{00000003-906F-471F-9CCD-2C353CF7C185}"/>
              </c:ext>
            </c:extLst>
          </c:dPt>
          <c:dPt>
            <c:idx val="20"/>
            <c:invertIfNegative val="0"/>
            <c:bubble3D val="0"/>
            <c:spPr>
              <a:solidFill>
                <a:srgbClr val="002060"/>
              </a:solidFill>
              <a:ln>
                <a:noFill/>
              </a:ln>
              <a:effectLst/>
            </c:spPr>
            <c:extLst>
              <c:ext xmlns:c16="http://schemas.microsoft.com/office/drawing/2014/chart" uri="{C3380CC4-5D6E-409C-BE32-E72D297353CC}">
                <c16:uniqueId val="{00000001-906F-471F-9CCD-2C353CF7C185}"/>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906F-471F-9CCD-2C353CF7C185}"/>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Standard">
          <cx:pt idx="0">162</cx:pt>
          <cx:pt idx="1">205</cx:pt>
          <cx:pt idx="2">1634</cx:pt>
          <cx:pt idx="3">342</cx:pt>
          <cx:pt idx="4">1778</cx:pt>
          <cx:pt idx="5">2981</cx:pt>
          <cx:pt idx="6">1297</cx:pt>
          <cx:pt idx="7">641</cx:pt>
          <cx:pt idx="8">492</cx:pt>
          <cx:pt idx="9">619</cx:pt>
          <cx:pt idx="10">1038</cx:pt>
          <cx:pt idx="11">643</cx:pt>
          <cx:pt idx="12">1549</cx:pt>
          <cx:pt idx="13">1785</cx:pt>
          <cx:pt idx="14">5696</cx:pt>
          <cx:pt idx="15">786</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Arendal samlet for hele befolkningen: 42,4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dirty="0"/>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71808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a:t>
            </a:r>
            <a:r>
              <a:rPr lang="nb-NO" baseline="0"/>
              <a:t>Dette er jo mennesker vi allerede har hos oss i dag.</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76265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193372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p>
          <a:p>
            <a:endParaRPr lang="nb-NO" baseline="0" dirty="0"/>
          </a:p>
          <a:p>
            <a:r>
              <a:rPr lang="nb-NO" baseline="0" dirty="0"/>
              <a:t>SSB, tabell 13470 – næringsstruktur.</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604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27606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472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9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9999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9490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5958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537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419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78233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420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15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9726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4791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11.11.2024</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3477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11.11.2024</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26014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11.11.2024</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304691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11.11.2024</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7263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11.11.2024</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67986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11.11.2024</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54057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3978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5995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10510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81021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28575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335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11.11.2024</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65269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11.11.2024</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01561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52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11.11.2024</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36150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oleObject" Target="../embeddings/oleObject1.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ags" Target="../tags/tag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ags" Target="../tags/tag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10.emf"/><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9" name="Object 8" hidden="1">
                        <a:extLst>
                          <a:ext uri="{FF2B5EF4-FFF2-40B4-BE49-F238E27FC236}">
                            <a16:creationId xmlns:a16="http://schemas.microsoft.com/office/drawing/2014/main" id="{27F41821-5F0F-4833-AE97-3CEDDE684670}"/>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11.11.2024</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5811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3.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hyperlink" Target="https://agdertall.no/klima/klimagassreduksjoner/" TargetMode="Externa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8.xml"/><Relationship Id="rId16" Type="http://schemas.openxmlformats.org/officeDocument/2006/relationships/chart" Target="../charts/chart17.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19.xml"/><Relationship Id="rId7" Type="http://schemas.openxmlformats.org/officeDocument/2006/relationships/image" Target="../media/image53.emf"/><Relationship Id="rId2" Type="http://schemas.openxmlformats.org/officeDocument/2006/relationships/slideLayout" Target="../slideLayouts/slideLayout32.xml"/><Relationship Id="rId1" Type="http://schemas.openxmlformats.org/officeDocument/2006/relationships/tags" Target="../tags/tag3.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Arendal</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a:p>
            <a:endParaRPr lang="nb-NO" dirty="0"/>
          </a:p>
        </p:txBody>
      </p:sp>
      <p:pic>
        <p:nvPicPr>
          <p:cNvPr id="4" name="Bilde 3" descr="Bilde av ikon for FN bærekraftsmål 17. Tekst på ikon &quot;Samarbeid for å nå målene&quot;.&#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840856" y="5098892"/>
            <a:ext cx="10510287" cy="830997"/>
          </a:xfrm>
          <a:prstGeom prst="rect">
            <a:avLst/>
          </a:prstGeom>
          <a:noFill/>
        </p:spPr>
        <p:txBody>
          <a:bodyPr wrap="square" rtlCol="0">
            <a:spAutoFit/>
          </a:bodyPr>
          <a:lstStyle/>
          <a:p>
            <a:r>
              <a:rPr lang="nb-NO" sz="1600" dirty="0"/>
              <a:t>Kitron AS (produksjon av kretskort) er den største private arbeidsgiveren i Arendal, foran </a:t>
            </a:r>
            <a:r>
              <a:rPr lang="nb-NO" sz="1600" dirty="0" err="1"/>
              <a:t>Norse</a:t>
            </a:r>
            <a:r>
              <a:rPr lang="nb-NO" sz="1600" dirty="0"/>
              <a:t> Atlantic Airways AS og Gard AS (forsikring). Andre, store industribedrifter er </a:t>
            </a:r>
            <a:r>
              <a:rPr lang="en-US" sz="1600" dirty="0"/>
              <a:t>Viking life-saving equipment Norway AS</a:t>
            </a:r>
            <a:r>
              <a:rPr lang="nb-NO" sz="1600" dirty="0"/>
              <a:t> og </a:t>
            </a:r>
            <a:r>
              <a:rPr lang="nb-NO" sz="1600" dirty="0" err="1"/>
              <a:t>Hernis</a:t>
            </a:r>
            <a:r>
              <a:rPr lang="nb-NO" sz="1600" dirty="0"/>
              <a:t> </a:t>
            </a:r>
            <a:r>
              <a:rPr lang="nb-NO" sz="1600" dirty="0" err="1"/>
              <a:t>scan</a:t>
            </a:r>
            <a:r>
              <a:rPr lang="nb-NO" sz="1600" dirty="0"/>
              <a:t> system AS. </a:t>
            </a:r>
            <a:r>
              <a:rPr lang="nb-NO" sz="1600" dirty="0" err="1"/>
              <a:t>Oneco</a:t>
            </a:r>
            <a:r>
              <a:rPr lang="nb-NO" sz="1600" dirty="0"/>
              <a:t> </a:t>
            </a:r>
            <a:r>
              <a:rPr lang="nb-NO" sz="1600" dirty="0" err="1"/>
              <a:t>Infra</a:t>
            </a:r>
            <a:r>
              <a:rPr lang="nb-NO" sz="1600" dirty="0"/>
              <a:t> AS og NSE Fagstillas AS er de største bygge- og anleggsvirksomhetene.</a:t>
            </a:r>
          </a:p>
        </p:txBody>
      </p:sp>
      <p:sp>
        <p:nvSpPr>
          <p:cNvPr id="5" name="TekstSylinder 4">
            <a:extLst>
              <a:ext uri="{FF2B5EF4-FFF2-40B4-BE49-F238E27FC236}">
                <a16:creationId xmlns:a16="http://schemas.microsoft.com/office/drawing/2014/main" id="{B8EF8D28-9469-DA04-C233-12F0A7D73606}"/>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764066232"/>
                  </p:ext>
                </p:extLst>
              </p:nvPr>
            </p:nvGraphicFramePr>
            <p:xfrm>
              <a:off x="840856" y="1249283"/>
              <a:ext cx="4900338" cy="366561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840856" y="1249283"/>
                <a:ext cx="4900338" cy="3665617"/>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937294923"/>
              </p:ext>
            </p:extLst>
          </p:nvPr>
        </p:nvGraphicFramePr>
        <p:xfrm>
          <a:off x="5809673" y="1279726"/>
          <a:ext cx="6336851" cy="35205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729038"/>
          </a:xfrm>
        </p:spPr>
        <p:txBody>
          <a:bodyPr/>
          <a:lstStyle/>
          <a:p>
            <a:r>
              <a:rPr lang="nb-NO" sz="2000" dirty="0"/>
              <a:t>Arendal ligger under snittet for fylket de siste fem årene.</a:t>
            </a:r>
          </a:p>
          <a:p>
            <a:pPr marL="0" indent="0">
              <a:buNone/>
            </a:pPr>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4" name="TekstSylinder 3">
            <a:extLst>
              <a:ext uri="{FF2B5EF4-FFF2-40B4-BE49-F238E27FC236}">
                <a16:creationId xmlns:a16="http://schemas.microsoft.com/office/drawing/2014/main" id="{8D5B31E8-D3E8-A91D-4C06-A6EA40C08AD6}"/>
              </a:ext>
            </a:extLst>
          </p:cNvPr>
          <p:cNvSpPr txBox="1"/>
          <p:nvPr/>
        </p:nvSpPr>
        <p:spPr>
          <a:xfrm>
            <a:off x="664111" y="5029201"/>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837779926"/>
              </p:ext>
            </p:extLst>
          </p:nvPr>
        </p:nvGraphicFramePr>
        <p:xfrm>
          <a:off x="5399503" y="1203007"/>
          <a:ext cx="6506170" cy="4195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749510" y="279612"/>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83,8 %. Dette er rett over snittet for Agder. </a:t>
            </a:r>
          </a:p>
          <a:p>
            <a:pPr marL="285750" indent="-285750">
              <a:buFont typeface="Arial" panose="020B0604020202020204" pitchFamily="34" charset="0"/>
              <a:buChar char="•"/>
            </a:pPr>
            <a:endParaRPr lang="nb-NO"/>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vgo for 2023.</a:t>
            </a:r>
          </a:p>
        </p:txBody>
      </p:sp>
      <p:graphicFrame>
        <p:nvGraphicFramePr>
          <p:cNvPr id="4" name="Tabell 3">
            <a:extLst>
              <a:ext uri="{FF2B5EF4-FFF2-40B4-BE49-F238E27FC236}">
                <a16:creationId xmlns:a16="http://schemas.microsoft.com/office/drawing/2014/main" id="{F538031B-6700-1ED0-785F-BF29375F349A}"/>
              </a:ext>
            </a:extLst>
          </p:cNvPr>
          <p:cNvGraphicFramePr>
            <a:graphicFrameLocks noGrp="1"/>
          </p:cNvGraphicFramePr>
          <p:nvPr>
            <p:extLst>
              <p:ext uri="{D42A27DB-BD31-4B8C-83A1-F6EECF244321}">
                <p14:modId xmlns:p14="http://schemas.microsoft.com/office/powerpoint/2010/main" val="2772769897"/>
              </p:ext>
            </p:extLst>
          </p:nvPr>
        </p:nvGraphicFramePr>
        <p:xfrm>
          <a:off x="749509" y="3429000"/>
          <a:ext cx="4038600" cy="1546860"/>
        </p:xfrm>
        <a:graphic>
          <a:graphicData uri="http://schemas.openxmlformats.org/drawingml/2006/table">
            <a:tbl>
              <a:tblPr firstRow="1"/>
              <a:tblGrid>
                <a:gridCol w="1054100">
                  <a:extLst>
                    <a:ext uri="{9D8B030D-6E8A-4147-A177-3AD203B41FA5}">
                      <a16:colId xmlns:a16="http://schemas.microsoft.com/office/drawing/2014/main" val="1445878742"/>
                    </a:ext>
                  </a:extLst>
                </a:gridCol>
                <a:gridCol w="1054100">
                  <a:extLst>
                    <a:ext uri="{9D8B030D-6E8A-4147-A177-3AD203B41FA5}">
                      <a16:colId xmlns:a16="http://schemas.microsoft.com/office/drawing/2014/main" val="1752685504"/>
                    </a:ext>
                  </a:extLst>
                </a:gridCol>
                <a:gridCol w="965200">
                  <a:extLst>
                    <a:ext uri="{9D8B030D-6E8A-4147-A177-3AD203B41FA5}">
                      <a16:colId xmlns:a16="http://schemas.microsoft.com/office/drawing/2014/main" val="3414066998"/>
                    </a:ext>
                  </a:extLst>
                </a:gridCol>
                <a:gridCol w="965200">
                  <a:extLst>
                    <a:ext uri="{9D8B030D-6E8A-4147-A177-3AD203B41FA5}">
                      <a16:colId xmlns:a16="http://schemas.microsoft.com/office/drawing/2014/main" val="1556647602"/>
                    </a:ext>
                  </a:extLst>
                </a:gridCol>
              </a:tblGrid>
              <a:tr h="220980">
                <a:tc>
                  <a:txBody>
                    <a:bodyPr/>
                    <a:lstStyle/>
                    <a:p>
                      <a:pPr algn="ctr" fontAlgn="b"/>
                      <a:r>
                        <a:rPr lang="nb-NO" sz="1300" b="1" i="0" u="none" strike="noStrike" dirty="0">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004835225"/>
                  </a:ext>
                </a:extLst>
              </a:tr>
              <a:tr h="220980">
                <a:tc rowSpan="3">
                  <a:txBody>
                    <a:bodyPr/>
                    <a:lstStyle/>
                    <a:p>
                      <a:pPr algn="ctr" fontAlgn="ctr"/>
                      <a:r>
                        <a:rPr lang="nb-NO" sz="1300" b="1" i="0" u="none" strike="noStrike" dirty="0">
                          <a:solidFill>
                            <a:srgbClr val="000000"/>
                          </a:solidFill>
                          <a:effectLst/>
                          <a:latin typeface="Calibri" panose="020F0502020204030204" pitchFamily="34" charset="0"/>
                        </a:rPr>
                        <a:t>Arendal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dirty="0">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53,7 %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46,3 %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60425297"/>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49,4 %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50,6 %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5552840"/>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58,0 %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42,0 %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0553661"/>
                  </a:ext>
                </a:extLst>
              </a:tr>
              <a:tr h="220980">
                <a:tc rowSpan="3">
                  <a:txBody>
                    <a:bodyPr/>
                    <a:lstStyle/>
                    <a:p>
                      <a:pPr algn="ctr" fontAlgn="ctr"/>
                      <a:r>
                        <a:rPr lang="nb-NO" sz="1300" b="1" i="0" u="none" strike="noStrike" dirty="0">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dirty="0">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02080296"/>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04420"/>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1696527"/>
                  </a:ext>
                </a:extLst>
              </a:tr>
            </a:tbl>
          </a:graphicData>
        </a:graphic>
      </p:graphicFrame>
      <p:sp>
        <p:nvSpPr>
          <p:cNvPr id="5" name="TekstSylinder 4">
            <a:extLst>
              <a:ext uri="{FF2B5EF4-FFF2-40B4-BE49-F238E27FC236}">
                <a16:creationId xmlns:a16="http://schemas.microsoft.com/office/drawing/2014/main" id="{405BEB92-5060-202D-2FA2-C79E84161433}"/>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pga lite utvalg.</a:t>
            </a:r>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80812399"/>
              </p:ext>
            </p:extLst>
          </p:nvPr>
        </p:nvGraphicFramePr>
        <p:xfrm>
          <a:off x="5413248" y="1174007"/>
          <a:ext cx="6638544" cy="3882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092416"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Arendal har i 2024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Arendal har 139 lærekontrakter i kommunal sektor. Det er 23 flere enn per september 2023.</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Arendal har 7 lærekontrakter per 1000 innbyggere i </a:t>
            </a:r>
            <a:r>
              <a:rPr lang="nb-NO"/>
              <a:t>privat sektor (2023).</a:t>
            </a:r>
            <a:endParaRPr lang="nb-NO" dirty="0"/>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FD22714F-BE61-4392-A0CE-27A7BFA741E6}"/>
              </a:ext>
            </a:extLst>
          </p:cNvPr>
          <p:cNvGraphicFramePr>
            <a:graphicFrameLocks/>
          </p:cNvGraphicFramePr>
          <p:nvPr>
            <p:extLst>
              <p:ext uri="{D42A27DB-BD31-4B8C-83A1-F6EECF244321}">
                <p14:modId xmlns:p14="http://schemas.microsoft.com/office/powerpoint/2010/main" val="3893216760"/>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18E3E334-D8ED-3226-E99B-2254A88EF0C4}"/>
              </a:ext>
            </a:extLst>
          </p:cNvPr>
          <p:cNvGraphicFramePr>
            <a:graphicFrameLocks/>
          </p:cNvGraphicFramePr>
          <p:nvPr>
            <p:extLst>
              <p:ext uri="{D42A27DB-BD31-4B8C-83A1-F6EECF244321}">
                <p14:modId xmlns:p14="http://schemas.microsoft.com/office/powerpoint/2010/main" val="3360341125"/>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630" y="435625"/>
            <a:ext cx="6174393" cy="685606"/>
          </a:xfrm>
        </p:spPr>
        <p:txBody>
          <a:bodyPr/>
          <a:lstStyle/>
          <a:p>
            <a:r>
              <a:rPr lang="nb-NO" sz="4000" dirty="0"/>
              <a:t>Deltid kvinner 20-66 år</a:t>
            </a:r>
          </a:p>
        </p:txBody>
      </p:sp>
      <p:graphicFrame>
        <p:nvGraphicFramePr>
          <p:cNvPr id="8" name="Tabell 7"/>
          <p:cNvGraphicFramePr>
            <a:graphicFrameLocks noGrp="1"/>
          </p:cNvGraphicFramePr>
          <p:nvPr>
            <p:extLst>
              <p:ext uri="{D42A27DB-BD31-4B8C-83A1-F6EECF244321}">
                <p14:modId xmlns:p14="http://schemas.microsoft.com/office/powerpoint/2010/main" val="4055738222"/>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a:t>Arendal</a:t>
                      </a:r>
                      <a:endParaRPr lang="nb-NO" sz="1400" b="1"/>
                    </a:p>
                  </a:txBody>
                  <a:tcPr anchor="ctr"/>
                </a:tc>
                <a:tc>
                  <a:txBody>
                    <a:bodyPr/>
                    <a:lstStyle/>
                    <a:p>
                      <a:pPr algn="ctr"/>
                      <a:r>
                        <a:rPr lang="nb-NO" sz="1400" b="0" dirty="0"/>
                        <a:t>28,9</a:t>
                      </a:r>
                    </a:p>
                  </a:txBody>
                  <a:tcPr anchor="ctr"/>
                </a:tc>
                <a:tc>
                  <a:txBody>
                    <a:bodyPr/>
                    <a:lstStyle/>
                    <a:p>
                      <a:pPr algn="ctr"/>
                      <a:r>
                        <a:rPr lang="nb-NO" sz="1400" b="0" dirty="0"/>
                        <a:t>17,9</a:t>
                      </a:r>
                    </a:p>
                  </a:txBody>
                  <a:tcPr anchor="ctr"/>
                </a:tc>
                <a:tc>
                  <a:txBody>
                    <a:bodyPr/>
                    <a:lstStyle/>
                    <a:p>
                      <a:pPr algn="ctr"/>
                      <a:r>
                        <a:rPr lang="nb-NO" sz="1400" b="0" dirty="0"/>
                        <a:t>41,0</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sp>
        <p:nvSpPr>
          <p:cNvPr id="3" name="TekstSylinder 2">
            <a:extLst>
              <a:ext uri="{FF2B5EF4-FFF2-40B4-BE49-F238E27FC236}">
                <a16:creationId xmlns:a16="http://schemas.microsoft.com/office/drawing/2014/main" id="{99454CA7-BBA9-BD97-1920-60774951CB63}"/>
              </a:ext>
            </a:extLst>
          </p:cNvPr>
          <p:cNvSpPr txBox="1"/>
          <p:nvPr/>
        </p:nvSpPr>
        <p:spPr>
          <a:xfrm>
            <a:off x="562105" y="5608439"/>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descr="Linjediagram som viser utviklingen i andel kvinner 20-66 år som jobber deltid. Tidsserie for Agder og Norge. ">
            <a:extLst>
              <a:ext uri="{FF2B5EF4-FFF2-40B4-BE49-F238E27FC236}">
                <a16:creationId xmlns:a16="http://schemas.microsoft.com/office/drawing/2014/main" id="{8853AE6A-44DF-37F5-81D5-094FFDA0CD91}"/>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6" name="Bilde 5" descr="Et bilde som inneholder kart, tekst, og tall. Kartet viser andel kvinner som jobber deltid i 2022. Tall for alle kommuner i Agder.">
            <a:extLst>
              <a:ext uri="{FF2B5EF4-FFF2-40B4-BE49-F238E27FC236}">
                <a16:creationId xmlns:a16="http://schemas.microsoft.com/office/drawing/2014/main" id="{F4C38B7A-CD54-2CCC-6763-7CE4861A0A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4" name="TekstSylinder 3">
            <a:extLst>
              <a:ext uri="{FF2B5EF4-FFF2-40B4-BE49-F238E27FC236}">
                <a16:creationId xmlns:a16="http://schemas.microsoft.com/office/drawing/2014/main" id="{8E7DE3B3-9C57-F39A-5AB7-EC1AF80D4356}"/>
              </a:ext>
            </a:extLst>
          </p:cNvPr>
          <p:cNvSpPr txBox="1"/>
          <p:nvPr/>
        </p:nvSpPr>
        <p:spPr>
          <a:xfrm>
            <a:off x="812491" y="5035783"/>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731495173"/>
              </p:ext>
            </p:extLst>
          </p:nvPr>
        </p:nvGraphicFramePr>
        <p:xfrm>
          <a:off x="4186237" y="1175211"/>
          <a:ext cx="7507597" cy="4229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325406" y="1149232"/>
            <a:ext cx="3677633" cy="4247317"/>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Andel personer i husholdninger med lavinntekt har gått ned ved siste måling.</a:t>
            </a:r>
          </a:p>
        </p:txBody>
      </p:sp>
      <p:sp>
        <p:nvSpPr>
          <p:cNvPr id="4" name="TekstSylinder 3">
            <a:extLst>
              <a:ext uri="{FF2B5EF4-FFF2-40B4-BE49-F238E27FC236}">
                <a16:creationId xmlns:a16="http://schemas.microsoft.com/office/drawing/2014/main" id="{1F46606E-0563-3D53-5D0F-42E1B9525834}"/>
              </a:ext>
            </a:extLst>
          </p:cNvPr>
          <p:cNvSpPr txBox="1"/>
          <p:nvPr/>
        </p:nvSpPr>
        <p:spPr>
          <a:xfrm>
            <a:off x="693477" y="5524566"/>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4056782420"/>
              </p:ext>
            </p:extLst>
          </p:nvPr>
        </p:nvGraphicFramePr>
        <p:xfrm>
          <a:off x="4100512" y="1149232"/>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251037"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3BE08811-97EF-2656-3E79-00237FDC1311}"/>
              </a:ext>
            </a:extLst>
          </p:cNvPr>
          <p:cNvSpPr txBox="1"/>
          <p:nvPr/>
        </p:nvSpPr>
        <p:spPr>
          <a:xfrm>
            <a:off x="731568" y="4949134"/>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555641659"/>
              </p:ext>
            </p:extLst>
          </p:nvPr>
        </p:nvGraphicFramePr>
        <p:xfrm>
          <a:off x="5369559" y="4327074"/>
          <a:ext cx="6086474"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48537781"/>
              </p:ext>
            </p:extLst>
          </p:nvPr>
        </p:nvGraphicFramePr>
        <p:xfrm>
          <a:off x="5369559" y="2470018"/>
          <a:ext cx="6086474"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857853271"/>
              </p:ext>
            </p:extLst>
          </p:nvPr>
        </p:nvGraphicFramePr>
        <p:xfrm>
          <a:off x="5369559" y="603435"/>
          <a:ext cx="6076950"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Våpenskjold Arendal kommu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72" y="295900"/>
            <a:ext cx="4291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Arendal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557132690"/>
              </p:ext>
            </p:extLst>
          </p:nvPr>
        </p:nvGraphicFramePr>
        <p:xfrm>
          <a:off x="748169" y="1354710"/>
          <a:ext cx="3986158" cy="2188951"/>
        </p:xfrm>
        <a:graphic>
          <a:graphicData uri="http://schemas.openxmlformats.org/drawingml/2006/table">
            <a:tbl>
              <a:tblPr firstRow="1" bandRow="1">
                <a:tableStyleId>{7DF18680-E054-41AD-8BC1-D1AEF772440D}</a:tableStyleId>
              </a:tblPr>
              <a:tblGrid>
                <a:gridCol w="1964551">
                  <a:extLst>
                    <a:ext uri="{9D8B030D-6E8A-4147-A177-3AD203B41FA5}">
                      <a16:colId xmlns:a16="http://schemas.microsoft.com/office/drawing/2014/main" val="1134397318"/>
                    </a:ext>
                  </a:extLst>
                </a:gridCol>
                <a:gridCol w="2021607">
                  <a:extLst>
                    <a:ext uri="{9D8B030D-6E8A-4147-A177-3AD203B41FA5}">
                      <a16:colId xmlns:a16="http://schemas.microsoft.com/office/drawing/2014/main" val="4088212826"/>
                    </a:ext>
                  </a:extLst>
                </a:gridCol>
              </a:tblGrid>
              <a:tr h="27921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8289">
                <a:tc>
                  <a:txBody>
                    <a:bodyPr/>
                    <a:lstStyle/>
                    <a:p>
                      <a:r>
                        <a:rPr lang="nb-NO" sz="1200" dirty="0">
                          <a:solidFill>
                            <a:schemeClr val="tx1"/>
                          </a:solidFill>
                        </a:rPr>
                        <a:t>Areal</a:t>
                      </a:r>
                    </a:p>
                  </a:txBody>
                  <a:tcPr/>
                </a:tc>
                <a:tc>
                  <a:txBody>
                    <a:bodyPr/>
                    <a:lstStyle/>
                    <a:p>
                      <a:pPr algn="ctr"/>
                      <a:r>
                        <a:rPr lang="nb-NO" sz="1200" dirty="0">
                          <a:solidFill>
                            <a:schemeClr val="tx1"/>
                          </a:solidFill>
                        </a:rPr>
                        <a:t>271,7</a:t>
                      </a:r>
                    </a:p>
                  </a:txBody>
                  <a:tcPr/>
                </a:tc>
                <a:extLst>
                  <a:ext uri="{0D108BD9-81ED-4DB2-BD59-A6C34878D82A}">
                    <a16:rowId xmlns:a16="http://schemas.microsoft.com/office/drawing/2014/main" val="3696038960"/>
                  </a:ext>
                </a:extLst>
              </a:tr>
              <a:tr h="318289">
                <a:tc>
                  <a:txBody>
                    <a:bodyPr/>
                    <a:lstStyle/>
                    <a:p>
                      <a:r>
                        <a:rPr lang="nb-NO" sz="1200" dirty="0">
                          <a:solidFill>
                            <a:schemeClr val="tx1"/>
                          </a:solidFill>
                        </a:rPr>
                        <a:t>Landareal</a:t>
                      </a:r>
                    </a:p>
                  </a:txBody>
                  <a:tcPr/>
                </a:tc>
                <a:tc>
                  <a:txBody>
                    <a:bodyPr/>
                    <a:lstStyle/>
                    <a:p>
                      <a:pPr algn="ctr"/>
                      <a:r>
                        <a:rPr lang="nb-NO" sz="1200" dirty="0">
                          <a:solidFill>
                            <a:schemeClr val="tx1"/>
                          </a:solidFill>
                        </a:rPr>
                        <a:t>253,8</a:t>
                      </a:r>
                    </a:p>
                  </a:txBody>
                  <a:tcPr/>
                </a:tc>
                <a:extLst>
                  <a:ext uri="{0D108BD9-81ED-4DB2-BD59-A6C34878D82A}">
                    <a16:rowId xmlns:a16="http://schemas.microsoft.com/office/drawing/2014/main" val="291333389"/>
                  </a:ext>
                </a:extLst>
              </a:tr>
              <a:tr h="318289">
                <a:tc>
                  <a:txBody>
                    <a:bodyPr/>
                    <a:lstStyle/>
                    <a:p>
                      <a:r>
                        <a:rPr lang="nb-NO" sz="1200" dirty="0">
                          <a:solidFill>
                            <a:schemeClr val="tx1"/>
                          </a:solidFill>
                        </a:rPr>
                        <a:t>Bebygd/samferdsel areal</a:t>
                      </a:r>
                    </a:p>
                  </a:txBody>
                  <a:tcPr/>
                </a:tc>
                <a:tc>
                  <a:txBody>
                    <a:bodyPr/>
                    <a:lstStyle/>
                    <a:p>
                      <a:pPr algn="ctr"/>
                      <a:r>
                        <a:rPr lang="nb-NO" sz="1200" dirty="0">
                          <a:solidFill>
                            <a:schemeClr val="tx1"/>
                          </a:solidFill>
                        </a:rPr>
                        <a:t>36,0</a:t>
                      </a:r>
                    </a:p>
                  </a:txBody>
                  <a:tcPr/>
                </a:tc>
                <a:extLst>
                  <a:ext uri="{0D108BD9-81ED-4DB2-BD59-A6C34878D82A}">
                    <a16:rowId xmlns:a16="http://schemas.microsoft.com/office/drawing/2014/main" val="3873297019"/>
                  </a:ext>
                </a:extLst>
              </a:tr>
              <a:tr h="3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Ferskvann</a:t>
                      </a:r>
                    </a:p>
                  </a:txBody>
                  <a:tcPr/>
                </a:tc>
                <a:tc>
                  <a:txBody>
                    <a:bodyPr/>
                    <a:lstStyle/>
                    <a:p>
                      <a:pPr algn="ctr"/>
                      <a:r>
                        <a:rPr lang="nb-NO" sz="1200" dirty="0">
                          <a:solidFill>
                            <a:schemeClr val="tx1"/>
                          </a:solidFill>
                        </a:rPr>
                        <a:t>18,0</a:t>
                      </a:r>
                    </a:p>
                  </a:txBody>
                  <a:tcPr/>
                </a:tc>
                <a:extLst>
                  <a:ext uri="{0D108BD9-81ED-4DB2-BD59-A6C34878D82A}">
                    <a16:rowId xmlns:a16="http://schemas.microsoft.com/office/drawing/2014/main" val="2448623123"/>
                  </a:ext>
                </a:extLst>
              </a:tr>
              <a:tr h="3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18,7</a:t>
                      </a:r>
                    </a:p>
                  </a:txBody>
                  <a:tcPr/>
                </a:tc>
                <a:extLst>
                  <a:ext uri="{0D108BD9-81ED-4DB2-BD59-A6C34878D82A}">
                    <a16:rowId xmlns:a16="http://schemas.microsoft.com/office/drawing/2014/main" val="2180202923"/>
                  </a:ext>
                </a:extLst>
              </a:tr>
              <a:tr h="31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Vernet areal</a:t>
                      </a:r>
                    </a:p>
                  </a:txBody>
                  <a:tcPr/>
                </a:tc>
                <a:tc>
                  <a:txBody>
                    <a:bodyPr/>
                    <a:lstStyle/>
                    <a:p>
                      <a:pPr algn="ctr"/>
                      <a:r>
                        <a:rPr lang="nb-NO" sz="1200" dirty="0">
                          <a:solidFill>
                            <a:schemeClr val="tx1"/>
                          </a:solidFill>
                        </a:rPr>
                        <a:t>477,9 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968657167"/>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829568">
                  <a:extLst>
                    <a:ext uri="{9D8B030D-6E8A-4147-A177-3AD203B41FA5}">
                      <a16:colId xmlns:a16="http://schemas.microsoft.com/office/drawing/2014/main" val="1134397318"/>
                    </a:ext>
                  </a:extLst>
                </a:gridCol>
                <a:gridCol w="2156590">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16 (3 353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9 (1 616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t>Arendal </a:t>
                      </a:r>
                      <a:r>
                        <a:rPr lang="nb-NO" sz="1200" dirty="0" err="1"/>
                        <a:t>vgs</a:t>
                      </a:r>
                      <a:r>
                        <a:rPr lang="nb-NO" sz="1200"/>
                        <a:t>, Sam Eyde </a:t>
                      </a:r>
                      <a:r>
                        <a:rPr lang="nb-NO" sz="1200" err="1"/>
                        <a:t>vgs</a:t>
                      </a: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err="1">
                          <a:solidFill>
                            <a:schemeClr val="tx1"/>
                          </a:solidFill>
                        </a:rPr>
                        <a:t>Maxis</a:t>
                      </a:r>
                      <a:r>
                        <a:rPr lang="nb-NO" sz="1200">
                          <a:solidFill>
                            <a:schemeClr val="tx1"/>
                          </a:solidFill>
                        </a:rPr>
                        <a:t>, </a:t>
                      </a:r>
                      <a:r>
                        <a:rPr lang="nb-NO" sz="1200" err="1">
                          <a:solidFill>
                            <a:schemeClr val="tx1"/>
                          </a:solidFill>
                        </a:rPr>
                        <a:t>Krøgenes</a:t>
                      </a:r>
                      <a:endParaRPr lang="nb-NO" sz="1200">
                        <a:solidFill>
                          <a:schemeClr val="tx1"/>
                        </a:solidFill>
                      </a:endParaRP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248</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493192667"/>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46 335</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50,1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88 %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a:t>
                      </a:r>
                      <a:r>
                        <a:rPr lang="nb-NO" sz="1200" dirty="0"/>
                        <a:t> 41,7 - kvinner 43,1</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t>menn 79,7 - kvinner 83,4</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dirty="0"/>
                        <a:t>Personer per husholdning</a:t>
                      </a:r>
                      <a:endParaRPr lang="nb-NO" dirty="0"/>
                    </a:p>
                  </a:txBody>
                  <a:tcPr/>
                </a:tc>
                <a:tc>
                  <a:txBody>
                    <a:bodyPr/>
                    <a:lstStyle/>
                    <a:p>
                      <a:pPr lvl="0" algn="ctr">
                        <a:buNone/>
                      </a:pPr>
                      <a:r>
                        <a:rPr lang="nb-NO" sz="1200" u="none" strike="noStrike" noProof="0" dirty="0"/>
                        <a:t>2,10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885819743"/>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t>Arendal</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66,8</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519866" y="1171777"/>
            <a:ext cx="4316294" cy="4647664"/>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DE4B3E56-F396-26D5-A8B9-22D1C6AC06DE}"/>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6" name="Diagram 5"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939445803"/>
              </p:ext>
            </p:extLst>
          </p:nvPr>
        </p:nvGraphicFramePr>
        <p:xfrm>
          <a:off x="5103495" y="1171777"/>
          <a:ext cx="6804660" cy="4143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856816" cy="4327128"/>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958C14E3-B895-1D52-5B68-97A7327247E8}"/>
              </a:ext>
            </a:extLst>
          </p:cNvPr>
          <p:cNvSpPr txBox="1"/>
          <p:nvPr/>
        </p:nvSpPr>
        <p:spPr>
          <a:xfrm>
            <a:off x="504365" y="5439997"/>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6" name="Graphic 7">
            <a:extLst>
              <a:ext uri="{FF2B5EF4-FFF2-40B4-BE49-F238E27FC236}">
                <a16:creationId xmlns:a16="http://schemas.microsoft.com/office/drawing/2014/main" id="{978F5FB6-74AC-248D-7F18-F0050AA5F2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5055" y="1164289"/>
            <a:ext cx="372796" cy="372796"/>
          </a:xfrm>
          <a:prstGeom prst="rect">
            <a:avLst/>
          </a:prstGeom>
        </p:spPr>
      </p:pic>
      <p:pic>
        <p:nvPicPr>
          <p:cNvPr id="7" name="Graphic 8">
            <a:extLst>
              <a:ext uri="{FF2B5EF4-FFF2-40B4-BE49-F238E27FC236}">
                <a16:creationId xmlns:a16="http://schemas.microsoft.com/office/drawing/2014/main" id="{C55C7BAE-9FA0-69CE-6FE6-D8571F6D49B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5777" y="1160335"/>
            <a:ext cx="372796" cy="372796"/>
          </a:xfrm>
          <a:prstGeom prst="rect">
            <a:avLst/>
          </a:prstGeom>
        </p:spPr>
      </p:pic>
      <p:pic>
        <p:nvPicPr>
          <p:cNvPr id="8" name="Content Placeholder 5">
            <a:extLst>
              <a:ext uri="{FF2B5EF4-FFF2-40B4-BE49-F238E27FC236}">
                <a16:creationId xmlns:a16="http://schemas.microsoft.com/office/drawing/2014/main" id="{CFC9AC92-327B-F614-7D09-846DA619EEA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4723" y="1101489"/>
            <a:ext cx="405419" cy="405419"/>
          </a:xfrm>
          <a:prstGeom prst="rect">
            <a:avLst/>
          </a:prstGeom>
        </p:spPr>
      </p:pic>
      <p:pic>
        <p:nvPicPr>
          <p:cNvPr id="9" name="Graphic 10">
            <a:extLst>
              <a:ext uri="{FF2B5EF4-FFF2-40B4-BE49-F238E27FC236}">
                <a16:creationId xmlns:a16="http://schemas.microsoft.com/office/drawing/2014/main" id="{09EBEA9D-798A-01C8-6730-10B50DA515F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40408" y="1159117"/>
            <a:ext cx="372796" cy="372796"/>
          </a:xfrm>
          <a:prstGeom prst="rect">
            <a:avLst/>
          </a:prstGeom>
        </p:spPr>
      </p:pic>
      <p:pic>
        <p:nvPicPr>
          <p:cNvPr id="10" name="Graphic 12">
            <a:extLst>
              <a:ext uri="{FF2B5EF4-FFF2-40B4-BE49-F238E27FC236}">
                <a16:creationId xmlns:a16="http://schemas.microsoft.com/office/drawing/2014/main" id="{B17B7F19-8EE8-C7FC-541A-575F756EF45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31060" y="1121053"/>
            <a:ext cx="366290" cy="366290"/>
          </a:xfrm>
          <a:prstGeom prst="rect">
            <a:avLst/>
          </a:prstGeom>
        </p:spPr>
      </p:pic>
      <p:pic>
        <p:nvPicPr>
          <p:cNvPr id="11" name="Graphic 13">
            <a:extLst>
              <a:ext uri="{FF2B5EF4-FFF2-40B4-BE49-F238E27FC236}">
                <a16:creationId xmlns:a16="http://schemas.microsoft.com/office/drawing/2014/main" id="{DD1BF5A9-57C3-5B1D-B959-0FB18BC34761}"/>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73626" y="1121053"/>
            <a:ext cx="423388" cy="423388"/>
          </a:xfrm>
          <a:prstGeom prst="rect">
            <a:avLst/>
          </a:prstGeom>
        </p:spPr>
      </p:pic>
      <p:graphicFrame>
        <p:nvGraphicFramePr>
          <p:cNvPr id="12" name="Chart 17" descr="Stolpediagram som viser elektrifiseringsgrad per sektor.">
            <a:extLst>
              <a:ext uri="{FF2B5EF4-FFF2-40B4-BE49-F238E27FC236}">
                <a16:creationId xmlns:a16="http://schemas.microsoft.com/office/drawing/2014/main" id="{EBEC2FD7-88CA-46C9-1909-E374BB98A143}"/>
              </a:ext>
            </a:extLst>
          </p:cNvPr>
          <p:cNvGraphicFramePr>
            <a:graphicFrameLocks/>
          </p:cNvGraphicFramePr>
          <p:nvPr>
            <p:extLst>
              <p:ext uri="{D42A27DB-BD31-4B8C-83A1-F6EECF244321}">
                <p14:modId xmlns:p14="http://schemas.microsoft.com/office/powerpoint/2010/main" val="867647965"/>
              </p:ext>
            </p:extLst>
          </p:nvPr>
        </p:nvGraphicFramePr>
        <p:xfrm>
          <a:off x="3456633" y="1487343"/>
          <a:ext cx="8528483" cy="4249604"/>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rgbClr val="DF1F1D">
                  <a:lumMod val="100000"/>
                </a:srgb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7DDBFFAB-BB8E-A7B8-41D5-9BF16586EE71}"/>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rPr>
              <a:t>Dagens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Arial" panose="020B0604020202020204"/>
                <a:ea typeface="+mn-ea"/>
                <a:cs typeface="+mn-cs"/>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US" sz="1100" b="0" i="0" u="none" strike="noStrike" kern="1200" cap="none" spc="0" normalizeH="0" baseline="0" noProof="0" dirty="0" err="1">
                <a:ln>
                  <a:noFill/>
                </a:ln>
                <a:solidFill>
                  <a:srgbClr val="FFFFFF"/>
                </a:solidFill>
                <a:effectLst/>
                <a:uLnTx/>
                <a:uFillTx/>
                <a:latin typeface="Arial" panose="020B0604020202020204"/>
                <a:ea typeface="+mn-ea"/>
                <a:cs typeface="+mn-cs"/>
              </a:rPr>
              <a:t>Elektrisifisering</a:t>
            </a: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 av Transport </a:t>
            </a:r>
            <a:r>
              <a:rPr kumimoji="0" lang="en-US" sz="1100" b="0" i="0" u="none" strike="noStrike" kern="1200" cap="none" spc="0" normalizeH="0" baseline="0" noProof="0" dirty="0" err="1">
                <a:ln>
                  <a:noFill/>
                </a:ln>
                <a:solidFill>
                  <a:srgbClr val="FFFFFF"/>
                </a:solidFill>
                <a:effectLst/>
                <a:uLnTx/>
                <a:uFillTx/>
                <a:latin typeface="Arial" panose="020B0604020202020204"/>
                <a:ea typeface="+mn-ea"/>
                <a:cs typeface="+mn-cs"/>
              </a:rPr>
              <a:t>og</a:t>
            </a: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100" b="0" i="0" u="none" strike="noStrike" kern="1200" cap="none" spc="0" normalizeH="0" baseline="0" noProof="0" dirty="0" err="1">
                <a:ln>
                  <a:noFill/>
                </a:ln>
                <a:solidFill>
                  <a:srgbClr val="FFFFFF"/>
                </a:solidFill>
                <a:effectLst/>
                <a:uLnTx/>
                <a:uFillTx/>
                <a:latin typeface="Arial" panose="020B0604020202020204"/>
                <a:ea typeface="+mn-ea"/>
                <a:cs typeface="+mn-cs"/>
              </a:rPr>
              <a:t>annen</a:t>
            </a: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100" b="0" i="0" u="none" strike="noStrike" kern="1200" cap="none" spc="0" normalizeH="0" baseline="0" noProof="0" dirty="0" err="1">
                <a:ln>
                  <a:noFill/>
                </a:ln>
                <a:solidFill>
                  <a:srgbClr val="FFFFFF"/>
                </a:solidFill>
                <a:effectLst/>
                <a:uLnTx/>
                <a:uFillTx/>
                <a:latin typeface="Arial" panose="020B0604020202020204"/>
                <a:ea typeface="+mn-ea"/>
                <a:cs typeface="+mn-cs"/>
              </a:rPr>
              <a:t>mobil</a:t>
            </a: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100" b="0" i="0" u="none" strike="noStrike" kern="1200" cap="none" spc="0" normalizeH="0" baseline="0" noProof="0" dirty="0" err="1">
                <a:ln>
                  <a:noFill/>
                </a:ln>
                <a:solidFill>
                  <a:srgbClr val="FFFFFF"/>
                </a:solidFill>
                <a:effectLst/>
                <a:uLnTx/>
                <a:uFillTx/>
                <a:latin typeface="Arial" panose="020B0604020202020204"/>
                <a:ea typeface="+mn-ea"/>
                <a:cs typeface="+mn-cs"/>
              </a:rPr>
              <a:t>forbrenning</a:t>
            </a: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Bilde 1" descr="Dagens klimagassutslipp (tonn CO2-ekv).">
            <a:extLst>
              <a:ext uri="{FF2B5EF4-FFF2-40B4-BE49-F238E27FC236}">
                <a16:creationId xmlns:a16="http://schemas.microsoft.com/office/drawing/2014/main" id="{23C32A13-BDFF-5833-54C0-3B42222D5EE2}"/>
              </a:ext>
            </a:extLst>
          </p:cNvPr>
          <p:cNvPicPr/>
          <p:nvPr/>
        </p:nvPicPr>
        <p:blipFill>
          <a:blip r:embed="rId6"/>
          <a:stretch>
            <a:fillRect/>
          </a:stretch>
        </p:blipFill>
        <p:spPr>
          <a:xfrm>
            <a:off x="-111601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9EB3D0B3-EE7B-8BD6-865A-731DFE113E4F}"/>
              </a:ext>
            </a:extLst>
          </p:cNvPr>
          <p:cNvPicPr/>
          <p:nvPr/>
        </p:nvPicPr>
        <p:blipFill>
          <a:blip r:embed="rId7"/>
          <a:stretch>
            <a:fillRect/>
          </a:stretch>
        </p:blipFill>
        <p:spPr>
          <a:xfrm>
            <a:off x="6635750"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2ECE8EDE-3DA3-8024-10FA-C0E1E01619B6}"/>
              </a:ext>
            </a:extLst>
          </p:cNvPr>
          <p:cNvPicPr/>
          <p:nvPr/>
        </p:nvPicPr>
        <p:blipFill>
          <a:blip r:embed="rId8"/>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Arendal dekket av skog,      32 % hav, 4 % ferskvann</a:t>
            </a:r>
            <a:r>
              <a:rPr lang="nb-NO" dirty="0">
                <a:solidFill>
                  <a:srgbClr val="000000"/>
                </a:solidFill>
                <a:latin typeface="Arial" panose="020B0604020202020204" pitchFamily="34" charset="0"/>
              </a:rPr>
              <a:t>, 1,5 % myr</a:t>
            </a:r>
            <a:r>
              <a:rPr lang="nb-NO" b="0" i="0" dirty="0">
                <a:solidFill>
                  <a:srgbClr val="000000"/>
                </a:solidFill>
                <a:effectLst/>
                <a:latin typeface="Arial" panose="020B0604020202020204" pitchFamily="34" charset="0"/>
              </a:rPr>
              <a:t>, mens fulldyrka jord utgjør 4,4 %. Bebygd areal og samferdsel utgjør til sammen 8,8 %. </a:t>
            </a:r>
            <a:endParaRPr lang="nb-NO" dirty="0"/>
          </a:p>
        </p:txBody>
      </p:sp>
      <p:pic>
        <p:nvPicPr>
          <p:cNvPr id="5" name="Bilde 4" descr="Stolpediagram som viser antall dekar per arealtype i kommunen.">
            <a:extLst>
              <a:ext uri="{FF2B5EF4-FFF2-40B4-BE49-F238E27FC236}">
                <a16:creationId xmlns:a16="http://schemas.microsoft.com/office/drawing/2014/main" id="{58F86110-86CF-B3BF-1BAE-42CEB1981D0F}"/>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3" y="1178336"/>
            <a:ext cx="5672925" cy="1396913"/>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52,0 % av arealet i Arendal er vernet etter naturmangfoldloven. Det er viktig å bemerke at arealtallene også gjelder i sjø ut til territorialgrensa.</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86485686"/>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Arendal har satt av store areal, og da mest til </a:t>
            </a:r>
            <a:r>
              <a:rPr lang="nn-NO" sz="2000" dirty="0" err="1"/>
              <a:t>boligbebyggelse</a:t>
            </a:r>
            <a:r>
              <a:rPr lang="nn-NO" sz="2000" dirty="0"/>
              <a:t>. </a:t>
            </a:r>
          </a:p>
          <a:p>
            <a:r>
              <a:rPr lang="nn-NO" sz="2000" dirty="0"/>
              <a:t>Samla er det satt av byggeområde i natur </a:t>
            </a:r>
            <a:r>
              <a:rPr lang="nn-NO" sz="2000" dirty="0" err="1"/>
              <a:t>tilsvarende</a:t>
            </a:r>
            <a:r>
              <a:rPr lang="nn-NO" sz="2000" dirty="0"/>
              <a:t> 0,1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4 000 dekar skog og        160 dekar dyrka mark.</a:t>
            </a:r>
          </a:p>
          <a:p>
            <a:endParaRPr lang="nn-NO" sz="2000"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BDB7A498-7871-FE02-57C8-890E8909426E}"/>
              </a:ext>
            </a:extLst>
          </p:cNvPr>
          <p:cNvPicPr>
            <a:picLocks noChangeAspect="1"/>
          </p:cNvPicPr>
          <p:nvPr/>
        </p:nvPicPr>
        <p:blipFill>
          <a:blip r:embed="rId4"/>
          <a:stretch>
            <a:fillRect/>
          </a:stretch>
        </p:blipFill>
        <p:spPr>
          <a:xfrm>
            <a:off x="5364732" y="555044"/>
            <a:ext cx="6719114" cy="5291852"/>
          </a:xfrm>
          <a:prstGeom prst="rect">
            <a:avLst/>
          </a:prstGeom>
        </p:spPr>
      </p:pic>
      <p:sp>
        <p:nvSpPr>
          <p:cNvPr id="5" name="TekstSylinder 4"/>
          <p:cNvSpPr txBox="1"/>
          <p:nvPr/>
        </p:nvSpPr>
        <p:spPr>
          <a:xfrm>
            <a:off x="7712505" y="6191716"/>
            <a:ext cx="1911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4" y="1221115"/>
            <a:ext cx="4796745" cy="32031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2100 bruksenheter til fritid i Arendal, og litt over 4000 eiere (alle eierandeler inkludert).</a:t>
            </a:r>
          </a:p>
          <a:p>
            <a:endParaRPr lang="nb-NO" sz="2000" dirty="0"/>
          </a:p>
          <a:p>
            <a:r>
              <a:rPr lang="nb-NO" sz="2000" dirty="0"/>
              <a:t>Figur gir en oversikt på antall hytteeiere fordelt på kommuner.</a:t>
            </a:r>
          </a:p>
          <a:p>
            <a:endParaRPr lang="nb-NO" sz="2000" dirty="0"/>
          </a:p>
          <a:p>
            <a:r>
              <a:rPr lang="nb-NO" sz="2000" dirty="0"/>
              <a:t>Oslo er største «hytteeierkommune».</a:t>
            </a:r>
          </a:p>
        </p:txBody>
      </p:sp>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pic>
        <p:nvPicPr>
          <p:cNvPr id="5" name="Bilde 4" descr="Bilde gir en oversikt på antall hytteeiere fordelt på kommuner. ">
            <a:extLst>
              <a:ext uri="{FF2B5EF4-FFF2-40B4-BE49-F238E27FC236}">
                <a16:creationId xmlns:a16="http://schemas.microsoft.com/office/drawing/2014/main" id="{BC316287-58AB-2238-1240-50DAD673C543}"/>
              </a:ext>
            </a:extLst>
          </p:cNvPr>
          <p:cNvPicPr>
            <a:picLocks noChangeAspect="1"/>
          </p:cNvPicPr>
          <p:nvPr/>
        </p:nvPicPr>
        <p:blipFill>
          <a:blip r:embed="rId3"/>
          <a:stretch>
            <a:fillRect/>
          </a:stretch>
        </p:blipFill>
        <p:spPr>
          <a:xfrm>
            <a:off x="5796834" y="1004128"/>
            <a:ext cx="6162675" cy="4486275"/>
          </a:xfrm>
          <a:prstGeom prst="rect">
            <a:avLst/>
          </a:prstGeom>
        </p:spPr>
      </p:pic>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33200" y="4794422"/>
            <a:ext cx="5214323" cy="1077218"/>
          </a:xfrm>
          <a:prstGeom prst="rect">
            <a:avLst/>
          </a:prstGeom>
          <a:noFill/>
        </p:spPr>
        <p:txBody>
          <a:bodyPr wrap="square" rtlCol="0">
            <a:spAutoFit/>
          </a:bodyPr>
          <a:lstStyle/>
          <a:p>
            <a:pPr algn="l"/>
            <a:r>
              <a:rPr lang="nb-NO" sz="1600" dirty="0"/>
              <a:t>SSB spår befolkningsøkning som følge av positiv </a:t>
            </a:r>
            <a:r>
              <a:rPr lang="nb-NO" sz="1600" dirty="0" err="1"/>
              <a:t>innenlandsflytting</a:t>
            </a:r>
            <a:r>
              <a:rPr lang="nb-NO" sz="1600" dirty="0"/>
              <a:t> og positiv netto innvandring. </a:t>
            </a:r>
            <a:r>
              <a:rPr lang="nb-NO" sz="1600" dirty="0" err="1"/>
              <a:t>SSB’s</a:t>
            </a:r>
            <a:r>
              <a:rPr lang="nb-NO" sz="1600" dirty="0"/>
              <a:t> prognose forventer synkende fødselsoverskudd og sterkere aldring.</a:t>
            </a:r>
          </a:p>
        </p:txBody>
      </p:sp>
      <p:sp>
        <p:nvSpPr>
          <p:cNvPr id="8" name="TekstSylinder 7"/>
          <p:cNvSpPr txBox="1"/>
          <p:nvPr/>
        </p:nvSpPr>
        <p:spPr>
          <a:xfrm>
            <a:off x="6387629" y="4794422"/>
            <a:ext cx="5393660"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3,2 </a:t>
            </a:r>
            <a:r>
              <a:rPr lang="nb-NO" sz="1600"/>
              <a:t>til 2,3 </a:t>
            </a:r>
            <a:r>
              <a:rPr lang="nb-NO" sz="1600" dirty="0"/>
              <a:t>i 2040. Aldringen forventes å være sterkere enn snittet for Agder. </a:t>
            </a:r>
          </a:p>
        </p:txBody>
      </p:sp>
      <p:sp>
        <p:nvSpPr>
          <p:cNvPr id="5" name="TekstSylinder 4">
            <a:extLst>
              <a:ext uri="{FF2B5EF4-FFF2-40B4-BE49-F238E27FC236}">
                <a16:creationId xmlns:a16="http://schemas.microsoft.com/office/drawing/2014/main" id="{D1A8E5A3-E391-8C5C-CC34-FB784912BC87}"/>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777643850"/>
              </p:ext>
            </p:extLst>
          </p:nvPr>
        </p:nvGraphicFramePr>
        <p:xfrm>
          <a:off x="411288" y="1215210"/>
          <a:ext cx="4846511" cy="3429942"/>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A1161F94-09BE-0F8C-F085-BF65F541D3AF}"/>
              </a:ext>
            </a:extLst>
          </p:cNvPr>
          <p:cNvPicPr>
            <a:picLocks noChangeAspect="1"/>
          </p:cNvPicPr>
          <p:nvPr/>
        </p:nvPicPr>
        <p:blipFill>
          <a:blip r:embed="rId5"/>
          <a:stretch>
            <a:fillRect/>
          </a:stretch>
        </p:blipFill>
        <p:spPr>
          <a:xfrm>
            <a:off x="6099410" y="1232581"/>
            <a:ext cx="6017483" cy="325990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økte folketallet i Arendal med 1 246 personer (2,8 %). Aller størst vekst i denne perioden var det i grunnkretsene Nedenes, Myra og Asdal/</a:t>
            </a:r>
            <a:r>
              <a:rPr lang="nb-NO" dirty="0" err="1"/>
              <a:t>Vrengen</a:t>
            </a:r>
            <a:r>
              <a:rPr lang="nb-NO" dirty="0"/>
              <a:t>, og skyldes feltutbygginger i disse områdene. </a:t>
            </a:r>
          </a:p>
          <a:p>
            <a:endParaRPr lang="nb-NO" dirty="0"/>
          </a:p>
          <a:p>
            <a:r>
              <a:rPr lang="nb-NO" dirty="0"/>
              <a:t>Kartet til høyre viser utviklingen </a:t>
            </a:r>
            <a:r>
              <a:rPr lang="nb-NO"/>
              <a:t>fra 2018-2023, </a:t>
            </a:r>
            <a:r>
              <a:rPr lang="nb-NO" dirty="0"/>
              <a:t>og illustrerer at store deler av Arendal har hatt befolkningsvekst i perioden. I likhet med andre bykommuner er hovedbildet byspredning, men også her er det en tendens til svakere vekst og nedgang i de minst sentrale områdene i kommunen. </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585022" y="120490"/>
            <a:ext cx="5434229" cy="5878373"/>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4029" y="323797"/>
            <a:ext cx="2778465" cy="685606"/>
          </a:xfrm>
        </p:spPr>
        <p:txBody>
          <a:bodyPr/>
          <a:lstStyle/>
          <a:p>
            <a:r>
              <a:rPr lang="nb-NO" dirty="0"/>
              <a:t>Boligbygging 	</a:t>
            </a:r>
          </a:p>
        </p:txBody>
      </p:sp>
      <p:sp>
        <p:nvSpPr>
          <p:cNvPr id="7" name="Plassholder for innhold 2"/>
          <p:cNvSpPr txBox="1">
            <a:spLocks/>
          </p:cNvSpPr>
          <p:nvPr/>
        </p:nvSpPr>
        <p:spPr>
          <a:xfrm>
            <a:off x="435429" y="1221114"/>
            <a:ext cx="5655211" cy="95058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ca. 240 boliger i året, hvorav ca. 33 % var eneboliger.</a:t>
            </a:r>
          </a:p>
        </p:txBody>
      </p:sp>
      <p:sp>
        <p:nvSpPr>
          <p:cNvPr id="6" name="Tittel 1">
            <a:extLst>
              <a:ext uri="{FF2B5EF4-FFF2-40B4-BE49-F238E27FC236}">
                <a16:creationId xmlns:a16="http://schemas.microsoft.com/office/drawing/2014/main" id="{592CF09D-12B9-8697-59B3-8B2EAD048C16}"/>
              </a:ext>
            </a:extLst>
          </p:cNvPr>
          <p:cNvSpPr txBox="1">
            <a:spLocks/>
          </p:cNvSpPr>
          <p:nvPr/>
        </p:nvSpPr>
        <p:spPr>
          <a:xfrm>
            <a:off x="6601364" y="323797"/>
            <a:ext cx="277846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22 745 boliger i kommunen (bebodde og ubebodde).</a:t>
            </a:r>
          </a:p>
        </p:txBody>
      </p:sp>
      <p:sp>
        <p:nvSpPr>
          <p:cNvPr id="4" name="TekstSylinder 3">
            <a:extLst>
              <a:ext uri="{FF2B5EF4-FFF2-40B4-BE49-F238E27FC236}">
                <a16:creationId xmlns:a16="http://schemas.microsoft.com/office/drawing/2014/main" id="{33B695EE-8F62-554B-56D5-D658E51C3B01}"/>
              </a:ext>
            </a:extLst>
          </p:cNvPr>
          <p:cNvSpPr txBox="1"/>
          <p:nvPr/>
        </p:nvSpPr>
        <p:spPr>
          <a:xfrm>
            <a:off x="664029" y="5452219"/>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48273111"/>
              </p:ext>
            </p:extLst>
          </p:nvPr>
        </p:nvGraphicFramePr>
        <p:xfrm>
          <a:off x="435429" y="2383410"/>
          <a:ext cx="5747385" cy="3022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347774181"/>
              </p:ext>
            </p:extLst>
          </p:nvPr>
        </p:nvGraphicFramePr>
        <p:xfrm>
          <a:off x="6601364" y="2383410"/>
          <a:ext cx="5523480" cy="3068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9" y="196352"/>
            <a:ext cx="5430982" cy="685606"/>
          </a:xfrm>
        </p:spPr>
        <p:txBody>
          <a:bodyPr/>
          <a:lstStyle/>
          <a:p>
            <a:r>
              <a:rPr lang="nb-NO" dirty="0"/>
              <a:t>Sysselsetting</a:t>
            </a:r>
          </a:p>
        </p:txBody>
      </p:sp>
      <p:sp>
        <p:nvSpPr>
          <p:cNvPr id="5" name="Plassholder for innhold 3"/>
          <p:cNvSpPr>
            <a:spLocks noGrp="1"/>
          </p:cNvSpPr>
          <p:nvPr>
            <p:ph sz="half" idx="1"/>
          </p:nvPr>
        </p:nvSpPr>
        <p:spPr>
          <a:xfrm>
            <a:off x="573579" y="995220"/>
            <a:ext cx="5277911" cy="2860778"/>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Arendal:</a:t>
            </a:r>
          </a:p>
          <a:p>
            <a:r>
              <a:rPr lang="nb-NO" sz="2000" dirty="0"/>
              <a:t>Lavere sysselsettingsandel enn fylket for øvrig. Sysselsettingsandelen er lavere en snittet i fylket for både menn og kvinner.</a:t>
            </a:r>
          </a:p>
        </p:txBody>
      </p:sp>
      <p:graphicFrame>
        <p:nvGraphicFramePr>
          <p:cNvPr id="6" name="Tabell 5"/>
          <p:cNvGraphicFramePr>
            <a:graphicFrameLocks noGrp="1"/>
          </p:cNvGraphicFramePr>
          <p:nvPr>
            <p:extLst>
              <p:ext uri="{D42A27DB-BD31-4B8C-83A1-F6EECF244321}">
                <p14:modId xmlns:p14="http://schemas.microsoft.com/office/powerpoint/2010/main" val="2880137663"/>
              </p:ext>
            </p:extLst>
          </p:nvPr>
        </p:nvGraphicFramePr>
        <p:xfrm>
          <a:off x="573579" y="3938890"/>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a:t>Begge kjønn</a:t>
                      </a:r>
                      <a:endParaRPr lang="nb-NO" sz="1600" b="1"/>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a:t>Arendal</a:t>
                      </a:r>
                      <a:endParaRPr lang="nb-NO" sz="1400" b="1"/>
                    </a:p>
                  </a:txBody>
                  <a:tcPr anchor="ctr"/>
                </a:tc>
                <a:tc>
                  <a:txBody>
                    <a:bodyPr/>
                    <a:lstStyle/>
                    <a:p>
                      <a:pPr algn="ctr"/>
                      <a:r>
                        <a:rPr lang="nb-NO" sz="1400" dirty="0"/>
                        <a:t>71,6</a:t>
                      </a:r>
                      <a:endParaRPr lang="nb-NO" sz="1400" b="1" dirty="0"/>
                    </a:p>
                  </a:txBody>
                  <a:tcPr anchor="ctr"/>
                </a:tc>
                <a:tc>
                  <a:txBody>
                    <a:bodyPr/>
                    <a:lstStyle/>
                    <a:p>
                      <a:pPr algn="ctr"/>
                      <a:r>
                        <a:rPr lang="nb-NO" sz="1400" dirty="0"/>
                        <a:t>74,0</a:t>
                      </a:r>
                      <a:endParaRPr lang="nb-NO" sz="1400" b="1" dirty="0"/>
                    </a:p>
                  </a:txBody>
                  <a:tcPr anchor="ctr"/>
                </a:tc>
                <a:tc>
                  <a:txBody>
                    <a:bodyPr/>
                    <a:lstStyle/>
                    <a:p>
                      <a:pPr algn="ctr"/>
                      <a:r>
                        <a:rPr lang="nb-NO" sz="1400" dirty="0"/>
                        <a:t>69,1</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46EBE33F-2AC6-7C67-CA50-142F244885FD}"/>
              </a:ext>
            </a:extLst>
          </p:cNvPr>
          <p:cNvSpPr txBox="1"/>
          <p:nvPr/>
        </p:nvSpPr>
        <p:spPr>
          <a:xfrm>
            <a:off x="488633" y="561081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081DDA54-8F0C-07CE-8C4A-FD3B593BF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rt som viser bo- og arbeidsmarked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Arendal er senterkommune for Froland, Grimstad og Tvedestrand. 70 % av de sysselsatte med bosted i Arendal jobber i egen kommune. 9 % har arbeidssted i Grimstad kommune per 4. kvartal 2023 (SSB). </a:t>
            </a:r>
          </a:p>
          <a:p>
            <a:endParaRPr lang="nb-NO" sz="2000" i="1" dirty="0"/>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BB32B8C1-5ACE-BCA6-3C60-C11749E0FA88}"/>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810B319B-3B01-4E6F-0D05-9C85FEE0B4F8}"/>
              </a:ext>
            </a:extLst>
          </p:cNvPr>
          <p:cNvPicPr>
            <a:picLocks noChangeAspect="1"/>
          </p:cNvPicPr>
          <p:nvPr/>
        </p:nvPicPr>
        <p:blipFill>
          <a:blip r:embed="rId5"/>
          <a:stretch>
            <a:fillRect/>
          </a:stretch>
        </p:blipFill>
        <p:spPr>
          <a:xfrm>
            <a:off x="-52367" y="2619874"/>
            <a:ext cx="5444149" cy="3314882"/>
          </a:xfrm>
          <a:prstGeom prst="rect">
            <a:avLst/>
          </a:prstGeom>
        </p:spPr>
      </p:pic>
      <p:sp>
        <p:nvSpPr>
          <p:cNvPr id="29" name="TekstSylinder 28"/>
          <p:cNvSpPr txBox="1"/>
          <p:nvPr/>
        </p:nvSpPr>
        <p:spPr>
          <a:xfrm>
            <a:off x="4565390" y="361791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sysselsettingsutvikling</a:t>
            </a:r>
          </a:p>
        </p:txBody>
      </p:sp>
      <p:sp>
        <p:nvSpPr>
          <p:cNvPr id="10" name="TekstSylinder 9"/>
          <p:cNvSpPr txBox="1"/>
          <p:nvPr/>
        </p:nvSpPr>
        <p:spPr>
          <a:xfrm>
            <a:off x="676027" y="4567679"/>
            <a:ext cx="5865341" cy="1323439"/>
          </a:xfrm>
          <a:prstGeom prst="rect">
            <a:avLst/>
          </a:prstGeom>
          <a:noFill/>
        </p:spPr>
        <p:txBody>
          <a:bodyPr wrap="square" rtlCol="0">
            <a:spAutoFit/>
          </a:bodyPr>
          <a:lstStyle/>
          <a:p>
            <a:pPr algn="l"/>
            <a:r>
              <a:rPr lang="nb-NO" sz="1600" dirty="0"/>
              <a:t>Arendal har lavere andel ansatte i privat sektor enn snittet for Agder og Norge, men over for statsansatte. </a:t>
            </a:r>
          </a:p>
          <a:p>
            <a:pPr algn="l"/>
            <a:endParaRPr lang="nb-NO" sz="1600" dirty="0"/>
          </a:p>
          <a:p>
            <a:pPr algn="l"/>
            <a:r>
              <a:rPr lang="nb-NO" sz="1600" dirty="0"/>
              <a:t>Antall ansatte i privat sektor har økt med mer enn 1 000 personer siden 2020. </a:t>
            </a:r>
          </a:p>
        </p:txBody>
      </p:sp>
      <p:graphicFrame>
        <p:nvGraphicFramePr>
          <p:cNvPr id="7" name="Tabell 6">
            <a:extLst>
              <a:ext uri="{FF2B5EF4-FFF2-40B4-BE49-F238E27FC236}">
                <a16:creationId xmlns:a16="http://schemas.microsoft.com/office/drawing/2014/main" id="{949606B3-6B16-DD9E-1659-7366D3BDB4FC}"/>
              </a:ext>
            </a:extLst>
          </p:cNvPr>
          <p:cNvGraphicFramePr>
            <a:graphicFrameLocks noGrp="1"/>
          </p:cNvGraphicFramePr>
          <p:nvPr>
            <p:extLst>
              <p:ext uri="{D42A27DB-BD31-4B8C-83A1-F6EECF244321}">
                <p14:modId xmlns:p14="http://schemas.microsoft.com/office/powerpoint/2010/main" val="3642855724"/>
              </p:ext>
            </p:extLst>
          </p:nvPr>
        </p:nvGraphicFramePr>
        <p:xfrm>
          <a:off x="7568407" y="4442691"/>
          <a:ext cx="4479016" cy="1488099"/>
        </p:xfrm>
        <a:graphic>
          <a:graphicData uri="http://schemas.openxmlformats.org/drawingml/2006/table">
            <a:tbl>
              <a:tblPr firstRow="1"/>
              <a:tblGrid>
                <a:gridCol w="1472907">
                  <a:extLst>
                    <a:ext uri="{9D8B030D-6E8A-4147-A177-3AD203B41FA5}">
                      <a16:colId xmlns:a16="http://schemas.microsoft.com/office/drawing/2014/main" val="3129997597"/>
                    </a:ext>
                  </a:extLst>
                </a:gridCol>
                <a:gridCol w="620171">
                  <a:extLst>
                    <a:ext uri="{9D8B030D-6E8A-4147-A177-3AD203B41FA5}">
                      <a16:colId xmlns:a16="http://schemas.microsoft.com/office/drawing/2014/main" val="80468490"/>
                    </a:ext>
                  </a:extLst>
                </a:gridCol>
                <a:gridCol w="697693">
                  <a:extLst>
                    <a:ext uri="{9D8B030D-6E8A-4147-A177-3AD203B41FA5}">
                      <a16:colId xmlns:a16="http://schemas.microsoft.com/office/drawing/2014/main" val="658430978"/>
                    </a:ext>
                  </a:extLst>
                </a:gridCol>
                <a:gridCol w="723534">
                  <a:extLst>
                    <a:ext uri="{9D8B030D-6E8A-4147-A177-3AD203B41FA5}">
                      <a16:colId xmlns:a16="http://schemas.microsoft.com/office/drawing/2014/main" val="4019444019"/>
                    </a:ext>
                  </a:extLst>
                </a:gridCol>
                <a:gridCol w="964711">
                  <a:extLst>
                    <a:ext uri="{9D8B030D-6E8A-4147-A177-3AD203B41FA5}">
                      <a16:colId xmlns:a16="http://schemas.microsoft.com/office/drawing/2014/main" val="2016820923"/>
                    </a:ext>
                  </a:extLst>
                </a:gridCol>
              </a:tblGrid>
              <a:tr h="159416">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Arendal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453464316"/>
                  </a:ext>
                </a:extLst>
              </a:tr>
              <a:tr h="159416">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dirty="0">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4424711"/>
                  </a:ext>
                </a:extLst>
              </a:tr>
              <a:tr h="263037">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864171"/>
                  </a:ext>
                </a:extLst>
              </a:tr>
              <a:tr h="285003">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314081"/>
                  </a:ext>
                </a:extLst>
              </a:tr>
              <a:tr h="159416">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754337"/>
                  </a:ext>
                </a:extLst>
              </a:tr>
              <a:tr h="263037">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4281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15052"/>
                  </a:ext>
                </a:extLst>
              </a:tr>
              <a:tr h="159416">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13148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dirty="0">
                          <a:solidFill>
                            <a:srgbClr val="000000"/>
                          </a:solidFill>
                          <a:effectLst/>
                          <a:latin typeface="Arial" panose="020B0604020202020204" pitchFamily="34" charset="0"/>
                        </a:rPr>
                        <a:t>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462254"/>
                  </a:ext>
                </a:extLst>
              </a:tr>
            </a:tbl>
          </a:graphicData>
        </a:graphic>
      </p:graphicFrame>
      <p:graphicFrame>
        <p:nvGraphicFramePr>
          <p:cNvPr id="4" name="Diagram 3"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222576849"/>
              </p:ext>
            </p:extLst>
          </p:nvPr>
        </p:nvGraphicFramePr>
        <p:xfrm>
          <a:off x="6962775" y="1167253"/>
          <a:ext cx="5229225" cy="3400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249588739"/>
              </p:ext>
            </p:extLst>
          </p:nvPr>
        </p:nvGraphicFramePr>
        <p:xfrm>
          <a:off x="551172" y="1221802"/>
          <a:ext cx="6115050" cy="3105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3.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1_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75FFA99E-DEED-424D-AECF-36C03EA20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dbde4e59-9b61-48a0-a4d9-cce2922754f5"/>
    <ds:schemaRef ds:uri="http://purl.org/dc/elements/1.1/"/>
    <ds:schemaRef ds:uri="http://www.w3.org/XML/1998/namespace"/>
    <ds:schemaRef ds:uri="549b603a-3c19-46c1-8987-e792084663a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12187</TotalTime>
  <Words>2760</Words>
  <Application>Microsoft Office PowerPoint</Application>
  <PresentationFormat>Widescreen</PresentationFormat>
  <Paragraphs>366</Paragraphs>
  <Slides>25</Slides>
  <Notes>22</Notes>
  <HiddenSlides>0</HiddenSlides>
  <MMClips>0</MMClips>
  <ScaleCrop>false</ScaleCrop>
  <HeadingPairs>
    <vt:vector size="8" baseType="variant">
      <vt:variant>
        <vt:lpstr>Brukte skrifter</vt:lpstr>
      </vt:variant>
      <vt:variant>
        <vt:i4>4</vt:i4>
      </vt:variant>
      <vt:variant>
        <vt:lpstr>Tema</vt:lpstr>
      </vt:variant>
      <vt:variant>
        <vt:i4>2</vt:i4>
      </vt:variant>
      <vt:variant>
        <vt:lpstr>Innebygde OLE-servere</vt:lpstr>
      </vt:variant>
      <vt:variant>
        <vt:i4>1</vt:i4>
      </vt:variant>
      <vt:variant>
        <vt:lpstr>Lysbildetitler</vt:lpstr>
      </vt:variant>
      <vt:variant>
        <vt:i4>25</vt:i4>
      </vt:variant>
    </vt:vector>
  </HeadingPairs>
  <TitlesOfParts>
    <vt:vector size="32" baseType="lpstr">
      <vt:lpstr>Arial</vt:lpstr>
      <vt:lpstr>Arial Black</vt:lpstr>
      <vt:lpstr>Calibri</vt:lpstr>
      <vt:lpstr>Wingdings</vt:lpstr>
      <vt:lpstr>Agder fylkeskommune PowerPointmal 16:9</vt:lpstr>
      <vt:lpstr>1_Agder fylkeskommune PowerPointmal 16:9</vt:lpstr>
      <vt:lpstr>think-cell Slide</vt:lpstr>
      <vt:lpstr>Arendal</vt:lpstr>
      <vt:lpstr>Kjappe fakta om Arendal kommune</vt:lpstr>
      <vt:lpstr>Befolkning og demografi</vt:lpstr>
      <vt:lpstr>Befolkningsutvikling</vt:lpstr>
      <vt:lpstr>Boligbygging  </vt:lpstr>
      <vt:lpstr>Næringsutvikling og samarbeid om nye arbeidsplasser</vt:lpstr>
      <vt:lpstr>Sysselsetting</vt:lpstr>
      <vt:lpstr>Bo- og arbeidsmarkeder</vt:lpstr>
      <vt:lpstr>Sektorfordeling og sysselsettingsutvikling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Kommunepresentasjon Arendal</dc:title>
  <dc:creator>Lindaas, Gunnar Ogwyn</dc:creator>
  <cp:lastModifiedBy>Michaelsen, Børje</cp:lastModifiedBy>
  <cp:revision>1</cp:revision>
  <dcterms:created xsi:type="dcterms:W3CDTF">2021-09-13T19:20:02Z</dcterms:created>
  <dcterms:modified xsi:type="dcterms:W3CDTF">2024-11-11T08:50:18Z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