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1" r:id="rId9"/>
    <p:sldId id="267" r:id="rId10"/>
    <p:sldId id="272" r:id="rId11"/>
    <p:sldId id="280" r:id="rId12"/>
    <p:sldId id="263" r:id="rId13"/>
    <p:sldId id="279" r:id="rId14"/>
    <p:sldId id="262" r:id="rId15"/>
    <p:sldId id="282" r:id="rId16"/>
    <p:sldId id="284" r:id="rId17"/>
    <p:sldId id="283" r:id="rId18"/>
    <p:sldId id="276" r:id="rId19"/>
    <p:sldId id="275" r:id="rId20"/>
    <p:sldId id="277" r:id="rId21"/>
    <p:sldId id="288"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CB32D-C47C-4BEE-A31E-07B7DFCC50CE}" v="1" dt="2024-12-16T09:38:01.21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S::borje.michaelsen@agderfk.no::c36523e3-11ed-4011-9a41-1983019c0634" providerId="AD" clId="Web-{A5B2317F-2105-5CAF-CE2F-D92F904A63D2}"/>
    <pc:docChg chg="modSld">
      <pc:chgData name="Michaelsen, Børje" userId="S::borje.michaelsen@agderfk.no::c36523e3-11ed-4011-9a41-1983019c0634" providerId="AD" clId="Web-{A5B2317F-2105-5CAF-CE2F-D92F904A63D2}" dt="2024-08-13T13:30:51.088" v="10"/>
      <pc:docMkLst>
        <pc:docMk/>
      </pc:docMkLst>
      <pc:sldChg chg="addSp delSp modSp modNotes">
        <pc:chgData name="Michaelsen, Børje" userId="S::borje.michaelsen@agderfk.no::c36523e3-11ed-4011-9a41-1983019c0634" providerId="AD" clId="Web-{A5B2317F-2105-5CAF-CE2F-D92F904A63D2}" dt="2024-08-13T13:30:51.088" v="10"/>
        <pc:sldMkLst>
          <pc:docMk/>
          <pc:sldMk cId="340623003" sldId="274"/>
        </pc:sldMkLst>
        <pc:spChg chg="mod">
          <ac:chgData name="Michaelsen, Børje" userId="S::borje.michaelsen@agderfk.no::c36523e3-11ed-4011-9a41-1983019c0634" providerId="AD" clId="Web-{A5B2317F-2105-5CAF-CE2F-D92F904A63D2}" dt="2024-08-13T13:29:42.962" v="6" actId="1076"/>
          <ac:spMkLst>
            <pc:docMk/>
            <pc:sldMk cId="340623003" sldId="274"/>
            <ac:spMk id="4" creationId="{00000000-0000-0000-0000-000000000000}"/>
          </ac:spMkLst>
        </pc:spChg>
        <pc:graphicFrameChg chg="del">
          <ac:chgData name="Michaelsen, Børje" userId="S::borje.michaelsen@agderfk.no::c36523e3-11ed-4011-9a41-1983019c0634" providerId="AD" clId="Web-{A5B2317F-2105-5CAF-CE2F-D92F904A63D2}" dt="2024-08-13T13:29:25.275" v="0"/>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A5B2317F-2105-5CAF-CE2F-D92F904A63D2}" dt="2024-08-13T13:30:51.088" v="10"/>
          <ac:picMkLst>
            <pc:docMk/>
            <pc:sldMk cId="340623003" sldId="274"/>
            <ac:picMk id="6" creationId="{6D213616-E9A7-1AE3-5EC9-3BA4926F9DEE}"/>
          </ac:picMkLst>
        </pc:picChg>
      </pc:sldChg>
    </pc:docChg>
  </pc:docChgLst>
  <pc:docChgLst>
    <pc:chgData name="Michaelsen, Børje" userId="c36523e3-11ed-4011-9a41-1983019c0634" providerId="ADAL" clId="{7917EACC-985B-42F8-9AE2-9D5EB3A09985}"/>
    <pc:docChg chg="custSel modSld">
      <pc:chgData name="Michaelsen, Børje" userId="c36523e3-11ed-4011-9a41-1983019c0634" providerId="ADAL" clId="{7917EACC-985B-42F8-9AE2-9D5EB3A09985}" dt="2024-08-28T11:48:47.775" v="638"/>
      <pc:docMkLst>
        <pc:docMk/>
      </pc:docMkLst>
      <pc:sldChg chg="modSp mod modNotesTx">
        <pc:chgData name="Michaelsen, Børje" userId="c36523e3-11ed-4011-9a41-1983019c0634" providerId="ADAL" clId="{7917EACC-985B-42F8-9AE2-9D5EB3A09985}" dt="2024-08-06T09:28:45.736" v="217" actId="20577"/>
        <pc:sldMkLst>
          <pc:docMk/>
          <pc:sldMk cId="1380386693" sldId="260"/>
        </pc:sldMkLst>
        <pc:graphicFrameChg chg="modGraphic">
          <ac:chgData name="Michaelsen, Børje" userId="c36523e3-11ed-4011-9a41-1983019c0634" providerId="ADAL" clId="{7917EACC-985B-42F8-9AE2-9D5EB3A09985}" dt="2024-08-06T09:26:26.865" v="181"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7917EACC-985B-42F8-9AE2-9D5EB3A09985}" dt="2024-08-06T09:28:45.736" v="217"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7917EACC-985B-42F8-9AE2-9D5EB3A09985}" dt="2024-08-06T09:27:46.192" v="201"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7917EACC-985B-42F8-9AE2-9D5EB3A09985}" dt="2024-08-06T09:28:23.472" v="213"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7917EACC-985B-42F8-9AE2-9D5EB3A09985}" dt="2024-08-07T14:17:04.090" v="492" actId="27918"/>
        <pc:sldMkLst>
          <pc:docMk/>
          <pc:sldMk cId="3237931907" sldId="263"/>
        </pc:sldMkLst>
        <pc:spChg chg="mod">
          <ac:chgData name="Michaelsen, Børje" userId="c36523e3-11ed-4011-9a41-1983019c0634" providerId="ADAL" clId="{7917EACC-985B-42F8-9AE2-9D5EB3A09985}" dt="2024-08-07T12:32:16.381" v="436" actId="6549"/>
          <ac:spMkLst>
            <pc:docMk/>
            <pc:sldMk cId="3237931907" sldId="263"/>
            <ac:spMk id="10" creationId="{00000000-0000-0000-0000-000000000000}"/>
          </ac:spMkLst>
        </pc:spChg>
        <pc:graphicFrameChg chg="add mod">
          <ac:chgData name="Michaelsen, Børje" userId="c36523e3-11ed-4011-9a41-1983019c0634" providerId="ADAL" clId="{7917EACC-985B-42F8-9AE2-9D5EB3A09985}" dt="2024-08-07T12:29:55.585" v="343" actId="1036"/>
          <ac:graphicFrameMkLst>
            <pc:docMk/>
            <pc:sldMk cId="3237931907" sldId="263"/>
            <ac:graphicFrameMk id="3" creationId="{900796C7-9568-AA7D-48B1-D162673FAB3E}"/>
          </ac:graphicFrameMkLst>
        </pc:graphicFrameChg>
        <pc:graphicFrameChg chg="del">
          <ac:chgData name="Michaelsen, Børje" userId="c36523e3-11ed-4011-9a41-1983019c0634" providerId="ADAL" clId="{7917EACC-985B-42F8-9AE2-9D5EB3A09985}" dt="2024-08-07T12:29:43.110" v="334"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7917EACC-985B-42F8-9AE2-9D5EB3A09985}" dt="2024-08-07T12:30:11.871" v="344"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7917EACC-985B-42F8-9AE2-9D5EB3A09985}" dt="2024-08-07T12:30:27.243" v="351" actId="478"/>
          <ac:graphicFrameMkLst>
            <pc:docMk/>
            <pc:sldMk cId="3237931907" sldId="263"/>
            <ac:graphicFrameMk id="6" creationId="{220F3C28-7AF8-D624-1435-D631ADBDA149}"/>
          </ac:graphicFrameMkLst>
        </pc:graphicFrameChg>
        <pc:graphicFrameChg chg="add mod">
          <ac:chgData name="Michaelsen, Børje" userId="c36523e3-11ed-4011-9a41-1983019c0634" providerId="ADAL" clId="{7917EACC-985B-42F8-9AE2-9D5EB3A09985}" dt="2024-08-07T12:31:19.272" v="373"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7917EACC-985B-42F8-9AE2-9D5EB3A09985}" dt="2024-08-07T12:31:04.818" v="370" actId="1036"/>
          <ac:graphicFrameMkLst>
            <pc:docMk/>
            <pc:sldMk cId="3237931907" sldId="263"/>
            <ac:graphicFrameMk id="8" creationId="{FF80554E-E727-C682-B4C9-42FCBA4E8F0D}"/>
          </ac:graphicFrameMkLst>
        </pc:graphicFrameChg>
      </pc:sldChg>
      <pc:sldChg chg="addSp delSp modSp mod modNotesTx">
        <pc:chgData name="Michaelsen, Børje" userId="c36523e3-11ed-4011-9a41-1983019c0634" providerId="ADAL" clId="{7917EACC-985B-42F8-9AE2-9D5EB3A09985}" dt="2024-08-28T11:48:47.775" v="638"/>
        <pc:sldMkLst>
          <pc:docMk/>
          <pc:sldMk cId="394652420" sldId="268"/>
        </pc:sldMkLst>
        <pc:spChg chg="mod">
          <ac:chgData name="Michaelsen, Børje" userId="c36523e3-11ed-4011-9a41-1983019c0634" providerId="ADAL" clId="{7917EACC-985B-42F8-9AE2-9D5EB3A09985}" dt="2024-08-28T11:47:59.175" v="624" actId="14100"/>
          <ac:spMkLst>
            <pc:docMk/>
            <pc:sldMk cId="394652420" sldId="268"/>
            <ac:spMk id="3" creationId="{00000000-0000-0000-0000-000000000000}"/>
          </ac:spMkLst>
        </pc:spChg>
        <pc:spChg chg="mod">
          <ac:chgData name="Michaelsen, Børje" userId="c36523e3-11ed-4011-9a41-1983019c0634" providerId="ADAL" clId="{7917EACC-985B-42F8-9AE2-9D5EB3A09985}" dt="2024-08-28T11:48:05.805" v="634" actId="20577"/>
          <ac:spMkLst>
            <pc:docMk/>
            <pc:sldMk cId="394652420" sldId="268"/>
            <ac:spMk id="5" creationId="{00000000-0000-0000-0000-000000000000}"/>
          </ac:spMkLst>
        </pc:spChg>
        <pc:graphicFrameChg chg="add mod">
          <ac:chgData name="Michaelsen, Børje" userId="c36523e3-11ed-4011-9a41-1983019c0634" providerId="ADAL" clId="{7917EACC-985B-42F8-9AE2-9D5EB3A09985}" dt="2024-08-28T11:48:27.819" v="637" actId="1076"/>
          <ac:graphicFrameMkLst>
            <pc:docMk/>
            <pc:sldMk cId="394652420" sldId="268"/>
            <ac:graphicFrameMk id="7" creationId="{D005A174-951D-5523-A50A-72D519C22056}"/>
          </ac:graphicFrameMkLst>
        </pc:graphicFrameChg>
        <pc:picChg chg="del">
          <ac:chgData name="Michaelsen, Børje" userId="c36523e3-11ed-4011-9a41-1983019c0634" providerId="ADAL" clId="{7917EACC-985B-42F8-9AE2-9D5EB3A09985}" dt="2024-08-28T11:48:00.473" v="625" actId="478"/>
          <ac:picMkLst>
            <pc:docMk/>
            <pc:sldMk cId="394652420" sldId="268"/>
            <ac:picMk id="6" creationId="{00000000-0000-0000-0000-000000000000}"/>
          </ac:picMkLst>
        </pc:picChg>
      </pc:sldChg>
      <pc:sldChg chg="addSp delSp modSp mod modNotesTx">
        <pc:chgData name="Michaelsen, Børje" userId="c36523e3-11ed-4011-9a41-1983019c0634" providerId="ADAL" clId="{7917EACC-985B-42F8-9AE2-9D5EB3A09985}" dt="2024-08-05T09:29:05.995" v="36" actId="207"/>
        <pc:sldMkLst>
          <pc:docMk/>
          <pc:sldMk cId="1763573476" sldId="269"/>
        </pc:sldMkLst>
        <pc:graphicFrameChg chg="add mod">
          <ac:chgData name="Michaelsen, Børje" userId="c36523e3-11ed-4011-9a41-1983019c0634" providerId="ADAL" clId="{7917EACC-985B-42F8-9AE2-9D5EB3A09985}" dt="2024-08-05T09:29:05.995" v="36" actId="207"/>
          <ac:graphicFrameMkLst>
            <pc:docMk/>
            <pc:sldMk cId="1763573476" sldId="269"/>
            <ac:graphicFrameMk id="4" creationId="{A92591F4-C078-E703-FB64-E64D12ACE869}"/>
          </ac:graphicFrameMkLst>
        </pc:graphicFrameChg>
        <pc:graphicFrameChg chg="del">
          <ac:chgData name="Michaelsen, Børje" userId="c36523e3-11ed-4011-9a41-1983019c0634" providerId="ADAL" clId="{7917EACC-985B-42F8-9AE2-9D5EB3A09985}" dt="2024-08-05T09:28:17.099" v="23" actId="478"/>
          <ac:graphicFrameMkLst>
            <pc:docMk/>
            <pc:sldMk cId="1763573476" sldId="269"/>
            <ac:graphicFrameMk id="6" creationId="{6B06334F-3CFB-2BC1-9232-C53348BEC424}"/>
          </ac:graphicFrameMkLst>
        </pc:graphicFrameChg>
      </pc:sldChg>
      <pc:sldChg chg="addSp delSp modSp mod modNotesTx">
        <pc:chgData name="Michaelsen, Børje" userId="c36523e3-11ed-4011-9a41-1983019c0634" providerId="ADAL" clId="{7917EACC-985B-42F8-9AE2-9D5EB3A09985}" dt="2024-08-08T11:45:53.153" v="519" actId="20577"/>
        <pc:sldMkLst>
          <pc:docMk/>
          <pc:sldMk cId="1348694183" sldId="272"/>
        </pc:sldMkLst>
        <pc:graphicFrameChg chg="mod modGraphic">
          <ac:chgData name="Michaelsen, Børje" userId="c36523e3-11ed-4011-9a41-1983019c0634" providerId="ADAL" clId="{7917EACC-985B-42F8-9AE2-9D5EB3A09985}" dt="2024-08-08T11:45:53.153" v="519"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7917EACC-985B-42F8-9AE2-9D5EB3A09985}" dt="2024-08-08T11:45:07.530" v="510"/>
          <ac:picMkLst>
            <pc:docMk/>
            <pc:sldMk cId="1348694183" sldId="272"/>
            <ac:picMk id="3" creationId="{8E713BF9-5B3D-5FC1-FE00-953688D9875D}"/>
          </ac:picMkLst>
        </pc:picChg>
        <pc:picChg chg="del">
          <ac:chgData name="Michaelsen, Børje" userId="c36523e3-11ed-4011-9a41-1983019c0634" providerId="ADAL" clId="{7917EACC-985B-42F8-9AE2-9D5EB3A09985}" dt="2024-08-08T11:45:05.472" v="509" actId="478"/>
          <ac:picMkLst>
            <pc:docMk/>
            <pc:sldMk cId="1348694183" sldId="272"/>
            <ac:picMk id="4" creationId="{BCAB8050-44B6-9B36-F50E-841EA3FDC272}"/>
          </ac:picMkLst>
        </pc:picChg>
      </pc:sldChg>
      <pc:sldChg chg="addSp delSp modSp mod modNotesTx">
        <pc:chgData name="Michaelsen, Børje" userId="c36523e3-11ed-4011-9a41-1983019c0634" providerId="ADAL" clId="{7917EACC-985B-42F8-9AE2-9D5EB3A09985}" dt="2024-08-05T13:02:31.522" v="107" actId="27918"/>
        <pc:sldMkLst>
          <pc:docMk/>
          <pc:sldMk cId="4110371661" sldId="275"/>
        </pc:sldMkLst>
        <pc:graphicFrameChg chg="del">
          <ac:chgData name="Michaelsen, Børje" userId="c36523e3-11ed-4011-9a41-1983019c0634" providerId="ADAL" clId="{7917EACC-985B-42F8-9AE2-9D5EB3A09985}" dt="2024-08-05T12:33:17.369" v="73"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7917EACC-985B-42F8-9AE2-9D5EB3A09985}" dt="2024-08-05T12:33:32.547" v="77"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7917EACC-985B-42F8-9AE2-9D5EB3A09985}" dt="2024-08-05T11:33:57.366" v="70" actId="20577"/>
        <pc:sldMkLst>
          <pc:docMk/>
          <pc:sldMk cId="768537486" sldId="276"/>
        </pc:sldMkLst>
        <pc:spChg chg="add del mod">
          <ac:chgData name="Michaelsen, Børje" userId="c36523e3-11ed-4011-9a41-1983019c0634" providerId="ADAL" clId="{7917EACC-985B-42F8-9AE2-9D5EB3A09985}" dt="2024-08-05T11:33:03.363" v="40" actId="478"/>
          <ac:spMkLst>
            <pc:docMk/>
            <pc:sldMk cId="768537486" sldId="276"/>
            <ac:spMk id="6" creationId="{11098A6A-DE21-C305-BE90-E9469D07C095}"/>
          </ac:spMkLst>
        </pc:spChg>
        <pc:spChg chg="del">
          <ac:chgData name="Michaelsen, Børje" userId="c36523e3-11ed-4011-9a41-1983019c0634" providerId="ADAL" clId="{7917EACC-985B-42F8-9AE2-9D5EB3A09985}" dt="2024-08-05T11:33:01.861" v="39" actId="478"/>
          <ac:spMkLst>
            <pc:docMk/>
            <pc:sldMk cId="768537486" sldId="276"/>
            <ac:spMk id="9" creationId="{00000000-0000-0000-0000-000000000000}"/>
          </ac:spMkLst>
        </pc:spChg>
        <pc:graphicFrameChg chg="add mod modGraphic">
          <ac:chgData name="Michaelsen, Børje" userId="c36523e3-11ed-4011-9a41-1983019c0634" providerId="ADAL" clId="{7917EACC-985B-42F8-9AE2-9D5EB3A09985}" dt="2024-08-05T11:33:57.366" v="70" actId="20577"/>
          <ac:graphicFrameMkLst>
            <pc:docMk/>
            <pc:sldMk cId="768537486" sldId="276"/>
            <ac:graphicFrameMk id="7" creationId="{734CB386-ED7B-3434-D862-9D78723F1DE9}"/>
          </ac:graphicFrameMkLst>
        </pc:graphicFrameChg>
        <pc:graphicFrameChg chg="del">
          <ac:chgData name="Michaelsen, Børje" userId="c36523e3-11ed-4011-9a41-1983019c0634" providerId="ADAL" clId="{7917EACC-985B-42F8-9AE2-9D5EB3A09985}" dt="2024-08-05T11:33:07.047" v="41" actId="478"/>
          <ac:graphicFrameMkLst>
            <pc:docMk/>
            <pc:sldMk cId="768537486" sldId="276"/>
            <ac:graphicFrameMk id="8" creationId="{00000000-0000-0000-0000-000000000000}"/>
          </ac:graphicFrameMkLst>
        </pc:graphicFrameChg>
        <pc:picChg chg="del">
          <ac:chgData name="Michaelsen, Børje" userId="c36523e3-11ed-4011-9a41-1983019c0634" providerId="ADAL" clId="{7917EACC-985B-42F8-9AE2-9D5EB3A09985}" dt="2024-08-05T11:33:09.267" v="42" actId="478"/>
          <ac:picMkLst>
            <pc:docMk/>
            <pc:sldMk cId="768537486" sldId="276"/>
            <ac:picMk id="5" creationId="{5E9FF7E4-3400-F9FD-5AF6-8FAF14928E58}"/>
          </ac:picMkLst>
        </pc:picChg>
        <pc:picChg chg="add mod">
          <ac:chgData name="Michaelsen, Børje" userId="c36523e3-11ed-4011-9a41-1983019c0634" providerId="ADAL" clId="{7917EACC-985B-42F8-9AE2-9D5EB3A09985}" dt="2024-08-05T11:33:19.518" v="43"/>
          <ac:picMkLst>
            <pc:docMk/>
            <pc:sldMk cId="768537486" sldId="276"/>
            <ac:picMk id="10" creationId="{57CAFB41-4C51-09D8-1F8C-EF7F4355B806}"/>
          </ac:picMkLst>
        </pc:picChg>
        <pc:picChg chg="add mod">
          <ac:chgData name="Michaelsen, Børje" userId="c36523e3-11ed-4011-9a41-1983019c0634" providerId="ADAL" clId="{7917EACC-985B-42F8-9AE2-9D5EB3A09985}" dt="2024-08-05T11:33:19.518" v="43"/>
          <ac:picMkLst>
            <pc:docMk/>
            <pc:sldMk cId="768537486" sldId="276"/>
            <ac:picMk id="11" creationId="{1B9603B4-28A4-DF98-F907-9ED9E400B80B}"/>
          </ac:picMkLst>
        </pc:picChg>
      </pc:sldChg>
      <pc:sldChg chg="addSp delSp modSp mod">
        <pc:chgData name="Michaelsen, Børje" userId="c36523e3-11ed-4011-9a41-1983019c0634" providerId="ADAL" clId="{7917EACC-985B-42F8-9AE2-9D5EB3A09985}" dt="2024-08-05T13:46:23.608" v="142" actId="27918"/>
        <pc:sldMkLst>
          <pc:docMk/>
          <pc:sldMk cId="2721633966" sldId="277"/>
        </pc:sldMkLst>
        <pc:graphicFrameChg chg="del">
          <ac:chgData name="Michaelsen, Børje" userId="c36523e3-11ed-4011-9a41-1983019c0634" providerId="ADAL" clId="{7917EACC-985B-42F8-9AE2-9D5EB3A09985}" dt="2024-08-05T13:26:50.697" v="108"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7917EACC-985B-42F8-9AE2-9D5EB3A09985}" dt="2024-08-05T13:27:32.162" v="11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7917EACC-985B-42F8-9AE2-9D5EB3A09985}" dt="2024-08-26T13:22:24.239" v="622" actId="13926"/>
        <pc:sldMkLst>
          <pc:docMk/>
          <pc:sldMk cId="662108869" sldId="279"/>
        </pc:sldMkLst>
        <pc:spChg chg="mod">
          <ac:chgData name="Michaelsen, Børje" userId="c36523e3-11ed-4011-9a41-1983019c0634" providerId="ADAL" clId="{7917EACC-985B-42F8-9AE2-9D5EB3A09985}" dt="2024-08-08T08:22:58.748" v="495" actId="20577"/>
          <ac:spMkLst>
            <pc:docMk/>
            <pc:sldMk cId="662108869" sldId="279"/>
            <ac:spMk id="2" creationId="{00000000-0000-0000-0000-000000000000}"/>
          </ac:spMkLst>
        </pc:spChg>
        <pc:spChg chg="mod">
          <ac:chgData name="Michaelsen, Børje" userId="c36523e3-11ed-4011-9a41-1983019c0634" providerId="ADAL" clId="{7917EACC-985B-42F8-9AE2-9D5EB3A09985}" dt="2024-08-26T13:22:24.239" v="622" actId="13926"/>
          <ac:spMkLst>
            <pc:docMk/>
            <pc:sldMk cId="662108869" sldId="279"/>
            <ac:spMk id="10" creationId="{00000000-0000-0000-0000-000000000000}"/>
          </ac:spMkLst>
        </pc:spChg>
        <pc:graphicFrameChg chg="del">
          <ac:chgData name="Michaelsen, Børje" userId="c36523e3-11ed-4011-9a41-1983019c0634" providerId="ADAL" clId="{7917EACC-985B-42F8-9AE2-9D5EB3A09985}" dt="2024-08-08T08:23:45.602" v="497"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7917EACC-985B-42F8-9AE2-9D5EB3A09985}" dt="2024-08-08T08:25:14.150" v="502" actId="478"/>
          <ac:graphicFrameMkLst>
            <pc:docMk/>
            <pc:sldMk cId="662108869" sldId="279"/>
            <ac:graphicFrameMk id="4" creationId="{24E4A504-A222-3225-2904-7772932E33DE}"/>
          </ac:graphicFrameMkLst>
        </pc:graphicFrameChg>
        <pc:graphicFrameChg chg="add mod modGraphic">
          <ac:chgData name="Michaelsen, Børje" userId="c36523e3-11ed-4011-9a41-1983019c0634" providerId="ADAL" clId="{7917EACC-985B-42F8-9AE2-9D5EB3A09985}" dt="2024-08-08T08:24:25.734" v="501"/>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7917EACC-985B-42F8-9AE2-9D5EB3A09985}" dt="2024-08-08T08:25:30.573" v="507" actId="14100"/>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7917EACC-985B-42F8-9AE2-9D5EB3A09985}" dt="2024-08-12T09:55:53.172" v="600" actId="962"/>
        <pc:sldMkLst>
          <pc:docMk/>
          <pc:sldMk cId="84194175" sldId="280"/>
        </pc:sldMkLst>
        <pc:spChg chg="mod">
          <ac:chgData name="Michaelsen, Børje" userId="c36523e3-11ed-4011-9a41-1983019c0634" providerId="ADAL" clId="{7917EACC-985B-42F8-9AE2-9D5EB3A09985}" dt="2024-08-12T09:53:39.673" v="593" actId="20577"/>
          <ac:spMkLst>
            <pc:docMk/>
            <pc:sldMk cId="84194175" sldId="280"/>
            <ac:spMk id="3" creationId="{00000000-0000-0000-0000-000000000000}"/>
          </ac:spMkLst>
        </pc:spChg>
        <pc:spChg chg="mod">
          <ac:chgData name="Michaelsen, Børje" userId="c36523e3-11ed-4011-9a41-1983019c0634" providerId="ADAL" clId="{7917EACC-985B-42F8-9AE2-9D5EB3A09985}" dt="2024-08-12T09:55:28.581" v="598" actId="1076"/>
          <ac:spMkLst>
            <pc:docMk/>
            <pc:sldMk cId="84194175" sldId="280"/>
            <ac:spMk id="29" creationId="{00000000-0000-0000-0000-000000000000}"/>
          </ac:spMkLst>
        </pc:spChg>
        <pc:picChg chg="del">
          <ac:chgData name="Michaelsen, Børje" userId="c36523e3-11ed-4011-9a41-1983019c0634" providerId="ADAL" clId="{7917EACC-985B-42F8-9AE2-9D5EB3A09985}" dt="2024-08-12T09:55:13.949" v="594" actId="478"/>
          <ac:picMkLst>
            <pc:docMk/>
            <pc:sldMk cId="84194175" sldId="280"/>
            <ac:picMk id="40" creationId="{1133C998-3BDA-4CE1-B035-FB9FE1B1AF70}"/>
          </ac:picMkLst>
        </pc:picChg>
        <pc:picChg chg="add mod">
          <ac:chgData name="Michaelsen, Børje" userId="c36523e3-11ed-4011-9a41-1983019c0634" providerId="ADAL" clId="{7917EACC-985B-42F8-9AE2-9D5EB3A09985}" dt="2024-08-12T09:55:53.172" v="600" actId="962"/>
          <ac:picMkLst>
            <pc:docMk/>
            <pc:sldMk cId="84194175" sldId="280"/>
            <ac:picMk id="42" creationId="{FFA9B292-8994-035A-0D40-4F24DEC6DE77}"/>
          </ac:picMkLst>
        </pc:picChg>
        <pc:picChg chg="mod">
          <ac:chgData name="Michaelsen, Børje" userId="c36523e3-11ed-4011-9a41-1983019c0634" providerId="ADAL" clId="{7917EACC-985B-42F8-9AE2-9D5EB3A09985}" dt="2024-08-12T09:52:40.297" v="526" actId="167"/>
          <ac:picMkLst>
            <pc:docMk/>
            <pc:sldMk cId="84194175" sldId="280"/>
            <ac:picMk id="2050" creationId="{00000000-0000-0000-0000-000000000000}"/>
          </ac:picMkLst>
        </pc:picChg>
      </pc:sldChg>
      <pc:sldChg chg="addSp delSp modSp mod">
        <pc:chgData name="Michaelsen, Børje" userId="c36523e3-11ed-4011-9a41-1983019c0634" providerId="ADAL" clId="{7917EACC-985B-42F8-9AE2-9D5EB3A09985}" dt="2024-08-26T11:27:35.159" v="621" actId="20577"/>
        <pc:sldMkLst>
          <pc:docMk/>
          <pc:sldMk cId="835482435" sldId="282"/>
        </pc:sldMkLst>
        <pc:spChg chg="mod">
          <ac:chgData name="Michaelsen, Børje" userId="c36523e3-11ed-4011-9a41-1983019c0634" providerId="ADAL" clId="{7917EACC-985B-42F8-9AE2-9D5EB3A09985}" dt="2024-08-26T11:27:35.159" v="621" actId="20577"/>
          <ac:spMkLst>
            <pc:docMk/>
            <pc:sldMk cId="835482435" sldId="282"/>
            <ac:spMk id="3" creationId="{00000000-0000-0000-0000-000000000000}"/>
          </ac:spMkLst>
        </pc:spChg>
        <pc:graphicFrameChg chg="del">
          <ac:chgData name="Michaelsen, Børje" userId="c36523e3-11ed-4011-9a41-1983019c0634" providerId="ADAL" clId="{7917EACC-985B-42F8-9AE2-9D5EB3A09985}" dt="2024-08-26T11:27:17.760" v="616"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7917EACC-985B-42F8-9AE2-9D5EB3A09985}" dt="2024-08-26T11:27:27.089" v="619"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7917EACC-985B-42F8-9AE2-9D5EB3A09985}" dt="2024-08-13T07:41:41.913" v="615" actId="20577"/>
        <pc:sldMkLst>
          <pc:docMk/>
          <pc:sldMk cId="343897244" sldId="284"/>
        </pc:sldMkLst>
        <pc:spChg chg="del">
          <ac:chgData name="Michaelsen, Børje" userId="c36523e3-11ed-4011-9a41-1983019c0634" providerId="ADAL" clId="{7917EACC-985B-42F8-9AE2-9D5EB3A09985}" dt="2024-08-13T07:41:05.415" v="606" actId="478"/>
          <ac:spMkLst>
            <pc:docMk/>
            <pc:sldMk cId="343897244" sldId="284"/>
            <ac:spMk id="2" creationId="{00000000-0000-0000-0000-000000000000}"/>
          </ac:spMkLst>
        </pc:spChg>
        <pc:spChg chg="mod">
          <ac:chgData name="Michaelsen, Børje" userId="c36523e3-11ed-4011-9a41-1983019c0634" providerId="ADAL" clId="{7917EACC-985B-42F8-9AE2-9D5EB3A09985}" dt="2024-08-13T07:41:41.913" v="615" actId="20577"/>
          <ac:spMkLst>
            <pc:docMk/>
            <pc:sldMk cId="343897244" sldId="284"/>
            <ac:spMk id="3" creationId="{0E208661-40B4-4483-9A05-FE473BED7235}"/>
          </ac:spMkLst>
        </pc:spChg>
        <pc:graphicFrameChg chg="del">
          <ac:chgData name="Michaelsen, Børje" userId="c36523e3-11ed-4011-9a41-1983019c0634" providerId="ADAL" clId="{7917EACC-985B-42F8-9AE2-9D5EB3A09985}" dt="2024-08-13T07:41:00.505" v="603" actId="478"/>
          <ac:graphicFrameMkLst>
            <pc:docMk/>
            <pc:sldMk cId="343897244" sldId="284"/>
            <ac:graphicFrameMk id="6" creationId="{18197FB1-9372-F1DC-4225-665AF0196003}"/>
          </ac:graphicFrameMkLst>
        </pc:graphicFrameChg>
        <pc:graphicFrameChg chg="add mod">
          <ac:chgData name="Michaelsen, Børje" userId="c36523e3-11ed-4011-9a41-1983019c0634" providerId="ADAL" clId="{7917EACC-985B-42F8-9AE2-9D5EB3A09985}" dt="2024-08-13T07:41:23.622" v="610" actId="14100"/>
          <ac:graphicFrameMkLst>
            <pc:docMk/>
            <pc:sldMk cId="343897244" sldId="284"/>
            <ac:graphicFrameMk id="7" creationId="{20743EAD-2704-49A5-4317-249C8750BC66}"/>
          </ac:graphicFrameMkLst>
        </pc:graphicFrameChg>
      </pc:sldChg>
      <pc:sldChg chg="addSp delSp modSp mod">
        <pc:chgData name="Michaelsen, Børje" userId="c36523e3-11ed-4011-9a41-1983019c0634" providerId="ADAL" clId="{7917EACC-985B-42F8-9AE2-9D5EB3A09985}" dt="2024-08-06T07:00:49.638" v="159" actId="14100"/>
        <pc:sldMkLst>
          <pc:docMk/>
          <pc:sldMk cId="84896613" sldId="288"/>
        </pc:sldMkLst>
        <pc:graphicFrameChg chg="del">
          <ac:chgData name="Michaelsen, Børje" userId="c36523e3-11ed-4011-9a41-1983019c0634" providerId="ADAL" clId="{7917EACC-985B-42F8-9AE2-9D5EB3A09985}" dt="2024-08-06T07:00:39.027" v="154" actId="478"/>
          <ac:graphicFrameMkLst>
            <pc:docMk/>
            <pc:sldMk cId="84896613" sldId="288"/>
            <ac:graphicFrameMk id="4" creationId="{00000000-0008-0000-0000-000002000000}"/>
          </ac:graphicFrameMkLst>
        </pc:graphicFrameChg>
        <pc:graphicFrameChg chg="del">
          <ac:chgData name="Michaelsen, Børje" userId="c36523e3-11ed-4011-9a41-1983019c0634" providerId="ADAL" clId="{7917EACC-985B-42F8-9AE2-9D5EB3A09985}" dt="2024-08-06T06:59:42.202" v="143" actId="478"/>
          <ac:graphicFrameMkLst>
            <pc:docMk/>
            <pc:sldMk cId="84896613" sldId="288"/>
            <ac:graphicFrameMk id="5" creationId="{00000000-0008-0000-0200-000002000000}"/>
          </ac:graphicFrameMkLst>
        </pc:graphicFrameChg>
        <pc:graphicFrameChg chg="del">
          <ac:chgData name="Michaelsen, Børje" userId="c36523e3-11ed-4011-9a41-1983019c0634" providerId="ADAL" clId="{7917EACC-985B-42F8-9AE2-9D5EB3A09985}" dt="2024-08-06T07:00:09.641" v="148" actId="478"/>
          <ac:graphicFrameMkLst>
            <pc:docMk/>
            <pc:sldMk cId="84896613" sldId="288"/>
            <ac:graphicFrameMk id="6" creationId="{00000000-0008-0000-0000-000002000000}"/>
          </ac:graphicFrameMkLst>
        </pc:graphicFrameChg>
        <pc:graphicFrameChg chg="add mod">
          <ac:chgData name="Michaelsen, Børje" userId="c36523e3-11ed-4011-9a41-1983019c0634" providerId="ADAL" clId="{7917EACC-985B-42F8-9AE2-9D5EB3A09985}" dt="2024-08-06T06:59:54.428" v="147" actId="1076"/>
          <ac:graphicFrameMkLst>
            <pc:docMk/>
            <pc:sldMk cId="84896613" sldId="288"/>
            <ac:graphicFrameMk id="8" creationId="{00000000-0008-0000-0200-000002000000}"/>
          </ac:graphicFrameMkLst>
        </pc:graphicFrameChg>
        <pc:graphicFrameChg chg="add mod">
          <ac:chgData name="Michaelsen, Børje" userId="c36523e3-11ed-4011-9a41-1983019c0634" providerId="ADAL" clId="{7917EACC-985B-42F8-9AE2-9D5EB3A09985}" dt="2024-08-06T07:00:26.583" v="153" actId="14100"/>
          <ac:graphicFrameMkLst>
            <pc:docMk/>
            <pc:sldMk cId="84896613" sldId="288"/>
            <ac:graphicFrameMk id="9" creationId="{00000000-0008-0000-0000-000002000000}"/>
          </ac:graphicFrameMkLst>
        </pc:graphicFrameChg>
        <pc:graphicFrameChg chg="add mod">
          <ac:chgData name="Michaelsen, Børje" userId="c36523e3-11ed-4011-9a41-1983019c0634" providerId="ADAL" clId="{7917EACC-985B-42F8-9AE2-9D5EB3A09985}" dt="2024-08-06T07:00:49.638" v="159" actId="14100"/>
          <ac:graphicFrameMkLst>
            <pc:docMk/>
            <pc:sldMk cId="84896613" sldId="288"/>
            <ac:graphicFrameMk id="10" creationId="{028D2252-F4B0-498F-AA99-FB6CF217ADD0}"/>
          </ac:graphicFrameMkLst>
        </pc:graphicFrameChg>
      </pc:sldChg>
      <pc:sldChg chg="addSp delSp modSp mod">
        <pc:chgData name="Michaelsen, Børje" userId="c36523e3-11ed-4011-9a41-1983019c0634" providerId="ADAL" clId="{7917EACC-985B-42F8-9AE2-9D5EB3A09985}" dt="2024-08-07T09:56:51.042" v="333" actId="27918"/>
        <pc:sldMkLst>
          <pc:docMk/>
          <pc:sldMk cId="2756881345" sldId="291"/>
        </pc:sldMkLst>
        <pc:spChg chg="mod">
          <ac:chgData name="Michaelsen, Børje" userId="c36523e3-11ed-4011-9a41-1983019c0634" providerId="ADAL" clId="{7917EACC-985B-42F8-9AE2-9D5EB3A09985}" dt="2024-08-06T12:54:06.443" v="261" actId="1036"/>
          <ac:spMkLst>
            <pc:docMk/>
            <pc:sldMk cId="2756881345" sldId="291"/>
            <ac:spMk id="5" creationId="{E4B1E40B-8E24-2817-3B8C-A1BB41CCFFF9}"/>
          </ac:spMkLst>
        </pc:spChg>
        <pc:spChg chg="mod">
          <ac:chgData name="Michaelsen, Børje" userId="c36523e3-11ed-4011-9a41-1983019c0634" providerId="ADAL" clId="{7917EACC-985B-42F8-9AE2-9D5EB3A09985}" dt="2024-08-06T13:13:26.354" v="289" actId="6549"/>
          <ac:spMkLst>
            <pc:docMk/>
            <pc:sldMk cId="2756881345" sldId="291"/>
            <ac:spMk id="7" creationId="{00000000-0000-0000-0000-000000000000}"/>
          </ac:spMkLst>
        </pc:spChg>
        <pc:spChg chg="mod">
          <ac:chgData name="Michaelsen, Børje" userId="c36523e3-11ed-4011-9a41-1983019c0634" providerId="ADAL" clId="{7917EACC-985B-42F8-9AE2-9D5EB3A09985}" dt="2024-08-06T12:57:55.696" v="277" actId="20577"/>
          <ac:spMkLst>
            <pc:docMk/>
            <pc:sldMk cId="2756881345" sldId="291"/>
            <ac:spMk id="18" creationId="{00000000-0000-0000-0000-000000000000}"/>
          </ac:spMkLst>
        </pc:spChg>
        <pc:graphicFrameChg chg="del">
          <ac:chgData name="Michaelsen, Børje" userId="c36523e3-11ed-4011-9a41-1983019c0634" providerId="ADAL" clId="{7917EACC-985B-42F8-9AE2-9D5EB3A09985}" dt="2024-08-06T12:57:30.799" v="267" actId="478"/>
          <ac:graphicFrameMkLst>
            <pc:docMk/>
            <pc:sldMk cId="2756881345" sldId="291"/>
            <ac:graphicFrameMk id="3" creationId="{00000000-0008-0000-0300-000003000000}"/>
          </ac:graphicFrameMkLst>
        </pc:graphicFrameChg>
        <pc:graphicFrameChg chg="del">
          <ac:chgData name="Michaelsen, Børje" userId="c36523e3-11ed-4011-9a41-1983019c0634" providerId="ADAL" clId="{7917EACC-985B-42F8-9AE2-9D5EB3A09985}" dt="2024-08-06T12:53:34.543" v="218" actId="478"/>
          <ac:graphicFrameMkLst>
            <pc:docMk/>
            <pc:sldMk cId="2756881345" sldId="291"/>
            <ac:graphicFrameMk id="4" creationId="{00000000-0008-0000-0100-000002000000}"/>
          </ac:graphicFrameMkLst>
        </pc:graphicFrameChg>
        <pc:graphicFrameChg chg="add mod">
          <ac:chgData name="Michaelsen, Børje" userId="c36523e3-11ed-4011-9a41-1983019c0634" providerId="ADAL" clId="{7917EACC-985B-42F8-9AE2-9D5EB3A09985}" dt="2024-08-06T13:13:30.241" v="294" actId="1036"/>
          <ac:graphicFrameMkLst>
            <pc:docMk/>
            <pc:sldMk cId="2756881345" sldId="291"/>
            <ac:graphicFrameMk id="8" creationId="{00000000-0008-0000-0100-000002000000}"/>
          </ac:graphicFrameMkLst>
        </pc:graphicFrameChg>
        <pc:graphicFrameChg chg="add mod">
          <ac:chgData name="Michaelsen, Børje" userId="c36523e3-11ed-4011-9a41-1983019c0634" providerId="ADAL" clId="{7917EACC-985B-42F8-9AE2-9D5EB3A09985}" dt="2024-08-06T13:13:34.354" v="295" actId="1076"/>
          <ac:graphicFrameMkLst>
            <pc:docMk/>
            <pc:sldMk cId="2756881345" sldId="291"/>
            <ac:graphicFrameMk id="9" creationId="{00000000-0008-0000-0300-000003000000}"/>
          </ac:graphicFrameMkLst>
        </pc:graphicFrameChg>
      </pc:sldChg>
      <pc:sldChg chg="addSp delSp modSp mod modNotesTx">
        <pc:chgData name="Michaelsen, Børje" userId="c36523e3-11ed-4011-9a41-1983019c0634" providerId="ADAL" clId="{7917EACC-985B-42F8-9AE2-9D5EB3A09985}" dt="2024-08-05T09:28:10.747" v="22" actId="1037"/>
        <pc:sldMkLst>
          <pc:docMk/>
          <pc:sldMk cId="559240798" sldId="1093"/>
        </pc:sldMkLst>
        <pc:picChg chg="add mod">
          <ac:chgData name="Michaelsen, Børje" userId="c36523e3-11ed-4011-9a41-1983019c0634" providerId="ADAL" clId="{7917EACC-985B-42F8-9AE2-9D5EB3A09985}" dt="2024-08-05T09:28:10.747" v="22" actId="1037"/>
          <ac:picMkLst>
            <pc:docMk/>
            <pc:sldMk cId="559240798" sldId="1093"/>
            <ac:picMk id="2" creationId="{F6787450-2996-612B-064E-D3DE8247FFD8}"/>
          </ac:picMkLst>
        </pc:picChg>
        <pc:picChg chg="add mod">
          <ac:chgData name="Michaelsen, Børje" userId="c36523e3-11ed-4011-9a41-1983019c0634" providerId="ADAL" clId="{7917EACC-985B-42F8-9AE2-9D5EB3A09985}" dt="2024-08-05T09:28:03.194" v="11" actId="1037"/>
          <ac:picMkLst>
            <pc:docMk/>
            <pc:sldMk cId="559240798" sldId="1093"/>
            <ac:picMk id="3" creationId="{69215DC7-C2A0-D144-CF22-96BB7562DB28}"/>
          </ac:picMkLst>
        </pc:picChg>
        <pc:picChg chg="add mod">
          <ac:chgData name="Michaelsen, Børje" userId="c36523e3-11ed-4011-9a41-1983019c0634" providerId="ADAL" clId="{7917EACC-985B-42F8-9AE2-9D5EB3A09985}" dt="2024-08-05T09:28:08.270" v="20" actId="1037"/>
          <ac:picMkLst>
            <pc:docMk/>
            <pc:sldMk cId="559240798" sldId="1093"/>
            <ac:picMk id="4" creationId="{77CB7385-CFE7-F4C9-E4E5-E1A3D6358C32}"/>
          </ac:picMkLst>
        </pc:picChg>
        <pc:picChg chg="del">
          <ac:chgData name="Michaelsen, Børje" userId="c36523e3-11ed-4011-9a41-1983019c0634" providerId="ADAL" clId="{7917EACC-985B-42F8-9AE2-9D5EB3A09985}" dt="2024-08-05T09:27:33.804" v="4" actId="478"/>
          <ac:picMkLst>
            <pc:docMk/>
            <pc:sldMk cId="559240798" sldId="1093"/>
            <ac:picMk id="15" creationId="{B94E3CC2-C2DB-08CB-F037-5779F1641E11}"/>
          </ac:picMkLst>
        </pc:picChg>
        <pc:picChg chg="del">
          <ac:chgData name="Michaelsen, Børje" userId="c36523e3-11ed-4011-9a41-1983019c0634" providerId="ADAL" clId="{7917EACC-985B-42F8-9AE2-9D5EB3A09985}" dt="2024-08-05T09:27:33.804" v="4" actId="478"/>
          <ac:picMkLst>
            <pc:docMk/>
            <pc:sldMk cId="559240798" sldId="1093"/>
            <ac:picMk id="16" creationId="{559304D6-A2E1-009C-70D6-7CC9CE3557B8}"/>
          </ac:picMkLst>
        </pc:picChg>
        <pc:picChg chg="del">
          <ac:chgData name="Michaelsen, Børje" userId="c36523e3-11ed-4011-9a41-1983019c0634" providerId="ADAL" clId="{7917EACC-985B-42F8-9AE2-9D5EB3A09985}" dt="2024-08-05T09:27:33.804" v="4" actId="478"/>
          <ac:picMkLst>
            <pc:docMk/>
            <pc:sldMk cId="559240798" sldId="1093"/>
            <ac:picMk id="17" creationId="{3E1F10C3-D2D5-A24C-0553-29E26D333B6A}"/>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Frøystein, Oddmund" userId="S::oddmund.froystein@agderfk.no::f26153e0-b432-43d6-86cb-ef0c15d1b72a" providerId="AD" clId="Web-{BE16F19A-435C-4E5B-8FE0-4B16E362406F}"/>
    <pc:docChg chg="modSld">
      <pc:chgData name="Frøystein, Oddmund" userId="S::oddmund.froystein@agderfk.no::f26153e0-b432-43d6-86cb-ef0c15d1b72a" providerId="AD" clId="Web-{BE16F19A-435C-4E5B-8FE0-4B16E362406F}" dt="2022-03-08T09:11:06.794" v="1" actId="1076"/>
      <pc:docMkLst>
        <pc:docMk/>
      </pc:docMkLst>
      <pc:sldChg chg="modSp">
        <pc:chgData name="Frøystein, Oddmund" userId="S::oddmund.froystein@agderfk.no::f26153e0-b432-43d6-86cb-ef0c15d1b72a" providerId="AD" clId="Web-{BE16F19A-435C-4E5B-8FE0-4B16E362406F}" dt="2022-03-08T09:11:06.794" v="1" actId="1076"/>
        <pc:sldMkLst>
          <pc:docMk/>
          <pc:sldMk cId="1380386693" sldId="260"/>
        </pc:sldMkLst>
        <pc:picChg chg="mod">
          <ac:chgData name="Frøystein, Oddmund" userId="S::oddmund.froystein@agderfk.no::f26153e0-b432-43d6-86cb-ef0c15d1b72a" providerId="AD" clId="Web-{BE16F19A-435C-4E5B-8FE0-4B16E362406F}" dt="2022-03-08T09:11:06.794" v="1" actId="1076"/>
          <ac:picMkLst>
            <pc:docMk/>
            <pc:sldMk cId="1380386693" sldId="260"/>
            <ac:picMk id="4" creationId="{00000000-0000-0000-0000-000000000000}"/>
          </ac:picMkLst>
        </pc:picChg>
      </pc:sldChg>
    </pc:docChg>
  </pc:docChgLst>
  <pc:docChgLst>
    <pc:chgData name="Michaelsen, Børje" userId="c36523e3-11ed-4011-9a41-1983019c0634" providerId="ADAL" clId="{1353DCA9-B024-435C-8D87-18CC7439D0B8}"/>
    <pc:docChg chg="custSel addSld delSld modSld">
      <pc:chgData name="Michaelsen, Børje" userId="c36523e3-11ed-4011-9a41-1983019c0634" providerId="ADAL" clId="{1353DCA9-B024-435C-8D87-18CC7439D0B8}" dt="2023-10-10T11:30:26.615" v="1404" actId="13244"/>
      <pc:docMkLst>
        <pc:docMk/>
      </pc:docMkLst>
      <pc:sldChg chg="modSp mod">
        <pc:chgData name="Michaelsen, Børje" userId="c36523e3-11ed-4011-9a41-1983019c0634" providerId="ADAL" clId="{1353DCA9-B024-435C-8D87-18CC7439D0B8}" dt="2023-09-15T12:31:23.370" v="930"/>
        <pc:sldMkLst>
          <pc:docMk/>
          <pc:sldMk cId="1115595437" sldId="256"/>
        </pc:sldMkLst>
        <pc:spChg chg="mod">
          <ac:chgData name="Michaelsen, Børje" userId="c36523e3-11ed-4011-9a41-1983019c0634" providerId="ADAL" clId="{1353DCA9-B024-435C-8D87-18CC7439D0B8}" dt="2023-09-15T12:31:23.370" v="930"/>
          <ac:spMkLst>
            <pc:docMk/>
            <pc:sldMk cId="1115595437" sldId="256"/>
            <ac:spMk id="3" creationId="{00000000-0000-0000-0000-000000000000}"/>
          </ac:spMkLst>
        </pc:spChg>
        <pc:picChg chg="mod">
          <ac:chgData name="Michaelsen, Børje" userId="c36523e3-11ed-4011-9a41-1983019c0634" providerId="ADAL" clId="{1353DCA9-B024-435C-8D87-18CC7439D0B8}" dt="2023-09-15T12:18:06.236" v="599" actId="962"/>
          <ac:picMkLst>
            <pc:docMk/>
            <pc:sldMk cId="1115595437" sldId="256"/>
            <ac:picMk id="4" creationId="{00000000-0000-0000-0000-000000000000}"/>
          </ac:picMkLst>
        </pc:picChg>
      </pc:sldChg>
      <pc:sldChg chg="modSp mod modNotesTx">
        <pc:chgData name="Michaelsen, Børje" userId="c36523e3-11ed-4011-9a41-1983019c0634" providerId="ADAL" clId="{1353DCA9-B024-435C-8D87-18CC7439D0B8}" dt="2023-09-15T12:31:49.427" v="938"/>
        <pc:sldMkLst>
          <pc:docMk/>
          <pc:sldMk cId="1380386693" sldId="260"/>
        </pc:sldMkLst>
        <pc:graphicFrameChg chg="mod modGraphic">
          <ac:chgData name="Michaelsen, Børje" userId="c36523e3-11ed-4011-9a41-1983019c0634" providerId="ADAL" clId="{1353DCA9-B024-435C-8D87-18CC7439D0B8}" dt="2023-09-15T12:18:26.675" v="603"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1353DCA9-B024-435C-8D87-18CC7439D0B8}" dt="2023-09-15T12:19:05.720" v="612" actId="12385"/>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1353DCA9-B024-435C-8D87-18CC7439D0B8}" dt="2023-09-15T12:31:49.427" v="938"/>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1353DCA9-B024-435C-8D87-18CC7439D0B8}" dt="2023-09-15T12:31:45.745" v="937"/>
          <ac:graphicFrameMkLst>
            <pc:docMk/>
            <pc:sldMk cId="1380386693" sldId="260"/>
            <ac:graphicFrameMk id="10" creationId="{00000000-0000-0000-0000-000000000000}"/>
          </ac:graphicFrameMkLst>
        </pc:graphicFrameChg>
        <pc:picChg chg="mod">
          <ac:chgData name="Michaelsen, Børje" userId="c36523e3-11ed-4011-9a41-1983019c0634" providerId="ADAL" clId="{1353DCA9-B024-435C-8D87-18CC7439D0B8}" dt="2023-09-15T12:31:39.863" v="935"/>
          <ac:picMkLst>
            <pc:docMk/>
            <pc:sldMk cId="1380386693" sldId="260"/>
            <ac:picMk id="4" creationId="{00000000-0000-0000-0000-000000000000}"/>
          </ac:picMkLst>
        </pc:picChg>
        <pc:picChg chg="mod">
          <ac:chgData name="Michaelsen, Børje" userId="c36523e3-11ed-4011-9a41-1983019c0634" providerId="ADAL" clId="{1353DCA9-B024-435C-8D87-18CC7439D0B8}" dt="2023-09-15T12:19:19.211" v="614" actId="962"/>
          <ac:picMkLst>
            <pc:docMk/>
            <pc:sldMk cId="1380386693" sldId="260"/>
            <ac:picMk id="6" creationId="{00000000-0000-0000-0000-000000000000}"/>
          </ac:picMkLst>
        </pc:picChg>
      </pc:sldChg>
      <pc:sldChg chg="modSp mod">
        <pc:chgData name="Michaelsen, Børje" userId="c36523e3-11ed-4011-9a41-1983019c0634" providerId="ADAL" clId="{1353DCA9-B024-435C-8D87-18CC7439D0B8}" dt="2023-09-15T12:23:51.970" v="777" actId="962"/>
        <pc:sldMkLst>
          <pc:docMk/>
          <pc:sldMk cId="1502201355" sldId="262"/>
        </pc:sldMkLst>
        <pc:picChg chg="mod">
          <ac:chgData name="Michaelsen, Børje" userId="c36523e3-11ed-4011-9a41-1983019c0634" providerId="ADAL" clId="{1353DCA9-B024-435C-8D87-18CC7439D0B8}" dt="2023-09-15T12:23:35.347" v="770" actId="962"/>
          <ac:picMkLst>
            <pc:docMk/>
            <pc:sldMk cId="1502201355" sldId="262"/>
            <ac:picMk id="4" creationId="{00000000-0000-0000-0000-000000000000}"/>
          </ac:picMkLst>
        </pc:picChg>
        <pc:picChg chg="mod">
          <ac:chgData name="Michaelsen, Børje" userId="c36523e3-11ed-4011-9a41-1983019c0634" providerId="ADAL" clId="{1353DCA9-B024-435C-8D87-18CC7439D0B8}" dt="2023-09-15T12:23:36.883" v="771" actId="962"/>
          <ac:picMkLst>
            <pc:docMk/>
            <pc:sldMk cId="1502201355" sldId="262"/>
            <ac:picMk id="5" creationId="{00000000-0000-0000-0000-000000000000}"/>
          </ac:picMkLst>
        </pc:picChg>
        <pc:picChg chg="mod">
          <ac:chgData name="Michaelsen, Børje" userId="c36523e3-11ed-4011-9a41-1983019c0634" providerId="ADAL" clId="{1353DCA9-B024-435C-8D87-18CC7439D0B8}" dt="2023-09-15T12:23:39.970" v="772" actId="962"/>
          <ac:picMkLst>
            <pc:docMk/>
            <pc:sldMk cId="1502201355" sldId="262"/>
            <ac:picMk id="6" creationId="{00000000-0000-0000-0000-000000000000}"/>
          </ac:picMkLst>
        </pc:picChg>
        <pc:picChg chg="mod">
          <ac:chgData name="Michaelsen, Børje" userId="c36523e3-11ed-4011-9a41-1983019c0634" providerId="ADAL" clId="{1353DCA9-B024-435C-8D87-18CC7439D0B8}" dt="2023-09-15T12:23:41.652" v="773" actId="962"/>
          <ac:picMkLst>
            <pc:docMk/>
            <pc:sldMk cId="1502201355" sldId="262"/>
            <ac:picMk id="7" creationId="{00000000-0000-0000-0000-000000000000}"/>
          </ac:picMkLst>
        </pc:picChg>
        <pc:picChg chg="mod">
          <ac:chgData name="Michaelsen, Børje" userId="c36523e3-11ed-4011-9a41-1983019c0634" providerId="ADAL" clId="{1353DCA9-B024-435C-8D87-18CC7439D0B8}" dt="2023-09-15T12:23:45.722" v="774" actId="962"/>
          <ac:picMkLst>
            <pc:docMk/>
            <pc:sldMk cId="1502201355" sldId="262"/>
            <ac:picMk id="8" creationId="{00000000-0000-0000-0000-000000000000}"/>
          </ac:picMkLst>
        </pc:picChg>
        <pc:picChg chg="mod">
          <ac:chgData name="Michaelsen, Børje" userId="c36523e3-11ed-4011-9a41-1983019c0634" providerId="ADAL" clId="{1353DCA9-B024-435C-8D87-18CC7439D0B8}" dt="2023-09-15T12:23:47.731" v="775" actId="962"/>
          <ac:picMkLst>
            <pc:docMk/>
            <pc:sldMk cId="1502201355" sldId="262"/>
            <ac:picMk id="9" creationId="{00000000-0000-0000-0000-000000000000}"/>
          </ac:picMkLst>
        </pc:picChg>
        <pc:picChg chg="mod">
          <ac:chgData name="Michaelsen, Børje" userId="c36523e3-11ed-4011-9a41-1983019c0634" providerId="ADAL" clId="{1353DCA9-B024-435C-8D87-18CC7439D0B8}" dt="2023-09-15T12:23:49.873" v="776" actId="962"/>
          <ac:picMkLst>
            <pc:docMk/>
            <pc:sldMk cId="1502201355" sldId="262"/>
            <ac:picMk id="10" creationId="{00000000-0000-0000-0000-000000000000}"/>
          </ac:picMkLst>
        </pc:picChg>
        <pc:picChg chg="mod">
          <ac:chgData name="Michaelsen, Børje" userId="c36523e3-11ed-4011-9a41-1983019c0634" providerId="ADAL" clId="{1353DCA9-B024-435C-8D87-18CC7439D0B8}" dt="2023-09-15T12:23:51.970" v="777" actId="962"/>
          <ac:picMkLst>
            <pc:docMk/>
            <pc:sldMk cId="1502201355" sldId="262"/>
            <ac:picMk id="11" creationId="{00000000-0000-0000-0000-000000000000}"/>
          </ac:picMkLst>
        </pc:picChg>
      </pc:sldChg>
      <pc:sldChg chg="addSp delSp modSp mod">
        <pc:chgData name="Michaelsen, Børje" userId="c36523e3-11ed-4011-9a41-1983019c0634" providerId="ADAL" clId="{1353DCA9-B024-435C-8D87-18CC7439D0B8}" dt="2023-09-15T12:34:05.237" v="1010"/>
        <pc:sldMkLst>
          <pc:docMk/>
          <pc:sldMk cId="3237931907" sldId="263"/>
        </pc:sldMkLst>
        <pc:spChg chg="mod">
          <ac:chgData name="Michaelsen, Børje" userId="c36523e3-11ed-4011-9a41-1983019c0634" providerId="ADAL" clId="{1353DCA9-B024-435C-8D87-18CC7439D0B8}" dt="2023-09-15T12:33:58.019" v="1009" actId="1076"/>
          <ac:spMkLst>
            <pc:docMk/>
            <pc:sldMk cId="3237931907" sldId="263"/>
            <ac:spMk id="2" creationId="{00000000-0000-0000-0000-000000000000}"/>
          </ac:spMkLst>
        </pc:spChg>
        <pc:spChg chg="mod">
          <ac:chgData name="Michaelsen, Børje" userId="c36523e3-11ed-4011-9a41-1983019c0634" providerId="ADAL" clId="{1353DCA9-B024-435C-8D87-18CC7439D0B8}" dt="2023-09-13T11:03:33.980" v="580" actId="1035"/>
          <ac:spMkLst>
            <pc:docMk/>
            <pc:sldMk cId="3237931907" sldId="263"/>
            <ac:spMk id="10" creationId="{00000000-0000-0000-0000-000000000000}"/>
          </ac:spMkLst>
        </pc:spChg>
        <pc:graphicFrameChg chg="del">
          <ac:chgData name="Michaelsen, Børje" userId="c36523e3-11ed-4011-9a41-1983019c0634" providerId="ADAL" clId="{1353DCA9-B024-435C-8D87-18CC7439D0B8}" dt="2023-09-13T11:02:04.693" v="524"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1353DCA9-B024-435C-8D87-18CC7439D0B8}" dt="2023-09-15T12:34:05.237" v="1010"/>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1353DCA9-B024-435C-8D87-18CC7439D0B8}" dt="2023-09-15T12:22:43.523" v="763"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1353DCA9-B024-435C-8D87-18CC7439D0B8}" dt="2023-09-15T12:30:06.296" v="926" actId="207"/>
          <ac:graphicFrameMkLst>
            <pc:docMk/>
            <pc:sldMk cId="3237931907" sldId="263"/>
            <ac:graphicFrameMk id="6" creationId="{220F3C28-7AF8-D624-1435-D631ADBDA149}"/>
          </ac:graphicFrameMkLst>
        </pc:graphicFrameChg>
        <pc:graphicFrameChg chg="del">
          <ac:chgData name="Michaelsen, Børje" userId="c36523e3-11ed-4011-9a41-1983019c0634" providerId="ADAL" clId="{1353DCA9-B024-435C-8D87-18CC7439D0B8}" dt="2023-09-13T11:00:51.929" v="515"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1353DCA9-B024-435C-8D87-18CC7439D0B8}" dt="2023-09-13T11:01:34.666" v="519"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1353DCA9-B024-435C-8D87-18CC7439D0B8}" dt="2023-09-15T12:27:05.290" v="879" actId="962"/>
        <pc:sldMkLst>
          <pc:docMk/>
          <pc:sldMk cId="445425979" sldId="264"/>
        </pc:sldMkLst>
        <pc:picChg chg="mod">
          <ac:chgData name="Michaelsen, Børje" userId="c36523e3-11ed-4011-9a41-1983019c0634" providerId="ADAL" clId="{1353DCA9-B024-435C-8D87-18CC7439D0B8}" dt="2023-09-15T12:26:57.321" v="876" actId="962"/>
          <ac:picMkLst>
            <pc:docMk/>
            <pc:sldMk cId="445425979" sldId="264"/>
            <ac:picMk id="4" creationId="{00000000-0000-0000-0000-000000000000}"/>
          </ac:picMkLst>
        </pc:picChg>
        <pc:picChg chg="mod">
          <ac:chgData name="Michaelsen, Børje" userId="c36523e3-11ed-4011-9a41-1983019c0634" providerId="ADAL" clId="{1353DCA9-B024-435C-8D87-18CC7439D0B8}" dt="2023-09-15T12:26:59.121" v="877" actId="962"/>
          <ac:picMkLst>
            <pc:docMk/>
            <pc:sldMk cId="445425979" sldId="264"/>
            <ac:picMk id="5" creationId="{00000000-0000-0000-0000-000000000000}"/>
          </ac:picMkLst>
        </pc:picChg>
        <pc:picChg chg="mod">
          <ac:chgData name="Michaelsen, Børje" userId="c36523e3-11ed-4011-9a41-1983019c0634" providerId="ADAL" clId="{1353DCA9-B024-435C-8D87-18CC7439D0B8}" dt="2023-09-15T12:27:03.162" v="878" actId="962"/>
          <ac:picMkLst>
            <pc:docMk/>
            <pc:sldMk cId="445425979" sldId="264"/>
            <ac:picMk id="6" creationId="{00000000-0000-0000-0000-000000000000}"/>
          </ac:picMkLst>
        </pc:picChg>
        <pc:picChg chg="mod">
          <ac:chgData name="Michaelsen, Børje" userId="c36523e3-11ed-4011-9a41-1983019c0634" providerId="ADAL" clId="{1353DCA9-B024-435C-8D87-18CC7439D0B8}" dt="2023-09-15T12:27:05.290" v="879" actId="962"/>
          <ac:picMkLst>
            <pc:docMk/>
            <pc:sldMk cId="445425979" sldId="264"/>
            <ac:picMk id="7" creationId="{00000000-0000-0000-0000-000000000000}"/>
          </ac:picMkLst>
        </pc:picChg>
      </pc:sldChg>
      <pc:sldChg chg="modSp mod">
        <pc:chgData name="Michaelsen, Børje" userId="c36523e3-11ed-4011-9a41-1983019c0634" providerId="ADAL" clId="{1353DCA9-B024-435C-8D87-18CC7439D0B8}" dt="2023-09-15T12:21:19.458" v="716" actId="962"/>
        <pc:sldMkLst>
          <pc:docMk/>
          <pc:sldMk cId="2441531406" sldId="267"/>
        </pc:sldMkLst>
        <pc:picChg chg="mod">
          <ac:chgData name="Michaelsen, Børje" userId="c36523e3-11ed-4011-9a41-1983019c0634" providerId="ADAL" clId="{1353DCA9-B024-435C-8D87-18CC7439D0B8}" dt="2023-09-15T12:21:12.730" v="713" actId="962"/>
          <ac:picMkLst>
            <pc:docMk/>
            <pc:sldMk cId="2441531406" sldId="267"/>
            <ac:picMk id="4" creationId="{00000000-0000-0000-0000-000000000000}"/>
          </ac:picMkLst>
        </pc:picChg>
        <pc:picChg chg="mod">
          <ac:chgData name="Michaelsen, Børje" userId="c36523e3-11ed-4011-9a41-1983019c0634" providerId="ADAL" clId="{1353DCA9-B024-435C-8D87-18CC7439D0B8}" dt="2023-09-15T12:21:14.787" v="714" actId="962"/>
          <ac:picMkLst>
            <pc:docMk/>
            <pc:sldMk cId="2441531406" sldId="267"/>
            <ac:picMk id="5" creationId="{00000000-0000-0000-0000-000000000000}"/>
          </ac:picMkLst>
        </pc:picChg>
        <pc:picChg chg="mod">
          <ac:chgData name="Michaelsen, Børje" userId="c36523e3-11ed-4011-9a41-1983019c0634" providerId="ADAL" clId="{1353DCA9-B024-435C-8D87-18CC7439D0B8}" dt="2023-09-15T12:21:17.716" v="715" actId="962"/>
          <ac:picMkLst>
            <pc:docMk/>
            <pc:sldMk cId="2441531406" sldId="267"/>
            <ac:picMk id="6" creationId="{00000000-0000-0000-0000-000000000000}"/>
          </ac:picMkLst>
        </pc:picChg>
        <pc:picChg chg="mod">
          <ac:chgData name="Michaelsen, Børje" userId="c36523e3-11ed-4011-9a41-1983019c0634" providerId="ADAL" clId="{1353DCA9-B024-435C-8D87-18CC7439D0B8}" dt="2023-09-15T12:21:19.458" v="716" actId="962"/>
          <ac:picMkLst>
            <pc:docMk/>
            <pc:sldMk cId="2441531406" sldId="267"/>
            <ac:picMk id="7" creationId="{00000000-0000-0000-0000-000000000000}"/>
          </ac:picMkLst>
        </pc:picChg>
      </pc:sldChg>
      <pc:sldChg chg="addSp modSp mod">
        <pc:chgData name="Michaelsen, Børje" userId="c36523e3-11ed-4011-9a41-1983019c0634" providerId="ADAL" clId="{1353DCA9-B024-435C-8D87-18CC7439D0B8}" dt="2023-09-29T13:23:19.008" v="1262"/>
        <pc:sldMkLst>
          <pc:docMk/>
          <pc:sldMk cId="394652420" sldId="268"/>
        </pc:sldMkLst>
        <pc:spChg chg="add mod">
          <ac:chgData name="Michaelsen, Børje" userId="c36523e3-11ed-4011-9a41-1983019c0634" providerId="ADAL" clId="{1353DCA9-B024-435C-8D87-18CC7439D0B8}" dt="2023-09-29T13:23:19.008" v="1262"/>
          <ac:spMkLst>
            <pc:docMk/>
            <pc:sldMk cId="394652420" sldId="268"/>
            <ac:spMk id="4" creationId="{420EECBC-19E5-B6BA-FCCE-EB1A5AD279AD}"/>
          </ac:spMkLst>
        </pc:spChg>
        <pc:picChg chg="mod">
          <ac:chgData name="Michaelsen, Børje" userId="c36523e3-11ed-4011-9a41-1983019c0634" providerId="ADAL" clId="{1353DCA9-B024-435C-8D87-18CC7439D0B8}" dt="2023-09-15T12:36:40.126" v="1030"/>
          <ac:picMkLst>
            <pc:docMk/>
            <pc:sldMk cId="394652420" sldId="268"/>
            <ac:picMk id="6" creationId="{00000000-0000-0000-0000-000000000000}"/>
          </ac:picMkLst>
        </pc:picChg>
      </pc:sldChg>
      <pc:sldChg chg="addSp delSp modSp mod modNotesTx">
        <pc:chgData name="Michaelsen, Børje" userId="c36523e3-11ed-4011-9a41-1983019c0634" providerId="ADAL" clId="{1353DCA9-B024-435C-8D87-18CC7439D0B8}" dt="2023-09-15T12:37:04.612" v="1037" actId="962"/>
        <pc:sldMkLst>
          <pc:docMk/>
          <pc:sldMk cId="1763573476" sldId="269"/>
        </pc:sldMkLst>
        <pc:spChg chg="mod">
          <ac:chgData name="Michaelsen, Børje" userId="c36523e3-11ed-4011-9a41-1983019c0634" providerId="ADAL" clId="{1353DCA9-B024-435C-8D87-18CC7439D0B8}" dt="2023-08-30T07:40:13.440" v="119" actId="14100"/>
          <ac:spMkLst>
            <pc:docMk/>
            <pc:sldMk cId="1763573476" sldId="269"/>
            <ac:spMk id="3" creationId="{00000000-0000-0000-0000-000000000000}"/>
          </ac:spMkLst>
        </pc:spChg>
        <pc:spChg chg="add mod">
          <ac:chgData name="Michaelsen, Børje" userId="c36523e3-11ed-4011-9a41-1983019c0634" providerId="ADAL" clId="{1353DCA9-B024-435C-8D87-18CC7439D0B8}" dt="2023-08-30T07:40:17.672" v="135" actId="1035"/>
          <ac:spMkLst>
            <pc:docMk/>
            <pc:sldMk cId="1763573476" sldId="269"/>
            <ac:spMk id="5" creationId="{50A30063-D2D0-217B-EA31-8BE8EC9C0C9B}"/>
          </ac:spMkLst>
        </pc:spChg>
        <pc:graphicFrameChg chg="add mod">
          <ac:chgData name="Michaelsen, Børje" userId="c36523e3-11ed-4011-9a41-1983019c0634" providerId="ADAL" clId="{1353DCA9-B024-435C-8D87-18CC7439D0B8}" dt="2023-09-15T12:36:53.326" v="1031"/>
          <ac:graphicFrameMkLst>
            <pc:docMk/>
            <pc:sldMk cId="1763573476" sldId="269"/>
            <ac:graphicFrameMk id="6" creationId="{6B06334F-3CFB-2BC1-9232-C53348BEC424}"/>
          </ac:graphicFrameMkLst>
        </pc:graphicFrameChg>
        <pc:picChg chg="del">
          <ac:chgData name="Michaelsen, Børje" userId="c36523e3-11ed-4011-9a41-1983019c0634" providerId="ADAL" clId="{1353DCA9-B024-435C-8D87-18CC7439D0B8}" dt="2023-08-30T07:40:19.599" v="136" actId="478"/>
          <ac:picMkLst>
            <pc:docMk/>
            <pc:sldMk cId="1763573476" sldId="269"/>
            <ac:picMk id="4" creationId="{00000000-0000-0000-0000-000000000000}"/>
          </ac:picMkLst>
        </pc:picChg>
        <pc:picChg chg="add mod">
          <ac:chgData name="Michaelsen, Børje" userId="c36523e3-11ed-4011-9a41-1983019c0634" providerId="ADAL" clId="{1353DCA9-B024-435C-8D87-18CC7439D0B8}" dt="2023-09-15T12:37:01.608" v="1032" actId="962"/>
          <ac:picMkLst>
            <pc:docMk/>
            <pc:sldMk cId="1763573476" sldId="269"/>
            <ac:picMk id="7" creationId="{5CF0BB85-0124-EA78-C11C-5EB1CE80B45B}"/>
          </ac:picMkLst>
        </pc:picChg>
        <pc:picChg chg="add mod">
          <ac:chgData name="Michaelsen, Børje" userId="c36523e3-11ed-4011-9a41-1983019c0634" providerId="ADAL" clId="{1353DCA9-B024-435C-8D87-18CC7439D0B8}" dt="2023-09-15T12:37:02.349" v="1033" actId="962"/>
          <ac:picMkLst>
            <pc:docMk/>
            <pc:sldMk cId="1763573476" sldId="269"/>
            <ac:picMk id="8" creationId="{79D6DB5F-6314-3CF5-2C05-C58B8020AC76}"/>
          </ac:picMkLst>
        </pc:picChg>
        <pc:picChg chg="add mod">
          <ac:chgData name="Michaelsen, Børje" userId="c36523e3-11ed-4011-9a41-1983019c0634" providerId="ADAL" clId="{1353DCA9-B024-435C-8D87-18CC7439D0B8}" dt="2023-09-15T12:37:02.879" v="1034" actId="962"/>
          <ac:picMkLst>
            <pc:docMk/>
            <pc:sldMk cId="1763573476" sldId="269"/>
            <ac:picMk id="9" creationId="{CA07E395-B064-B313-EEB1-7F9BC97A424A}"/>
          </ac:picMkLst>
        </pc:picChg>
        <pc:picChg chg="add mod">
          <ac:chgData name="Michaelsen, Børje" userId="c36523e3-11ed-4011-9a41-1983019c0634" providerId="ADAL" clId="{1353DCA9-B024-435C-8D87-18CC7439D0B8}" dt="2023-09-15T12:37:03.486" v="1035" actId="962"/>
          <ac:picMkLst>
            <pc:docMk/>
            <pc:sldMk cId="1763573476" sldId="269"/>
            <ac:picMk id="10" creationId="{1F64024E-C02E-6A03-AF5C-8A36E19E5D84}"/>
          </ac:picMkLst>
        </pc:picChg>
        <pc:picChg chg="add mod">
          <ac:chgData name="Michaelsen, Børje" userId="c36523e3-11ed-4011-9a41-1983019c0634" providerId="ADAL" clId="{1353DCA9-B024-435C-8D87-18CC7439D0B8}" dt="2023-09-15T12:37:04.045" v="1036" actId="962"/>
          <ac:picMkLst>
            <pc:docMk/>
            <pc:sldMk cId="1763573476" sldId="269"/>
            <ac:picMk id="11" creationId="{2925D0E4-8D97-4802-F218-8FB3B59CE380}"/>
          </ac:picMkLst>
        </pc:picChg>
        <pc:picChg chg="add mod">
          <ac:chgData name="Michaelsen, Børje" userId="c36523e3-11ed-4011-9a41-1983019c0634" providerId="ADAL" clId="{1353DCA9-B024-435C-8D87-18CC7439D0B8}" dt="2023-09-15T12:37:04.612" v="1037" actId="962"/>
          <ac:picMkLst>
            <pc:docMk/>
            <pc:sldMk cId="1763573476" sldId="269"/>
            <ac:picMk id="12" creationId="{633A7357-4273-2288-410C-996C8BA1B85B}"/>
          </ac:picMkLst>
        </pc:picChg>
      </pc:sldChg>
      <pc:sldChg chg="addSp delSp modSp mod">
        <pc:chgData name="Michaelsen, Børje" userId="c36523e3-11ed-4011-9a41-1983019c0634" providerId="ADAL" clId="{1353DCA9-B024-435C-8D87-18CC7439D0B8}" dt="2023-09-15T12:29:28.368" v="921" actId="12385"/>
        <pc:sldMkLst>
          <pc:docMk/>
          <pc:sldMk cId="1348694183" sldId="272"/>
        </pc:sldMkLst>
        <pc:spChg chg="del">
          <ac:chgData name="Michaelsen, Børje" userId="c36523e3-11ed-4011-9a41-1983019c0634" providerId="ADAL" clId="{1353DCA9-B024-435C-8D87-18CC7439D0B8}" dt="2023-08-28T07:24:34.776" v="65" actId="478"/>
          <ac:spMkLst>
            <pc:docMk/>
            <pc:sldMk cId="1348694183" sldId="272"/>
            <ac:spMk id="7" creationId="{00000000-0000-0000-0000-000000000000}"/>
          </ac:spMkLst>
        </pc:spChg>
        <pc:spChg chg="add mod">
          <ac:chgData name="Michaelsen, Børje" userId="c36523e3-11ed-4011-9a41-1983019c0634" providerId="ADAL" clId="{1353DCA9-B024-435C-8D87-18CC7439D0B8}" dt="2023-08-28T07:24:55.304" v="75" actId="1038"/>
          <ac:spMkLst>
            <pc:docMk/>
            <pc:sldMk cId="1348694183" sldId="272"/>
            <ac:spMk id="8" creationId="{2BA797F3-0E2A-5E7C-A852-4B94EA1FD495}"/>
          </ac:spMkLst>
        </pc:spChg>
        <pc:graphicFrameChg chg="mod modGraphic">
          <ac:chgData name="Michaelsen, Børje" userId="c36523e3-11ed-4011-9a41-1983019c0634" providerId="ADAL" clId="{1353DCA9-B024-435C-8D87-18CC7439D0B8}" dt="2023-09-15T12:29:28.368" v="921" actId="12385"/>
          <ac:graphicFrameMkLst>
            <pc:docMk/>
            <pc:sldMk cId="1348694183" sldId="272"/>
            <ac:graphicFrameMk id="6" creationId="{00000000-0000-0000-0000-000000000000}"/>
          </ac:graphicFrameMkLst>
        </pc:graphicFrameChg>
        <pc:picChg chg="del">
          <ac:chgData name="Michaelsen, Børje" userId="c36523e3-11ed-4011-9a41-1983019c0634" providerId="ADAL" clId="{1353DCA9-B024-435C-8D87-18CC7439D0B8}" dt="2023-08-28T07:24:37.215" v="66" actId="478"/>
          <ac:picMkLst>
            <pc:docMk/>
            <pc:sldMk cId="1348694183" sldId="272"/>
            <ac:picMk id="3" creationId="{00000000-0000-0000-0000-000000000000}"/>
          </ac:picMkLst>
        </pc:picChg>
        <pc:picChg chg="add mod">
          <ac:chgData name="Michaelsen, Børje" userId="c36523e3-11ed-4011-9a41-1983019c0634" providerId="ADAL" clId="{1353DCA9-B024-435C-8D87-18CC7439D0B8}" dt="2023-09-15T12:21:30.003" v="718" actId="962"/>
          <ac:picMkLst>
            <pc:docMk/>
            <pc:sldMk cId="1348694183" sldId="272"/>
            <ac:picMk id="4" creationId="{BCAB8050-44B6-9B36-F50E-841EA3FDC272}"/>
          </ac:picMkLst>
        </pc:picChg>
      </pc:sldChg>
      <pc:sldChg chg="modSp mod">
        <pc:chgData name="Michaelsen, Børje" userId="c36523e3-11ed-4011-9a41-1983019c0634" providerId="ADAL" clId="{1353DCA9-B024-435C-8D87-18CC7439D0B8}" dt="2023-09-22T09:40:38.519" v="1136" actId="962"/>
        <pc:sldMkLst>
          <pc:docMk/>
          <pc:sldMk cId="2044844844" sldId="273"/>
        </pc:sldMkLst>
        <pc:spChg chg="mod">
          <ac:chgData name="Michaelsen, Børje" userId="c36523e3-11ed-4011-9a41-1983019c0634" providerId="ADAL" clId="{1353DCA9-B024-435C-8D87-18CC7439D0B8}" dt="2023-09-15T12:32:21.501" v="943" actId="120"/>
          <ac:spMkLst>
            <pc:docMk/>
            <pc:sldMk cId="2044844844" sldId="273"/>
            <ac:spMk id="2" creationId="{00000000-0000-0000-0000-000000000000}"/>
          </ac:spMkLst>
        </pc:spChg>
        <pc:spChg chg="mod">
          <ac:chgData name="Michaelsen, Børje" userId="c36523e3-11ed-4011-9a41-1983019c0634" providerId="ADAL" clId="{1353DCA9-B024-435C-8D87-18CC7439D0B8}" dt="2023-09-15T12:32:30.190" v="944"/>
          <ac:spMkLst>
            <pc:docMk/>
            <pc:sldMk cId="2044844844" sldId="273"/>
            <ac:spMk id="5" creationId="{00000000-0000-0000-0000-000000000000}"/>
          </ac:spMkLst>
        </pc:spChg>
        <pc:picChg chg="mod">
          <ac:chgData name="Michaelsen, Børje" userId="c36523e3-11ed-4011-9a41-1983019c0634" providerId="ADAL" clId="{1353DCA9-B024-435C-8D87-18CC7439D0B8}" dt="2023-09-22T09:40:38.519" v="1136" actId="962"/>
          <ac:picMkLst>
            <pc:docMk/>
            <pc:sldMk cId="2044844844" sldId="273"/>
            <ac:picMk id="4" creationId="{00000000-0000-0000-0000-000000000000}"/>
          </ac:picMkLst>
        </pc:picChg>
      </pc:sldChg>
      <pc:sldChg chg="addSp modSp mod">
        <pc:chgData name="Michaelsen, Børje" userId="c36523e3-11ed-4011-9a41-1983019c0634" providerId="ADAL" clId="{1353DCA9-B024-435C-8D87-18CC7439D0B8}" dt="2023-09-29T13:22:32.397" v="1238"/>
        <pc:sldMkLst>
          <pc:docMk/>
          <pc:sldMk cId="340623003" sldId="274"/>
        </pc:sldMkLst>
        <pc:spChg chg="mod">
          <ac:chgData name="Michaelsen, Børje" userId="c36523e3-11ed-4011-9a41-1983019c0634" providerId="ADAL" clId="{1353DCA9-B024-435C-8D87-18CC7439D0B8}" dt="2023-09-15T12:31:59.913" v="939" actId="1076"/>
          <ac:spMkLst>
            <pc:docMk/>
            <pc:sldMk cId="340623003" sldId="274"/>
            <ac:spMk id="2" creationId="{00000000-0000-0000-0000-000000000000}"/>
          </ac:spMkLst>
        </pc:spChg>
        <pc:spChg chg="add mod">
          <ac:chgData name="Michaelsen, Børje" userId="c36523e3-11ed-4011-9a41-1983019c0634" providerId="ADAL" clId="{1353DCA9-B024-435C-8D87-18CC7439D0B8}" dt="2023-09-29T13:22:32.397" v="1238"/>
          <ac:spMkLst>
            <pc:docMk/>
            <pc:sldMk cId="340623003" sldId="274"/>
            <ac:spMk id="5" creationId="{94B3E9C2-7E06-C0DC-FD1F-AB81B87D8389}"/>
          </ac:spMkLst>
        </pc:spChg>
        <pc:graphicFrameChg chg="mod">
          <ac:chgData name="Michaelsen, Børje" userId="c36523e3-11ed-4011-9a41-1983019c0634" providerId="ADAL" clId="{1353DCA9-B024-435C-8D87-18CC7439D0B8}" dt="2023-09-15T12:32:03.602" v="941"/>
          <ac:graphicFrameMkLst>
            <pc:docMk/>
            <pc:sldMk cId="340623003" sldId="274"/>
            <ac:graphicFrameMk id="9" creationId="{00000000-0008-0000-0100-000002000000}"/>
          </ac:graphicFrameMkLst>
        </pc:graphicFrameChg>
        <pc:picChg chg="mod">
          <ac:chgData name="Michaelsen, Børje" userId="c36523e3-11ed-4011-9a41-1983019c0634" providerId="ADAL" clId="{1353DCA9-B024-435C-8D87-18CC7439D0B8}" dt="2023-09-15T12:32:08.764" v="942"/>
          <ac:picMkLst>
            <pc:docMk/>
            <pc:sldMk cId="340623003" sldId="274"/>
            <ac:picMk id="3" creationId="{00000000-0000-0000-0000-000000000000}"/>
          </ac:picMkLst>
        </pc:picChg>
      </pc:sldChg>
      <pc:sldChg chg="addSp delSp modSp mod modNotesTx">
        <pc:chgData name="Michaelsen, Børje" userId="c36523e3-11ed-4011-9a41-1983019c0634" providerId="ADAL" clId="{1353DCA9-B024-435C-8D87-18CC7439D0B8}" dt="2023-09-15T12:36:03.022" v="1027"/>
        <pc:sldMkLst>
          <pc:docMk/>
          <pc:sldMk cId="4110371661" sldId="275"/>
        </pc:sldMkLst>
        <pc:spChg chg="add mod">
          <ac:chgData name="Michaelsen, Børje" userId="c36523e3-11ed-4011-9a41-1983019c0634" providerId="ADAL" clId="{1353DCA9-B024-435C-8D87-18CC7439D0B8}" dt="2023-08-29T06:48:58.208" v="117" actId="1076"/>
          <ac:spMkLst>
            <pc:docMk/>
            <pc:sldMk cId="4110371661" sldId="275"/>
            <ac:spMk id="4" creationId="{716A21C8-BDA4-31B8-B213-A207A51DB603}"/>
          </ac:spMkLst>
        </pc:spChg>
        <pc:spChg chg="del">
          <ac:chgData name="Michaelsen, Børje" userId="c36523e3-11ed-4011-9a41-1983019c0634" providerId="ADAL" clId="{1353DCA9-B024-435C-8D87-18CC7439D0B8}" dt="2023-08-29T06:47:55.097" v="108" actId="478"/>
          <ac:spMkLst>
            <pc:docMk/>
            <pc:sldMk cId="4110371661" sldId="275"/>
            <ac:spMk id="9" creationId="{00000000-0000-0000-0000-000000000000}"/>
          </ac:spMkLst>
        </pc:spChg>
        <pc:graphicFrameChg chg="add mod">
          <ac:chgData name="Michaelsen, Børje" userId="c36523e3-11ed-4011-9a41-1983019c0634" providerId="ADAL" clId="{1353DCA9-B024-435C-8D87-18CC7439D0B8}" dt="2023-09-15T12:36:03.022" v="1027"/>
          <ac:graphicFrameMkLst>
            <pc:docMk/>
            <pc:sldMk cId="4110371661" sldId="275"/>
            <ac:graphicFrameMk id="5" creationId="{A9AB4960-5BA5-6AF9-F3ED-65DFE4591263}"/>
          </ac:graphicFrameMkLst>
        </pc:graphicFrameChg>
        <pc:graphicFrameChg chg="del">
          <ac:chgData name="Michaelsen, Børje" userId="c36523e3-11ed-4011-9a41-1983019c0634" providerId="ADAL" clId="{1353DCA9-B024-435C-8D87-18CC7439D0B8}" dt="2023-08-29T06:48:06.340" v="111"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1353DCA9-B024-435C-8D87-18CC7439D0B8}" dt="2023-10-10T11:26:42.744" v="1267" actId="1076"/>
        <pc:sldMkLst>
          <pc:docMk/>
          <pc:sldMk cId="768537486" sldId="276"/>
        </pc:sldMkLst>
        <pc:spChg chg="mod ord">
          <ac:chgData name="Michaelsen, Børje" userId="c36523e3-11ed-4011-9a41-1983019c0634" providerId="ADAL" clId="{1353DCA9-B024-435C-8D87-18CC7439D0B8}" dt="2023-10-10T11:26:42.744" v="1267" actId="1076"/>
          <ac:spMkLst>
            <pc:docMk/>
            <pc:sldMk cId="768537486" sldId="276"/>
            <ac:spMk id="2" creationId="{00000000-0000-0000-0000-000000000000}"/>
          </ac:spMkLst>
        </pc:spChg>
        <pc:spChg chg="add mod">
          <ac:chgData name="Michaelsen, Børje" userId="c36523e3-11ed-4011-9a41-1983019c0634" providerId="ADAL" clId="{1353DCA9-B024-435C-8D87-18CC7439D0B8}" dt="2023-08-28T08:46:13.680" v="90"/>
          <ac:spMkLst>
            <pc:docMk/>
            <pc:sldMk cId="768537486" sldId="276"/>
            <ac:spMk id="3" creationId="{4D9BC9D7-F95F-D798-B8C9-7CA2F5292364}"/>
          </ac:spMkLst>
        </pc:spChg>
        <pc:spChg chg="del">
          <ac:chgData name="Michaelsen, Børje" userId="c36523e3-11ed-4011-9a41-1983019c0634" providerId="ADAL" clId="{1353DCA9-B024-435C-8D87-18CC7439D0B8}" dt="2023-08-28T08:46:08.488" v="89" actId="478"/>
          <ac:spMkLst>
            <pc:docMk/>
            <pc:sldMk cId="768537486" sldId="276"/>
            <ac:spMk id="7" creationId="{00000000-0000-0000-0000-000000000000}"/>
          </ac:spMkLst>
        </pc:spChg>
        <pc:spChg chg="mod">
          <ac:chgData name="Michaelsen, Børje" userId="c36523e3-11ed-4011-9a41-1983019c0634" providerId="ADAL" clId="{1353DCA9-B024-435C-8D87-18CC7439D0B8}" dt="2023-09-15T12:35:36.421" v="1025"/>
          <ac:spMkLst>
            <pc:docMk/>
            <pc:sldMk cId="768537486" sldId="276"/>
            <ac:spMk id="9" creationId="{00000000-0000-0000-0000-000000000000}"/>
          </ac:spMkLst>
        </pc:spChg>
        <pc:graphicFrameChg chg="mod modGraphic">
          <ac:chgData name="Michaelsen, Børje" userId="c36523e3-11ed-4011-9a41-1983019c0634" providerId="ADAL" clId="{1353DCA9-B024-435C-8D87-18CC7439D0B8}" dt="2023-09-15T12:30:38.826" v="927" actId="12385"/>
          <ac:graphicFrameMkLst>
            <pc:docMk/>
            <pc:sldMk cId="768537486" sldId="276"/>
            <ac:graphicFrameMk id="8" creationId="{00000000-0000-0000-0000-000000000000}"/>
          </ac:graphicFrameMkLst>
        </pc:graphicFrameChg>
        <pc:picChg chg="del">
          <ac:chgData name="Michaelsen, Børje" userId="c36523e3-11ed-4011-9a41-1983019c0634" providerId="ADAL" clId="{1353DCA9-B024-435C-8D87-18CC7439D0B8}" dt="2023-08-28T08:46:17.951" v="91" actId="478"/>
          <ac:picMkLst>
            <pc:docMk/>
            <pc:sldMk cId="768537486" sldId="276"/>
            <ac:picMk id="4" creationId="{00000000-0000-0000-0000-000000000000}"/>
          </ac:picMkLst>
        </pc:picChg>
        <pc:picChg chg="add mod">
          <ac:chgData name="Michaelsen, Børje" userId="c36523e3-11ed-4011-9a41-1983019c0634" providerId="ADAL" clId="{1353DCA9-B024-435C-8D87-18CC7439D0B8}" dt="2023-09-15T12:35:44.510" v="1026"/>
          <ac:picMkLst>
            <pc:docMk/>
            <pc:sldMk cId="768537486" sldId="276"/>
            <ac:picMk id="5" creationId="{5E9FF7E4-3400-F9FD-5AF6-8FAF14928E58}"/>
          </ac:picMkLst>
        </pc:picChg>
      </pc:sldChg>
      <pc:sldChg chg="addSp delSp modSp mod">
        <pc:chgData name="Michaelsen, Børje" userId="c36523e3-11ed-4011-9a41-1983019c0634" providerId="ADAL" clId="{1353DCA9-B024-435C-8D87-18CC7439D0B8}" dt="2023-09-15T12:36:13.599" v="1028"/>
        <pc:sldMkLst>
          <pc:docMk/>
          <pc:sldMk cId="2721633966" sldId="277"/>
        </pc:sldMkLst>
        <pc:spChg chg="add mod">
          <ac:chgData name="Michaelsen, Børje" userId="c36523e3-11ed-4011-9a41-1983019c0634" providerId="ADAL" clId="{1353DCA9-B024-435C-8D87-18CC7439D0B8}" dt="2023-09-01T12:56:26.528" v="294"/>
          <ac:spMkLst>
            <pc:docMk/>
            <pc:sldMk cId="2721633966" sldId="277"/>
            <ac:spMk id="4" creationId="{90EA39DB-83C0-1FFF-701C-E4EE7A9EF62E}"/>
          </ac:spMkLst>
        </pc:spChg>
        <pc:spChg chg="del">
          <ac:chgData name="Michaelsen, Børje" userId="c36523e3-11ed-4011-9a41-1983019c0634" providerId="ADAL" clId="{1353DCA9-B024-435C-8D87-18CC7439D0B8}" dt="2023-09-01T12:56:25.352" v="293" actId="478"/>
          <ac:spMkLst>
            <pc:docMk/>
            <pc:sldMk cId="2721633966" sldId="277"/>
            <ac:spMk id="9" creationId="{00000000-0000-0000-0000-000000000000}"/>
          </ac:spMkLst>
        </pc:spChg>
        <pc:graphicFrameChg chg="add mod">
          <ac:chgData name="Michaelsen, Børje" userId="c36523e3-11ed-4011-9a41-1983019c0634" providerId="ADAL" clId="{1353DCA9-B024-435C-8D87-18CC7439D0B8}" dt="2023-09-15T12:36:13.599" v="1028"/>
          <ac:graphicFrameMkLst>
            <pc:docMk/>
            <pc:sldMk cId="2721633966" sldId="277"/>
            <ac:graphicFrameMk id="5" creationId="{1E871170-F82D-1EDA-BE6F-558892AFB706}"/>
          </ac:graphicFrameMkLst>
        </pc:graphicFrameChg>
        <pc:graphicFrameChg chg="del">
          <ac:chgData name="Michaelsen, Børje" userId="c36523e3-11ed-4011-9a41-1983019c0634" providerId="ADAL" clId="{1353DCA9-B024-435C-8D87-18CC7439D0B8}" dt="2023-09-01T13:12:55.430" v="295"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1353DCA9-B024-435C-8D87-18CC7439D0B8}" dt="2023-08-30T07:40:46.294" v="146" actId="47"/>
        <pc:sldMkLst>
          <pc:docMk/>
          <pc:sldMk cId="1321071006" sldId="278"/>
        </pc:sldMkLst>
      </pc:sldChg>
      <pc:sldChg chg="addSp delSp modSp mod">
        <pc:chgData name="Michaelsen, Børje" userId="c36523e3-11ed-4011-9a41-1983019c0634" providerId="ADAL" clId="{1353DCA9-B024-435C-8D87-18CC7439D0B8}" dt="2023-09-29T13:22:49.378" v="1240"/>
        <pc:sldMkLst>
          <pc:docMk/>
          <pc:sldMk cId="662108869" sldId="279"/>
        </pc:sldMkLst>
        <pc:spChg chg="mod">
          <ac:chgData name="Michaelsen, Børje" userId="c36523e3-11ed-4011-9a41-1983019c0634" providerId="ADAL" clId="{1353DCA9-B024-435C-8D87-18CC7439D0B8}" dt="2023-09-15T12:34:19.427" v="1011" actId="1076"/>
          <ac:spMkLst>
            <pc:docMk/>
            <pc:sldMk cId="662108869" sldId="279"/>
            <ac:spMk id="2" creationId="{00000000-0000-0000-0000-000000000000}"/>
          </ac:spMkLst>
        </pc:spChg>
        <pc:spChg chg="add mod">
          <ac:chgData name="Michaelsen, Børje" userId="c36523e3-11ed-4011-9a41-1983019c0634" providerId="ADAL" clId="{1353DCA9-B024-435C-8D87-18CC7439D0B8}" dt="2023-09-29T13:22:49.378" v="1240"/>
          <ac:spMkLst>
            <pc:docMk/>
            <pc:sldMk cId="662108869" sldId="279"/>
            <ac:spMk id="5" creationId="{4709FDCB-2BF0-AC62-B6DB-0CDA7E3FBEEC}"/>
          </ac:spMkLst>
        </pc:spChg>
        <pc:spChg chg="mod">
          <ac:chgData name="Michaelsen, Børje" userId="c36523e3-11ed-4011-9a41-1983019c0634" providerId="ADAL" clId="{1353DCA9-B024-435C-8D87-18CC7439D0B8}" dt="2023-09-26T13:31:04.006" v="1237" actId="207"/>
          <ac:spMkLst>
            <pc:docMk/>
            <pc:sldMk cId="662108869" sldId="279"/>
            <ac:spMk id="10" creationId="{00000000-0000-0000-0000-000000000000}"/>
          </ac:spMkLst>
        </pc:spChg>
        <pc:graphicFrameChg chg="add mod">
          <ac:chgData name="Michaelsen, Børje" userId="c36523e3-11ed-4011-9a41-1983019c0634" providerId="ADAL" clId="{1353DCA9-B024-435C-8D87-18CC7439D0B8}" dt="2023-09-15T12:34:24.200" v="1012"/>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1353DCA9-B024-435C-8D87-18CC7439D0B8}" dt="2023-09-15T12:34:29.532" v="1013"/>
          <ac:graphicFrameMkLst>
            <pc:docMk/>
            <pc:sldMk cId="662108869" sldId="279"/>
            <ac:graphicFrameMk id="4" creationId="{24E4A504-A222-3225-2904-7772932E33DE}"/>
          </ac:graphicFrameMkLst>
        </pc:graphicFrameChg>
        <pc:graphicFrameChg chg="del">
          <ac:chgData name="Michaelsen, Børje" userId="c36523e3-11ed-4011-9a41-1983019c0634" providerId="ADAL" clId="{1353DCA9-B024-435C-8D87-18CC7439D0B8}" dt="2023-09-13T11:04:11.513" v="581" actId="478"/>
          <ac:graphicFrameMkLst>
            <pc:docMk/>
            <pc:sldMk cId="662108869" sldId="279"/>
            <ac:graphicFrameMk id="9" creationId="{00000000-0008-0000-0600-000005000000}"/>
          </ac:graphicFrameMkLst>
        </pc:graphicFrameChg>
        <pc:graphicFrameChg chg="del">
          <ac:chgData name="Michaelsen, Børje" userId="c36523e3-11ed-4011-9a41-1983019c0634" providerId="ADAL" clId="{1353DCA9-B024-435C-8D87-18CC7439D0B8}" dt="2023-09-13T11:05:29.071" v="587" actId="478"/>
          <ac:graphicFrameMkLst>
            <pc:docMk/>
            <pc:sldMk cId="662108869" sldId="279"/>
            <ac:graphicFrameMk id="11" creationId="{00000000-0008-0000-0300-000002000000}"/>
          </ac:graphicFrameMkLst>
        </pc:graphicFrameChg>
      </pc:sldChg>
      <pc:sldChg chg="addSp delSp modSp mod modNotesTx">
        <pc:chgData name="Michaelsen, Børje" userId="c36523e3-11ed-4011-9a41-1983019c0634" providerId="ADAL" clId="{1353DCA9-B024-435C-8D87-18CC7439D0B8}" dt="2023-09-29T13:22:41.665" v="1239"/>
        <pc:sldMkLst>
          <pc:docMk/>
          <pc:sldMk cId="84194175" sldId="280"/>
        </pc:sldMkLst>
        <pc:spChg chg="mod">
          <ac:chgData name="Michaelsen, Børje" userId="c36523e3-11ed-4011-9a41-1983019c0634" providerId="ADAL" clId="{1353DCA9-B024-435C-8D87-18CC7439D0B8}" dt="2023-09-15T12:33:27.797" v="969"/>
          <ac:spMkLst>
            <pc:docMk/>
            <pc:sldMk cId="84194175" sldId="280"/>
            <ac:spMk id="2" creationId="{00000000-0000-0000-0000-000000000000}"/>
          </ac:spMkLst>
        </pc:spChg>
        <pc:spChg chg="mod">
          <ac:chgData name="Michaelsen, Børje" userId="c36523e3-11ed-4011-9a41-1983019c0634" providerId="ADAL" clId="{1353DCA9-B024-435C-8D87-18CC7439D0B8}" dt="2023-09-15T12:33:35.105" v="982"/>
          <ac:spMkLst>
            <pc:docMk/>
            <pc:sldMk cId="84194175" sldId="280"/>
            <ac:spMk id="3" creationId="{00000000-0000-0000-0000-000000000000}"/>
          </ac:spMkLst>
        </pc:spChg>
        <pc:spChg chg="add mod">
          <ac:chgData name="Michaelsen, Børje" userId="c36523e3-11ed-4011-9a41-1983019c0634" providerId="ADAL" clId="{1353DCA9-B024-435C-8D87-18CC7439D0B8}" dt="2023-09-29T13:22:41.665" v="1239"/>
          <ac:spMkLst>
            <pc:docMk/>
            <pc:sldMk cId="84194175" sldId="280"/>
            <ac:spMk id="6" creationId="{FF379933-81F9-EBC3-756D-757B83605A9B}"/>
          </ac:spMkLst>
        </pc:spChg>
        <pc:spChg chg="mod ord">
          <ac:chgData name="Michaelsen, Børje" userId="c36523e3-11ed-4011-9a41-1983019c0634" providerId="ADAL" clId="{1353DCA9-B024-435C-8D87-18CC7439D0B8}" dt="2023-09-15T12:33:48.020" v="1008"/>
          <ac:spMkLst>
            <pc:docMk/>
            <pc:sldMk cId="84194175" sldId="280"/>
            <ac:spMk id="29" creationId="{00000000-0000-0000-0000-000000000000}"/>
          </ac:spMkLst>
        </pc:spChg>
        <pc:grpChg chg="mod">
          <ac:chgData name="Michaelsen, Børje" userId="c36523e3-11ed-4011-9a41-1983019c0634" providerId="ADAL" clId="{1353DCA9-B024-435C-8D87-18CC7439D0B8}" dt="2023-09-15T12:21:46.754" v="721" actId="962"/>
          <ac:grpSpMkLst>
            <pc:docMk/>
            <pc:sldMk cId="84194175" sldId="280"/>
            <ac:grpSpMk id="31" creationId="{00000000-0000-0000-0000-000000000000}"/>
          </ac:grpSpMkLst>
        </pc:grpChg>
        <pc:picChg chg="add mod">
          <ac:chgData name="Michaelsen, Børje" userId="c36523e3-11ed-4011-9a41-1983019c0634" providerId="ADAL" clId="{1353DCA9-B024-435C-8D87-18CC7439D0B8}" dt="2023-09-15T12:33:41.140" v="995"/>
          <ac:picMkLst>
            <pc:docMk/>
            <pc:sldMk cId="84194175" sldId="280"/>
            <ac:picMk id="40" creationId="{1133C998-3BDA-4CE1-B035-FB9FE1B1AF70}"/>
          </ac:picMkLst>
        </pc:picChg>
        <pc:picChg chg="del">
          <ac:chgData name="Michaelsen, Børje" userId="c36523e3-11ed-4011-9a41-1983019c0634" providerId="ADAL" clId="{1353DCA9-B024-435C-8D87-18CC7439D0B8}" dt="2023-09-01T09:09:06.375" v="280" actId="478"/>
          <ac:picMkLst>
            <pc:docMk/>
            <pc:sldMk cId="84194175" sldId="280"/>
            <ac:picMk id="2049" creationId="{00000000-0000-0000-0000-000000000000}"/>
          </ac:picMkLst>
        </pc:picChg>
        <pc:picChg chg="mod">
          <ac:chgData name="Michaelsen, Børje" userId="c36523e3-11ed-4011-9a41-1983019c0634" providerId="ADAL" clId="{1353DCA9-B024-435C-8D87-18CC7439D0B8}" dt="2023-09-15T12:21:42.583" v="720" actId="962"/>
          <ac:picMkLst>
            <pc:docMk/>
            <pc:sldMk cId="84194175" sldId="280"/>
            <ac:picMk id="2050" creationId="{00000000-0000-0000-0000-000000000000}"/>
          </ac:picMkLst>
        </pc:picChg>
      </pc:sldChg>
      <pc:sldChg chg="addSp delSp modSp mod">
        <pc:chgData name="Michaelsen, Børje" userId="c36523e3-11ed-4011-9a41-1983019c0634" providerId="ADAL" clId="{1353DCA9-B024-435C-8D87-18CC7439D0B8}" dt="2023-09-15T12:34:42.500" v="1014" actId="1076"/>
        <pc:sldMkLst>
          <pc:docMk/>
          <pc:sldMk cId="835482435" sldId="282"/>
        </pc:sldMkLst>
        <pc:spChg chg="mod">
          <ac:chgData name="Michaelsen, Børje" userId="c36523e3-11ed-4011-9a41-1983019c0634" providerId="ADAL" clId="{1353DCA9-B024-435C-8D87-18CC7439D0B8}" dt="2023-09-15T12:34:42.500" v="1014" actId="1076"/>
          <ac:spMkLst>
            <pc:docMk/>
            <pc:sldMk cId="835482435" sldId="282"/>
            <ac:spMk id="2" creationId="{00000000-0000-0000-0000-000000000000}"/>
          </ac:spMkLst>
        </pc:spChg>
        <pc:spChg chg="mod">
          <ac:chgData name="Michaelsen, Børje" userId="c36523e3-11ed-4011-9a41-1983019c0634" providerId="ADAL" clId="{1353DCA9-B024-435C-8D87-18CC7439D0B8}" dt="2023-09-07T12:36:02.579" v="431"/>
          <ac:spMkLst>
            <pc:docMk/>
            <pc:sldMk cId="835482435" sldId="282"/>
            <ac:spMk id="3" creationId="{00000000-0000-0000-0000-000000000000}"/>
          </ac:spMkLst>
        </pc:spChg>
        <pc:spChg chg="add mod">
          <ac:chgData name="Michaelsen, Børje" userId="c36523e3-11ed-4011-9a41-1983019c0634" providerId="ADAL" clId="{1353DCA9-B024-435C-8D87-18CC7439D0B8}" dt="2023-09-07T12:36:14.712" v="448" actId="1036"/>
          <ac:spMkLst>
            <pc:docMk/>
            <pc:sldMk cId="835482435" sldId="282"/>
            <ac:spMk id="5" creationId="{C5E9C423-73A9-E2C4-E379-29E86CB864E4}"/>
          </ac:spMkLst>
        </pc:spChg>
        <pc:graphicFrameChg chg="add mod">
          <ac:chgData name="Michaelsen, Børje" userId="c36523e3-11ed-4011-9a41-1983019c0634" providerId="ADAL" clId="{1353DCA9-B024-435C-8D87-18CC7439D0B8}" dt="2023-09-15T12:24:22.529" v="833"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1353DCA9-B024-435C-8D87-18CC7439D0B8}" dt="2023-09-07T12:34:33.931" v="300"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1353DCA9-B024-435C-8D87-18CC7439D0B8}" dt="2023-09-21T10:43:54.738" v="1081" actId="20577"/>
        <pc:sldMkLst>
          <pc:docMk/>
          <pc:sldMk cId="116986315" sldId="283"/>
        </pc:sldMkLst>
        <pc:spChg chg="del">
          <ac:chgData name="Michaelsen, Børje" userId="c36523e3-11ed-4011-9a41-1983019c0634" providerId="ADAL" clId="{1353DCA9-B024-435C-8D87-18CC7439D0B8}" dt="2023-09-15T12:24:56.219" v="837" actId="478"/>
          <ac:spMkLst>
            <pc:docMk/>
            <pc:sldMk cId="116986315" sldId="283"/>
            <ac:spMk id="7" creationId="{A6D52CC4-017C-4342-80C6-B635DE3CFF15}"/>
          </ac:spMkLst>
        </pc:spChg>
        <pc:spChg chg="mod">
          <ac:chgData name="Michaelsen, Børje" userId="c36523e3-11ed-4011-9a41-1983019c0634" providerId="ADAL" clId="{1353DCA9-B024-435C-8D87-18CC7439D0B8}" dt="2023-09-15T12:35:22.236" v="1019" actId="1076"/>
          <ac:spMkLst>
            <pc:docMk/>
            <pc:sldMk cId="116986315" sldId="283"/>
            <ac:spMk id="8" creationId="{00000000-0000-0000-0000-000000000000}"/>
          </ac:spMkLst>
        </pc:spChg>
        <pc:spChg chg="mod">
          <ac:chgData name="Michaelsen, Børje" userId="c36523e3-11ed-4011-9a41-1983019c0634" providerId="ADAL" clId="{1353DCA9-B024-435C-8D87-18CC7439D0B8}" dt="2023-09-21T10:43:54.738" v="1081" actId="20577"/>
          <ac:spMkLst>
            <pc:docMk/>
            <pc:sldMk cId="116986315" sldId="283"/>
            <ac:spMk id="12" creationId="{00000000-0000-0000-0000-000000000000}"/>
          </ac:spMkLst>
        </pc:spChg>
        <pc:graphicFrameChg chg="add mod">
          <ac:chgData name="Michaelsen, Børje" userId="c36523e3-11ed-4011-9a41-1983019c0634" providerId="ADAL" clId="{1353DCA9-B024-435C-8D87-18CC7439D0B8}" dt="2023-09-21T10:43:14.927" v="1067"/>
          <ac:graphicFrameMkLst>
            <pc:docMk/>
            <pc:sldMk cId="116986315" sldId="283"/>
            <ac:graphicFrameMk id="2" creationId="{52064D91-8835-5867-73F8-8B0DC8658CC4}"/>
          </ac:graphicFrameMkLst>
        </pc:graphicFrameChg>
        <pc:graphicFrameChg chg="add mod">
          <ac:chgData name="Michaelsen, Børje" userId="c36523e3-11ed-4011-9a41-1983019c0634" providerId="ADAL" clId="{1353DCA9-B024-435C-8D87-18CC7439D0B8}" dt="2023-09-21T10:43:28.978" v="1068"/>
          <ac:graphicFrameMkLst>
            <pc:docMk/>
            <pc:sldMk cId="116986315" sldId="283"/>
            <ac:graphicFrameMk id="3" creationId="{46A4862E-C9EA-6FB1-708E-B765BBF0F9D9}"/>
          </ac:graphicFrameMkLst>
        </pc:graphicFrameChg>
        <pc:graphicFrameChg chg="del mod">
          <ac:chgData name="Michaelsen, Børje" userId="c36523e3-11ed-4011-9a41-1983019c0634" providerId="ADAL" clId="{1353DCA9-B024-435C-8D87-18CC7439D0B8}" dt="2023-09-21T10:42:44.164" v="1063" actId="478"/>
          <ac:graphicFrameMkLst>
            <pc:docMk/>
            <pc:sldMk cId="116986315" sldId="283"/>
            <ac:graphicFrameMk id="10" creationId="{00000000-0000-0000-0000-000000000000}"/>
          </ac:graphicFrameMkLst>
        </pc:graphicFrameChg>
        <pc:graphicFrameChg chg="del mod">
          <ac:chgData name="Michaelsen, Børje" userId="c36523e3-11ed-4011-9a41-1983019c0634" providerId="ADAL" clId="{1353DCA9-B024-435C-8D87-18CC7439D0B8}" dt="2023-09-21T10:42:38.403" v="1061" actId="478"/>
          <ac:graphicFrameMkLst>
            <pc:docMk/>
            <pc:sldMk cId="116986315" sldId="283"/>
            <ac:graphicFrameMk id="11" creationId="{00000000-0000-0000-0000-000000000000}"/>
          </ac:graphicFrameMkLst>
        </pc:graphicFrameChg>
      </pc:sldChg>
      <pc:sldChg chg="addSp delSp modSp mod modNotesTx">
        <pc:chgData name="Michaelsen, Børje" userId="c36523e3-11ed-4011-9a41-1983019c0634" providerId="ADAL" clId="{1353DCA9-B024-435C-8D87-18CC7439D0B8}" dt="2023-09-25T11:50:32.386" v="1188"/>
        <pc:sldMkLst>
          <pc:docMk/>
          <pc:sldMk cId="343897244" sldId="284"/>
        </pc:sldMkLst>
        <pc:spChg chg="mod">
          <ac:chgData name="Michaelsen, Børje" userId="c36523e3-11ed-4011-9a41-1983019c0634" providerId="ADAL" clId="{1353DCA9-B024-435C-8D87-18CC7439D0B8}" dt="2023-09-25T11:49:42.882" v="1184" actId="6549"/>
          <ac:spMkLst>
            <pc:docMk/>
            <pc:sldMk cId="343897244" sldId="284"/>
            <ac:spMk id="3" creationId="{0E208661-40B4-4483-9A05-FE473BED7235}"/>
          </ac:spMkLst>
        </pc:spChg>
        <pc:spChg chg="add mod">
          <ac:chgData name="Michaelsen, Børje" userId="c36523e3-11ed-4011-9a41-1983019c0634" providerId="ADAL" clId="{1353DCA9-B024-435C-8D87-18CC7439D0B8}" dt="2023-09-25T11:48:03.368" v="1141"/>
          <ac:spMkLst>
            <pc:docMk/>
            <pc:sldMk cId="343897244" sldId="284"/>
            <ac:spMk id="4" creationId="{D8AB4466-BBC7-DAB2-9C10-1AD11AF29BAF}"/>
          </ac:spMkLst>
        </pc:spChg>
        <pc:spChg chg="del">
          <ac:chgData name="Michaelsen, Børje" userId="c36523e3-11ed-4011-9a41-1983019c0634" providerId="ADAL" clId="{1353DCA9-B024-435C-8D87-18CC7439D0B8}" dt="2023-09-15T12:24:32.563" v="834" actId="478"/>
          <ac:spMkLst>
            <pc:docMk/>
            <pc:sldMk cId="343897244" sldId="284"/>
            <ac:spMk id="7" creationId="{A6D52CC4-017C-4342-80C6-B635DE3CFF15}"/>
          </ac:spMkLst>
        </pc:spChg>
        <pc:spChg chg="mod">
          <ac:chgData name="Michaelsen, Børje" userId="c36523e3-11ed-4011-9a41-1983019c0634" providerId="ADAL" clId="{1353DCA9-B024-435C-8D87-18CC7439D0B8}" dt="2023-09-15T12:34:55.423" v="1015"/>
          <ac:spMkLst>
            <pc:docMk/>
            <pc:sldMk cId="343897244" sldId="284"/>
            <ac:spMk id="8" creationId="{00000000-0000-0000-0000-000000000000}"/>
          </ac:spMkLst>
        </pc:spChg>
        <pc:graphicFrameChg chg="del">
          <ac:chgData name="Michaelsen, Børje" userId="c36523e3-11ed-4011-9a41-1983019c0634" providerId="ADAL" clId="{1353DCA9-B024-435C-8D87-18CC7439D0B8}" dt="2023-09-13T14:29:59.807" v="596" actId="478"/>
          <ac:graphicFrameMkLst>
            <pc:docMk/>
            <pc:sldMk cId="343897244" sldId="284"/>
            <ac:graphicFrameMk id="4" creationId="{00000000-0000-0000-0000-000000000000}"/>
          </ac:graphicFrameMkLst>
        </pc:graphicFrameChg>
        <pc:graphicFrameChg chg="add mod modGraphic">
          <ac:chgData name="Michaelsen, Børje" userId="c36523e3-11ed-4011-9a41-1983019c0634" providerId="ADAL" clId="{1353DCA9-B024-435C-8D87-18CC7439D0B8}" dt="2023-09-25T11:48:09.021" v="1142" actId="1076"/>
          <ac:graphicFrameMkLst>
            <pc:docMk/>
            <pc:sldMk cId="343897244" sldId="284"/>
            <ac:graphicFrameMk id="5" creationId="{CC4CFA53-0D5F-C948-0C4C-31BC08B2C3EF}"/>
          </ac:graphicFrameMkLst>
        </pc:graphicFrameChg>
        <pc:graphicFrameChg chg="add mod">
          <ac:chgData name="Michaelsen, Børje" userId="c36523e3-11ed-4011-9a41-1983019c0634" providerId="ADAL" clId="{1353DCA9-B024-435C-8D87-18CC7439D0B8}" dt="2023-09-25T11:50:32.386" v="1188"/>
          <ac:graphicFrameMkLst>
            <pc:docMk/>
            <pc:sldMk cId="343897244" sldId="284"/>
            <ac:graphicFrameMk id="6" creationId="{18197FB1-9372-F1DC-4225-665AF0196003}"/>
          </ac:graphicFrameMkLst>
        </pc:graphicFrameChg>
        <pc:graphicFrameChg chg="del mod">
          <ac:chgData name="Michaelsen, Børje" userId="c36523e3-11ed-4011-9a41-1983019c0634" providerId="ADAL" clId="{1353DCA9-B024-435C-8D87-18CC7439D0B8}" dt="2023-09-25T11:48:45.215" v="1144" actId="478"/>
          <ac:graphicFrameMkLst>
            <pc:docMk/>
            <pc:sldMk cId="343897244" sldId="284"/>
            <ac:graphicFrameMk id="10" creationId="{00000000-0000-0000-0000-000000000000}"/>
          </ac:graphicFrameMkLst>
        </pc:graphicFrameChg>
      </pc:sldChg>
      <pc:sldChg chg="modSp del mod">
        <pc:chgData name="Michaelsen, Børje" userId="c36523e3-11ed-4011-9a41-1983019c0634" providerId="ADAL" clId="{1353DCA9-B024-435C-8D87-18CC7439D0B8}" dt="2023-10-10T11:26:58.205" v="1269" actId="47"/>
        <pc:sldMkLst>
          <pc:docMk/>
          <pc:sldMk cId="1683711847" sldId="285"/>
        </pc:sldMkLst>
        <pc:spChg chg="mod">
          <ac:chgData name="Michaelsen, Børje" userId="c36523e3-11ed-4011-9a41-1983019c0634" providerId="ADAL" clId="{1353DCA9-B024-435C-8D87-18CC7439D0B8}" dt="2023-09-15T12:37:47.750" v="1051"/>
          <ac:spMkLst>
            <pc:docMk/>
            <pc:sldMk cId="1683711847" sldId="285"/>
            <ac:spMk id="8" creationId="{00000000-0000-0000-0000-000000000000}"/>
          </ac:spMkLst>
        </pc:spChg>
        <pc:spChg chg="mod">
          <ac:chgData name="Michaelsen, Børje" userId="c36523e3-11ed-4011-9a41-1983019c0634" providerId="ADAL" clId="{1353DCA9-B024-435C-8D87-18CC7439D0B8}" dt="2023-09-15T12:37:56.365" v="1057"/>
          <ac:spMkLst>
            <pc:docMk/>
            <pc:sldMk cId="1683711847" sldId="285"/>
            <ac:spMk id="9" creationId="{00000000-0000-0000-0000-000000000000}"/>
          </ac:spMkLst>
        </pc:spChg>
        <pc:graphicFrameChg chg="mod modGraphic">
          <ac:chgData name="Michaelsen, Børje" userId="c36523e3-11ed-4011-9a41-1983019c0634" providerId="ADAL" clId="{1353DCA9-B024-435C-8D87-18CC7439D0B8}" dt="2023-09-15T12:38:00.409" v="1059"/>
          <ac:graphicFrameMkLst>
            <pc:docMk/>
            <pc:sldMk cId="1683711847" sldId="285"/>
            <ac:graphicFrameMk id="10" creationId="{00000000-0000-0000-0000-000000000000}"/>
          </ac:graphicFrameMkLst>
        </pc:graphicFrameChg>
        <pc:graphicFrameChg chg="mod">
          <ac:chgData name="Michaelsen, Børje" userId="c36523e3-11ed-4011-9a41-1983019c0634" providerId="ADAL" clId="{1353DCA9-B024-435C-8D87-18CC7439D0B8}" dt="2023-09-15T12:37:52.749" v="1055"/>
          <ac:graphicFrameMkLst>
            <pc:docMk/>
            <pc:sldMk cId="1683711847" sldId="285"/>
            <ac:graphicFrameMk id="13" creationId="{00000000-0008-0000-0200-000002000000}"/>
          </ac:graphicFrameMkLst>
        </pc:graphicFrameChg>
        <pc:picChg chg="mod">
          <ac:chgData name="Michaelsen, Børje" userId="c36523e3-11ed-4011-9a41-1983019c0634" providerId="ADAL" clId="{1353DCA9-B024-435C-8D87-18CC7439D0B8}" dt="2023-09-15T12:28:51.948" v="915" actId="962"/>
          <ac:picMkLst>
            <pc:docMk/>
            <pc:sldMk cId="1683711847" sldId="285"/>
            <ac:picMk id="5" creationId="{00000000-0000-0000-0000-000000000000}"/>
          </ac:picMkLst>
        </pc:picChg>
      </pc:sldChg>
      <pc:sldChg chg="addSp delSp modSp mod">
        <pc:chgData name="Michaelsen, Børje" userId="c36523e3-11ed-4011-9a41-1983019c0634" providerId="ADAL" clId="{1353DCA9-B024-435C-8D87-18CC7439D0B8}" dt="2023-09-22T06:19:32.140" v="1134"/>
        <pc:sldMkLst>
          <pc:docMk/>
          <pc:sldMk cId="2154520298" sldId="287"/>
        </pc:sldMkLst>
        <pc:spChg chg="mod">
          <ac:chgData name="Michaelsen, Børje" userId="c36523e3-11ed-4011-9a41-1983019c0634" providerId="ADAL" clId="{1353DCA9-B024-435C-8D87-18CC7439D0B8}" dt="2023-09-22T06:18:50.923" v="1130" actId="20577"/>
          <ac:spMkLst>
            <pc:docMk/>
            <pc:sldMk cId="2154520298" sldId="287"/>
            <ac:spMk id="10" creationId="{00000000-0000-0000-0000-000000000000}"/>
          </ac:spMkLst>
        </pc:spChg>
        <pc:picChg chg="del">
          <ac:chgData name="Michaelsen, Børje" userId="c36523e3-11ed-4011-9a41-1983019c0634" providerId="ADAL" clId="{1353DCA9-B024-435C-8D87-18CC7439D0B8}" dt="2023-09-22T06:18:19.102" v="1110" actId="478"/>
          <ac:picMkLst>
            <pc:docMk/>
            <pc:sldMk cId="2154520298" sldId="287"/>
            <ac:picMk id="4" creationId="{0BAFA7FA-889B-C04A-0AC7-74432ADF39FB}"/>
          </ac:picMkLst>
        </pc:picChg>
        <pc:picChg chg="add mod ord">
          <ac:chgData name="Michaelsen, Børje" userId="c36523e3-11ed-4011-9a41-1983019c0634" providerId="ADAL" clId="{1353DCA9-B024-435C-8D87-18CC7439D0B8}" dt="2023-09-22T06:19:32.140" v="1134"/>
          <ac:picMkLst>
            <pc:docMk/>
            <pc:sldMk cId="2154520298" sldId="287"/>
            <ac:picMk id="5" creationId="{DF74EAEC-A097-427B-2C27-6BE4EBADFCA1}"/>
          </ac:picMkLst>
        </pc:picChg>
      </pc:sldChg>
      <pc:sldChg chg="addSp delSp modSp mod">
        <pc:chgData name="Michaelsen, Børje" userId="c36523e3-11ed-4011-9a41-1983019c0634" providerId="ADAL" clId="{1353DCA9-B024-435C-8D87-18CC7439D0B8}" dt="2023-09-29T13:23:04.408" v="1261" actId="1035"/>
        <pc:sldMkLst>
          <pc:docMk/>
          <pc:sldMk cId="84896613" sldId="288"/>
        </pc:sldMkLst>
        <pc:spChg chg="add mod">
          <ac:chgData name="Michaelsen, Børje" userId="c36523e3-11ed-4011-9a41-1983019c0634" providerId="ADAL" clId="{1353DCA9-B024-435C-8D87-18CC7439D0B8}" dt="2023-09-29T13:23:04.408" v="1261" actId="1035"/>
          <ac:spMkLst>
            <pc:docMk/>
            <pc:sldMk cId="84896613" sldId="288"/>
            <ac:spMk id="7" creationId="{34479092-4465-4223-0655-E58035CDEECD}"/>
          </ac:spMkLst>
        </pc:spChg>
        <pc:graphicFrameChg chg="add mod">
          <ac:chgData name="Michaelsen, Børje" userId="c36523e3-11ed-4011-9a41-1983019c0634" providerId="ADAL" clId="{1353DCA9-B024-435C-8D87-18CC7439D0B8}" dt="2023-09-15T12:26:24.968" v="871" actId="962"/>
          <ac:graphicFrameMkLst>
            <pc:docMk/>
            <pc:sldMk cId="84896613" sldId="288"/>
            <ac:graphicFrameMk id="4" creationId="{00000000-0008-0000-0000-000002000000}"/>
          </ac:graphicFrameMkLst>
        </pc:graphicFrameChg>
        <pc:graphicFrameChg chg="add mod">
          <ac:chgData name="Michaelsen, Børje" userId="c36523e3-11ed-4011-9a41-1983019c0634" providerId="ADAL" clId="{1353DCA9-B024-435C-8D87-18CC7439D0B8}" dt="2023-09-15T12:26:49.975" v="875" actId="962"/>
          <ac:graphicFrameMkLst>
            <pc:docMk/>
            <pc:sldMk cId="84896613" sldId="288"/>
            <ac:graphicFrameMk id="5" creationId="{00000000-0008-0000-0200-000002000000}"/>
          </ac:graphicFrameMkLst>
        </pc:graphicFrameChg>
        <pc:graphicFrameChg chg="add mod">
          <ac:chgData name="Michaelsen, Børje" userId="c36523e3-11ed-4011-9a41-1983019c0634" providerId="ADAL" clId="{1353DCA9-B024-435C-8D87-18CC7439D0B8}" dt="2023-09-15T12:36:24.567" v="1029"/>
          <ac:graphicFrameMkLst>
            <pc:docMk/>
            <pc:sldMk cId="84896613" sldId="288"/>
            <ac:graphicFrameMk id="6" creationId="{00000000-0008-0000-0000-000002000000}"/>
          </ac:graphicFrameMkLst>
        </pc:graphicFrameChg>
        <pc:graphicFrameChg chg="del">
          <ac:chgData name="Michaelsen, Børje" userId="c36523e3-11ed-4011-9a41-1983019c0634" providerId="ADAL" clId="{1353DCA9-B024-435C-8D87-18CC7439D0B8}" dt="2023-09-11T11:33:42.030" v="503" actId="478"/>
          <ac:graphicFrameMkLst>
            <pc:docMk/>
            <pc:sldMk cId="84896613" sldId="288"/>
            <ac:graphicFrameMk id="7" creationId="{00000000-0000-0000-0000-000000000000}"/>
          </ac:graphicFrameMkLst>
        </pc:graphicFrameChg>
        <pc:graphicFrameChg chg="del">
          <ac:chgData name="Michaelsen, Børje" userId="c36523e3-11ed-4011-9a41-1983019c0634" providerId="ADAL" clId="{1353DCA9-B024-435C-8D87-18CC7439D0B8}" dt="2023-09-11T11:35:31.023" v="510" actId="478"/>
          <ac:graphicFrameMkLst>
            <pc:docMk/>
            <pc:sldMk cId="84896613" sldId="288"/>
            <ac:graphicFrameMk id="8" creationId="{00000000-0000-0000-0000-000000000000}"/>
          </ac:graphicFrameMkLst>
        </pc:graphicFrameChg>
        <pc:graphicFrameChg chg="del">
          <ac:chgData name="Michaelsen, Børje" userId="c36523e3-11ed-4011-9a41-1983019c0634" providerId="ADAL" clId="{1353DCA9-B024-435C-8D87-18CC7439D0B8}" dt="2023-09-11T11:33:10.477" v="498" actId="478"/>
          <ac:graphicFrameMkLst>
            <pc:docMk/>
            <pc:sldMk cId="84896613" sldId="288"/>
            <ac:graphicFrameMk id="9" creationId="{00000000-0000-0000-0000-000000000000}"/>
          </ac:graphicFrameMkLst>
        </pc:graphicFrameChg>
      </pc:sldChg>
      <pc:sldChg chg="addSp delSp modSp mod">
        <pc:chgData name="Michaelsen, Børje" userId="c36523e3-11ed-4011-9a41-1983019c0634" providerId="ADAL" clId="{1353DCA9-B024-435C-8D87-18CC7439D0B8}" dt="2023-09-15T12:33:06.891" v="968"/>
        <pc:sldMkLst>
          <pc:docMk/>
          <pc:sldMk cId="2756881345" sldId="291"/>
        </pc:sldMkLst>
        <pc:spChg chg="mod">
          <ac:chgData name="Michaelsen, Børje" userId="c36523e3-11ed-4011-9a41-1983019c0634" providerId="ADAL" clId="{1353DCA9-B024-435C-8D87-18CC7439D0B8}" dt="2023-09-15T12:32:43.458" v="949" actId="14100"/>
          <ac:spMkLst>
            <pc:docMk/>
            <pc:sldMk cId="2756881345" sldId="291"/>
            <ac:spMk id="2" creationId="{00000000-0000-0000-0000-000000000000}"/>
          </ac:spMkLst>
        </pc:spChg>
        <pc:spChg chg="add mod">
          <ac:chgData name="Michaelsen, Børje" userId="c36523e3-11ed-4011-9a41-1983019c0634" providerId="ADAL" clId="{1353DCA9-B024-435C-8D87-18CC7439D0B8}" dt="2023-09-08T13:13:47.731" v="497" actId="1038"/>
          <ac:spMkLst>
            <pc:docMk/>
            <pc:sldMk cId="2756881345" sldId="291"/>
            <ac:spMk id="5" creationId="{E4B1E40B-8E24-2817-3B8C-A1BB41CCFFF9}"/>
          </ac:spMkLst>
        </pc:spChg>
        <pc:spChg chg="add mod">
          <ac:chgData name="Michaelsen, Børje" userId="c36523e3-11ed-4011-9a41-1983019c0634" providerId="ADAL" clId="{1353DCA9-B024-435C-8D87-18CC7439D0B8}" dt="2023-09-15T12:33:06.891" v="968"/>
          <ac:spMkLst>
            <pc:docMk/>
            <pc:sldMk cId="2756881345" sldId="291"/>
            <ac:spMk id="6" creationId="{2EB926B1-A1A1-569D-7FAE-C5F66848CCA3}"/>
          </ac:spMkLst>
        </pc:spChg>
        <pc:spChg chg="mod">
          <ac:chgData name="Michaelsen, Børje" userId="c36523e3-11ed-4011-9a41-1983019c0634" providerId="ADAL" clId="{1353DCA9-B024-435C-8D87-18CC7439D0B8}" dt="2023-09-08T13:13:00.076" v="470" actId="20577"/>
          <ac:spMkLst>
            <pc:docMk/>
            <pc:sldMk cId="2756881345" sldId="291"/>
            <ac:spMk id="7" creationId="{00000000-0000-0000-0000-000000000000}"/>
          </ac:spMkLst>
        </pc:spChg>
        <pc:spChg chg="mod">
          <ac:chgData name="Michaelsen, Børje" userId="c36523e3-11ed-4011-9a41-1983019c0634" providerId="ADAL" clId="{1353DCA9-B024-435C-8D87-18CC7439D0B8}" dt="2023-09-08T13:11:22.179" v="451" actId="20577"/>
          <ac:spMkLst>
            <pc:docMk/>
            <pc:sldMk cId="2756881345" sldId="291"/>
            <ac:spMk id="18" creationId="{00000000-0000-0000-0000-000000000000}"/>
          </ac:spMkLst>
        </pc:spChg>
        <pc:graphicFrameChg chg="add mod">
          <ac:chgData name="Michaelsen, Børje" userId="c36523e3-11ed-4011-9a41-1983019c0634" providerId="ADAL" clId="{1353DCA9-B024-435C-8D87-18CC7439D0B8}" dt="2023-09-15T12:20:54.730" v="710" actId="962"/>
          <ac:graphicFrameMkLst>
            <pc:docMk/>
            <pc:sldMk cId="2756881345" sldId="291"/>
            <ac:graphicFrameMk id="3" creationId="{00000000-0008-0000-0300-000003000000}"/>
          </ac:graphicFrameMkLst>
        </pc:graphicFrameChg>
        <pc:graphicFrameChg chg="add mod">
          <ac:chgData name="Michaelsen, Børje" userId="c36523e3-11ed-4011-9a41-1983019c0634" providerId="ADAL" clId="{1353DCA9-B024-435C-8D87-18CC7439D0B8}" dt="2023-09-15T12:33:02.891" v="965"/>
          <ac:graphicFrameMkLst>
            <pc:docMk/>
            <pc:sldMk cId="2756881345" sldId="291"/>
            <ac:graphicFrameMk id="4" creationId="{00000000-0008-0000-0100-000002000000}"/>
          </ac:graphicFrameMkLst>
        </pc:graphicFrameChg>
        <pc:graphicFrameChg chg="del">
          <ac:chgData name="Michaelsen, Børje" userId="c36523e3-11ed-4011-9a41-1983019c0634" providerId="ADAL" clId="{1353DCA9-B024-435C-8D87-18CC7439D0B8}" dt="2023-09-08T13:12:12.496" v="455" actId="478"/>
          <ac:graphicFrameMkLst>
            <pc:docMk/>
            <pc:sldMk cId="2756881345" sldId="291"/>
            <ac:graphicFrameMk id="10" creationId="{00000000-0000-0000-0000-000000000000}"/>
          </ac:graphicFrameMkLst>
        </pc:graphicFrameChg>
        <pc:graphicFrameChg chg="del">
          <ac:chgData name="Michaelsen, Børje" userId="c36523e3-11ed-4011-9a41-1983019c0634" providerId="ADAL" clId="{1353DCA9-B024-435C-8D87-18CC7439D0B8}" dt="2023-09-08T13:11:30.040" v="452" actId="478"/>
          <ac:graphicFrameMkLst>
            <pc:docMk/>
            <pc:sldMk cId="2756881345" sldId="291"/>
            <ac:graphicFrameMk id="11" creationId="{00000000-0000-0000-0000-000000000000}"/>
          </ac:graphicFrameMkLst>
        </pc:graphicFrameChg>
      </pc:sldChg>
      <pc:sldChg chg="delSp modSp add mod modNotesTx">
        <pc:chgData name="Michaelsen, Børje" userId="c36523e3-11ed-4011-9a41-1983019c0634" providerId="ADAL" clId="{1353DCA9-B024-435C-8D87-18CC7439D0B8}" dt="2023-09-15T12:37:35.504" v="1049"/>
        <pc:sldMkLst>
          <pc:docMk/>
          <pc:sldMk cId="559240798" sldId="1093"/>
        </pc:sldMkLst>
        <pc:spChg chg="del">
          <ac:chgData name="Michaelsen, Børje" userId="c36523e3-11ed-4011-9a41-1983019c0634" providerId="ADAL" clId="{1353DCA9-B024-435C-8D87-18CC7439D0B8}" dt="2023-09-15T12:30:44.507" v="928" actId="478"/>
          <ac:spMkLst>
            <pc:docMk/>
            <pc:sldMk cId="559240798" sldId="1093"/>
            <ac:spMk id="2" creationId="{A9CA4F69-0A00-457E-97C8-8D999E84DC62}"/>
          </ac:spMkLst>
        </pc:spChg>
        <pc:spChg chg="del">
          <ac:chgData name="Michaelsen, Børje" userId="c36523e3-11ed-4011-9a41-1983019c0634" providerId="ADAL" clId="{1353DCA9-B024-435C-8D87-18CC7439D0B8}" dt="2023-09-15T12:37:21.181" v="1043" actId="478"/>
          <ac:spMkLst>
            <pc:docMk/>
            <pc:sldMk cId="559240798" sldId="1093"/>
            <ac:spMk id="3" creationId="{3C75413D-B741-4BCE-8D4A-86EFA4899773}"/>
          </ac:spMkLst>
        </pc:spChg>
        <pc:spChg chg="mod">
          <ac:chgData name="Michaelsen, Børje" userId="c36523e3-11ed-4011-9a41-1983019c0634" providerId="ADAL" clId="{1353DCA9-B024-435C-8D87-18CC7439D0B8}" dt="2023-09-15T12:37:12.631" v="1039"/>
          <ac:spMkLst>
            <pc:docMk/>
            <pc:sldMk cId="559240798" sldId="1093"/>
            <ac:spMk id="6" creationId="{E6AD9810-77AD-40A7-B695-CF94C0980126}"/>
          </ac:spMkLst>
        </pc:spChg>
        <pc:spChg chg="mod">
          <ac:chgData name="Michaelsen, Børje" userId="c36523e3-11ed-4011-9a41-1983019c0634" providerId="ADAL" clId="{1353DCA9-B024-435C-8D87-18CC7439D0B8}" dt="2023-09-15T12:37:30.934" v="1046"/>
          <ac:spMkLst>
            <pc:docMk/>
            <pc:sldMk cId="559240798" sldId="1093"/>
            <ac:spMk id="13" creationId="{0CE86C2E-3F6D-47F7-BCB9-A448CABB2558}"/>
          </ac:spMkLst>
        </pc:spChg>
        <pc:picChg chg="mod">
          <ac:chgData name="Michaelsen, Børje" userId="c36523e3-11ed-4011-9a41-1983019c0634" providerId="ADAL" clId="{1353DCA9-B024-435C-8D87-18CC7439D0B8}" dt="2023-09-15T12:37:09.319" v="1038"/>
          <ac:picMkLst>
            <pc:docMk/>
            <pc:sldMk cId="559240798" sldId="1093"/>
            <ac:picMk id="5" creationId="{ED8D46D5-65B2-4C20-A99F-362A277E9657}"/>
          </ac:picMkLst>
        </pc:picChg>
        <pc:picChg chg="mod">
          <ac:chgData name="Michaelsen, Børje" userId="c36523e3-11ed-4011-9a41-1983019c0634" providerId="ADAL" clId="{1353DCA9-B024-435C-8D87-18CC7439D0B8}" dt="2023-09-15T12:37:16.485" v="1042"/>
          <ac:picMkLst>
            <pc:docMk/>
            <pc:sldMk cId="559240798" sldId="1093"/>
            <ac:picMk id="14" creationId="{C5FF95F9-00C3-91F4-5761-289E7410D69F}"/>
          </ac:picMkLst>
        </pc:picChg>
        <pc:picChg chg="mod">
          <ac:chgData name="Michaelsen, Børje" userId="c36523e3-11ed-4011-9a41-1983019c0634" providerId="ADAL" clId="{1353DCA9-B024-435C-8D87-18CC7439D0B8}" dt="2023-09-15T12:37:27.318" v="1044"/>
          <ac:picMkLst>
            <pc:docMk/>
            <pc:sldMk cId="559240798" sldId="1093"/>
            <ac:picMk id="15" creationId="{B94E3CC2-C2DB-08CB-F037-5779F1641E11}"/>
          </ac:picMkLst>
        </pc:picChg>
        <pc:picChg chg="mod">
          <ac:chgData name="Michaelsen, Børje" userId="c36523e3-11ed-4011-9a41-1983019c0634" providerId="ADAL" clId="{1353DCA9-B024-435C-8D87-18CC7439D0B8}" dt="2023-09-15T12:28:21.608" v="911" actId="962"/>
          <ac:picMkLst>
            <pc:docMk/>
            <pc:sldMk cId="559240798" sldId="1093"/>
            <ac:picMk id="16" creationId="{559304D6-A2E1-009C-70D6-7CC9CE3557B8}"/>
          </ac:picMkLst>
        </pc:picChg>
        <pc:picChg chg="mod">
          <ac:chgData name="Michaelsen, Børje" userId="c36523e3-11ed-4011-9a41-1983019c0634" providerId="ADAL" clId="{1353DCA9-B024-435C-8D87-18CC7439D0B8}" dt="2023-09-15T12:37:35.504" v="1049"/>
          <ac:picMkLst>
            <pc:docMk/>
            <pc:sldMk cId="559240798" sldId="1093"/>
            <ac:picMk id="17" creationId="{3E1F10C3-D2D5-A24C-0553-29E26D333B6A}"/>
          </ac:picMkLst>
        </pc:picChg>
      </pc:sldChg>
      <pc:sldChg chg="addSp delSp modSp mod">
        <pc:chgData name="Michaelsen, Børje" userId="c36523e3-11ed-4011-9a41-1983019c0634" providerId="ADAL" clId="{1353DCA9-B024-435C-8D87-18CC7439D0B8}" dt="2023-09-29T13:23:59.155" v="1266"/>
        <pc:sldMkLst>
          <pc:docMk/>
          <pc:sldMk cId="2611775227" sldId="1095"/>
        </pc:sldMkLst>
        <pc:spChg chg="mod">
          <ac:chgData name="Michaelsen, Børje" userId="c36523e3-11ed-4011-9a41-1983019c0634" providerId="ADAL" clId="{1353DCA9-B024-435C-8D87-18CC7439D0B8}" dt="2023-09-29T13:23:38.813" v="1265" actId="14100"/>
          <ac:spMkLst>
            <pc:docMk/>
            <pc:sldMk cId="2611775227" sldId="1095"/>
            <ac:spMk id="2" creationId="{F435C770-84CE-FE99-7F0F-1CBC0D10658C}"/>
          </ac:spMkLst>
        </pc:spChg>
        <pc:spChg chg="add mod">
          <ac:chgData name="Michaelsen, Børje" userId="c36523e3-11ed-4011-9a41-1983019c0634" providerId="ADAL" clId="{1353DCA9-B024-435C-8D87-18CC7439D0B8}" dt="2023-09-29T13:23:59.155" v="1266"/>
          <ac:spMkLst>
            <pc:docMk/>
            <pc:sldMk cId="2611775227" sldId="1095"/>
            <ac:spMk id="3" creationId="{D2D69CD4-C56F-84B3-9BBD-27B06B9F1199}"/>
          </ac:spMkLst>
        </pc:spChg>
        <pc:spChg chg="mod">
          <ac:chgData name="Michaelsen, Børje" userId="c36523e3-11ed-4011-9a41-1983019c0634" providerId="ADAL" clId="{1353DCA9-B024-435C-8D87-18CC7439D0B8}" dt="2023-09-26T08:13:37.902" v="1236" actId="20577"/>
          <ac:spMkLst>
            <pc:docMk/>
            <pc:sldMk cId="2611775227" sldId="1095"/>
            <ac:spMk id="4" creationId="{5E03F8CB-2FC6-6289-5575-EDBBBBB03428}"/>
          </ac:spMkLst>
        </pc:spChg>
        <pc:picChg chg="del">
          <ac:chgData name="Michaelsen, Børje" userId="c36523e3-11ed-4011-9a41-1983019c0634" providerId="ADAL" clId="{1353DCA9-B024-435C-8D87-18CC7439D0B8}" dt="2023-09-26T08:12:34.427" v="1206" actId="478"/>
          <ac:picMkLst>
            <pc:docMk/>
            <pc:sldMk cId="2611775227" sldId="1095"/>
            <ac:picMk id="5" creationId="{8FD902E4-DF3C-27ED-02C8-4A3F73E439EC}"/>
          </ac:picMkLst>
        </pc:picChg>
        <pc:picChg chg="add mod">
          <ac:chgData name="Michaelsen, Børje" userId="c36523e3-11ed-4011-9a41-1983019c0634" providerId="ADAL" clId="{1353DCA9-B024-435C-8D87-18CC7439D0B8}" dt="2023-09-29T13:23:33.436" v="1264" actId="962"/>
          <ac:picMkLst>
            <pc:docMk/>
            <pc:sldMk cId="2611775227" sldId="1095"/>
            <ac:picMk id="6" creationId="{37C9801A-E78C-D1D6-3519-8C81CB5D9288}"/>
          </ac:picMkLst>
        </pc:picChg>
      </pc:sldChg>
      <pc:sldChg chg="addSp delSp modSp add mod">
        <pc:chgData name="Michaelsen, Børje" userId="c36523e3-11ed-4011-9a41-1983019c0634" providerId="ADAL" clId="{1353DCA9-B024-435C-8D87-18CC7439D0B8}" dt="2023-10-10T11:30:26.615" v="1404" actId="13244"/>
        <pc:sldMkLst>
          <pc:docMk/>
          <pc:sldMk cId="1610994730" sldId="1096"/>
        </pc:sldMkLst>
        <pc:spChg chg="mod">
          <ac:chgData name="Michaelsen, Børje" userId="c36523e3-11ed-4011-9a41-1983019c0634" providerId="ADAL" clId="{1353DCA9-B024-435C-8D87-18CC7439D0B8}" dt="2023-10-10T11:27:26.044" v="1290" actId="20577"/>
          <ac:spMkLst>
            <pc:docMk/>
            <pc:sldMk cId="1610994730" sldId="1096"/>
            <ac:spMk id="7" creationId="{00000000-0000-0000-0000-000000000000}"/>
          </ac:spMkLst>
        </pc:spChg>
        <pc:spChg chg="mod">
          <ac:chgData name="Michaelsen, Børje" userId="c36523e3-11ed-4011-9a41-1983019c0634" providerId="ADAL" clId="{1353DCA9-B024-435C-8D87-18CC7439D0B8}" dt="2023-10-10T11:29:59.787" v="1401" actId="20577"/>
          <ac:spMkLst>
            <pc:docMk/>
            <pc:sldMk cId="1610994730" sldId="1096"/>
            <ac:spMk id="16" creationId="{01B63842-A613-4DE2-23CF-65894B874DE1}"/>
          </ac:spMkLst>
        </pc:spChg>
        <pc:graphicFrameChg chg="mod">
          <ac:chgData name="Michaelsen, Børje" userId="c36523e3-11ed-4011-9a41-1983019c0634" providerId="ADAL" clId="{1353DCA9-B024-435C-8D87-18CC7439D0B8}" dt="2023-10-10T11:28:02.912" v="1294" actId="14100"/>
          <ac:graphicFrameMkLst>
            <pc:docMk/>
            <pc:sldMk cId="1610994730" sldId="1096"/>
            <ac:graphicFrameMk id="12" creationId="{02F3DED4-52B2-ED4A-F002-268A294A1591}"/>
          </ac:graphicFrameMkLst>
        </pc:graphicFrameChg>
        <pc:picChg chg="del">
          <ac:chgData name="Michaelsen, Børje" userId="c36523e3-11ed-4011-9a41-1983019c0634" providerId="ADAL" clId="{1353DCA9-B024-435C-8D87-18CC7439D0B8}" dt="2023-10-10T11:27:51.923" v="1291" actId="478"/>
          <ac:picMkLst>
            <pc:docMk/>
            <pc:sldMk cId="1610994730" sldId="1096"/>
            <ac:picMk id="4" creationId="{F6835613-0859-555F-1993-ED905A26FCBC}"/>
          </ac:picMkLst>
        </pc:picChg>
        <pc:picChg chg="add mod ord">
          <ac:chgData name="Michaelsen, Børje" userId="c36523e3-11ed-4011-9a41-1983019c0634" providerId="ADAL" clId="{1353DCA9-B024-435C-8D87-18CC7439D0B8}" dt="2023-10-10T11:30:26.615" v="1404" actId="13244"/>
          <ac:picMkLst>
            <pc:docMk/>
            <pc:sldMk cId="1610994730" sldId="1096"/>
            <ac:picMk id="5" creationId="{04DC494A-A75B-6DD6-491D-0DD8C0B9693F}"/>
          </ac:picMkLst>
        </pc:picChg>
      </pc:sldChg>
    </pc:docChg>
  </pc:docChgLst>
  <pc:docChgLst>
    <pc:chgData name="Lindaas, Gunnar Ogwyn" userId="9f116345-df17-4e62-ba90-3f104129b024" providerId="ADAL" clId="{5B3BC0A5-7630-499C-895A-BAB94A496DFE}"/>
    <pc:docChg chg="modSld">
      <pc:chgData name="Lindaas, Gunnar Ogwyn" userId="9f116345-df17-4e62-ba90-3f104129b024" providerId="ADAL" clId="{5B3BC0A5-7630-499C-895A-BAB94A496DFE}" dt="2022-08-16T19:28:53.308" v="17" actId="6549"/>
      <pc:docMkLst>
        <pc:docMk/>
      </pc:docMkLst>
      <pc:sldChg chg="modSp mod">
        <pc:chgData name="Lindaas, Gunnar Ogwyn" userId="9f116345-df17-4e62-ba90-3f104129b024" providerId="ADAL" clId="{5B3BC0A5-7630-499C-895A-BAB94A496DFE}" dt="2022-08-16T19:28:53.308" v="17" actId="6549"/>
        <pc:sldMkLst>
          <pc:docMk/>
          <pc:sldMk cId="2044844844" sldId="273"/>
        </pc:sldMkLst>
        <pc:spChg chg="mod">
          <ac:chgData name="Lindaas, Gunnar Ogwyn" userId="9f116345-df17-4e62-ba90-3f104129b024" providerId="ADAL" clId="{5B3BC0A5-7630-499C-895A-BAB94A496DFE}" dt="2022-08-16T19:28:53.308" v="17" actId="6549"/>
          <ac:spMkLst>
            <pc:docMk/>
            <pc:sldMk cId="2044844844" sldId="273"/>
            <ac:spMk id="5" creationId="{00000000-0000-0000-0000-000000000000}"/>
          </ac:spMkLst>
        </pc:spChg>
        <pc:picChg chg="mod">
          <ac:chgData name="Lindaas, Gunnar Ogwyn" userId="9f116345-df17-4e62-ba90-3f104129b024" providerId="ADAL" clId="{5B3BC0A5-7630-499C-895A-BAB94A496DFE}" dt="2022-08-16T19:27:04.586" v="0" actId="14826"/>
          <ac:picMkLst>
            <pc:docMk/>
            <pc:sldMk cId="2044844844" sldId="273"/>
            <ac:picMk id="4" creationId="{00000000-0000-0000-0000-000000000000}"/>
          </ac:picMkLst>
        </pc:picChg>
      </pc:sldChg>
    </pc:docChg>
  </pc:docChgLst>
  <pc:docChgLst>
    <pc:chgData name="Michaelsen, Børje" userId="c36523e3-11ed-4011-9a41-1983019c0634" providerId="ADAL" clId="{438AF2AE-A1A2-4D12-8C91-9ED157206DCD}"/>
    <pc:docChg chg="custSel modSld">
      <pc:chgData name="Michaelsen, Børje" userId="c36523e3-11ed-4011-9a41-1983019c0634" providerId="ADAL" clId="{438AF2AE-A1A2-4D12-8C91-9ED157206DCD}" dt="2024-11-11T09:18:54.733" v="184" actId="6549"/>
      <pc:docMkLst>
        <pc:docMk/>
      </pc:docMkLst>
      <pc:sldChg chg="addSp delSp modSp mod">
        <pc:chgData name="Michaelsen, Børje" userId="c36523e3-11ed-4011-9a41-1983019c0634" providerId="ADAL" clId="{438AF2AE-A1A2-4D12-8C91-9ED157206DCD}" dt="2024-10-29T19:55:39.966" v="13" actId="1076"/>
        <pc:sldMkLst>
          <pc:docMk/>
          <pc:sldMk cId="3237931907" sldId="263"/>
        </pc:sldMkLst>
        <pc:graphicFrameChg chg="del">
          <ac:chgData name="Michaelsen, Børje" userId="c36523e3-11ed-4011-9a41-1983019c0634" providerId="ADAL" clId="{438AF2AE-A1A2-4D12-8C91-9ED157206DCD}" dt="2024-10-29T19:55:15.557" v="8"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438AF2AE-A1A2-4D12-8C91-9ED157206DCD}" dt="2024-10-29T19:55:20.030" v="10"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438AF2AE-A1A2-4D12-8C91-9ED157206DCD}" dt="2024-10-29T19:55:39.966" v="13" actId="1076"/>
          <ac:graphicFrameMkLst>
            <pc:docMk/>
            <pc:sldMk cId="3237931907" sldId="263"/>
            <ac:graphicFrameMk id="5" creationId="{E5C71C2E-AF53-CAD5-0770-CF80592B48C1}"/>
          </ac:graphicFrameMkLst>
        </pc:graphicFrameChg>
        <pc:graphicFrameChg chg="del">
          <ac:chgData name="Michaelsen, Børje" userId="c36523e3-11ed-4011-9a41-1983019c0634" providerId="ADAL" clId="{438AF2AE-A1A2-4D12-8C91-9ED157206DCD}" dt="2024-10-29T19:55:23.042"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438AF2AE-A1A2-4D12-8C91-9ED157206DCD}" dt="2024-10-29T19:57:13.295" v="18" actId="14100"/>
        <pc:sldMkLst>
          <pc:docMk/>
          <pc:sldMk cId="4110371661" sldId="275"/>
        </pc:sldMkLst>
        <pc:graphicFrameChg chg="add mod">
          <ac:chgData name="Michaelsen, Børje" userId="c36523e3-11ed-4011-9a41-1983019c0634" providerId="ADAL" clId="{438AF2AE-A1A2-4D12-8C91-9ED157206DCD}" dt="2024-10-29T19:57:13.295" v="18"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438AF2AE-A1A2-4D12-8C91-9ED157206DCD}" dt="2024-10-29T19:57:05.567" v="15" actId="478"/>
          <ac:graphicFrameMkLst>
            <pc:docMk/>
            <pc:sldMk cId="4110371661" sldId="275"/>
            <ac:graphicFrameMk id="6" creationId="{A9AB4960-5BA5-6AF9-F3ED-65DFE4591263}"/>
          </ac:graphicFrameMkLst>
        </pc:graphicFrameChg>
      </pc:sldChg>
      <pc:sldChg chg="modSp mod">
        <pc:chgData name="Michaelsen, Børje" userId="c36523e3-11ed-4011-9a41-1983019c0634" providerId="ADAL" clId="{438AF2AE-A1A2-4D12-8C91-9ED157206DCD}" dt="2024-10-29T19:56:48.798" v="14" actId="1076"/>
        <pc:sldMkLst>
          <pc:docMk/>
          <pc:sldMk cId="768537486" sldId="276"/>
        </pc:sldMkLst>
        <pc:spChg chg="mod">
          <ac:chgData name="Michaelsen, Børje" userId="c36523e3-11ed-4011-9a41-1983019c0634" providerId="ADAL" clId="{438AF2AE-A1A2-4D12-8C91-9ED157206DCD}" dt="2024-10-29T19:56:48.798" v="14" actId="1076"/>
          <ac:spMkLst>
            <pc:docMk/>
            <pc:sldMk cId="768537486" sldId="276"/>
            <ac:spMk id="3" creationId="{4D9BC9D7-F95F-D798-B8C9-7CA2F5292364}"/>
          </ac:spMkLst>
        </pc:spChg>
      </pc:sldChg>
      <pc:sldChg chg="addSp delSp modSp mod">
        <pc:chgData name="Michaelsen, Børje" userId="c36523e3-11ed-4011-9a41-1983019c0634" providerId="ADAL" clId="{438AF2AE-A1A2-4D12-8C91-9ED157206DCD}" dt="2024-10-29T19:57:50.603" v="22"/>
        <pc:sldMkLst>
          <pc:docMk/>
          <pc:sldMk cId="2721633966" sldId="277"/>
        </pc:sldMkLst>
        <pc:graphicFrameChg chg="add mod">
          <ac:chgData name="Michaelsen, Børje" userId="c36523e3-11ed-4011-9a41-1983019c0634" providerId="ADAL" clId="{438AF2AE-A1A2-4D12-8C91-9ED157206DCD}" dt="2024-10-29T19:57:50.603" v="22"/>
          <ac:graphicFrameMkLst>
            <pc:docMk/>
            <pc:sldMk cId="2721633966" sldId="277"/>
            <ac:graphicFrameMk id="5" creationId="{1E871170-F82D-1EDA-BE6F-558892AFB706}"/>
          </ac:graphicFrameMkLst>
        </pc:graphicFrameChg>
        <pc:graphicFrameChg chg="del">
          <ac:chgData name="Michaelsen, Børje" userId="c36523e3-11ed-4011-9a41-1983019c0634" providerId="ADAL" clId="{438AF2AE-A1A2-4D12-8C91-9ED157206DCD}" dt="2024-10-29T19:57:20.034" v="19" actId="478"/>
          <ac:graphicFrameMkLst>
            <pc:docMk/>
            <pc:sldMk cId="2721633966" sldId="277"/>
            <ac:graphicFrameMk id="6" creationId="{1E871170-F82D-1EDA-BE6F-558892AFB706}"/>
          </ac:graphicFrameMkLst>
        </pc:graphicFrameChg>
      </pc:sldChg>
      <pc:sldChg chg="addSp delSp modSp mod modNotesTx">
        <pc:chgData name="Michaelsen, Børje" userId="c36523e3-11ed-4011-9a41-1983019c0634" providerId="ADAL" clId="{438AF2AE-A1A2-4D12-8C91-9ED157206DCD}" dt="2024-11-11T09:18:54.733" v="184" actId="6549"/>
        <pc:sldMkLst>
          <pc:docMk/>
          <pc:sldMk cId="116986315" sldId="283"/>
        </pc:sldMkLst>
        <pc:spChg chg="mod">
          <ac:chgData name="Michaelsen, Børje" userId="c36523e3-11ed-4011-9a41-1983019c0634" providerId="ADAL" clId="{438AF2AE-A1A2-4D12-8C91-9ED157206DCD}" dt="2024-11-11T09:17:45.040" v="177" actId="20577"/>
          <ac:spMkLst>
            <pc:docMk/>
            <pc:sldMk cId="116986315" sldId="283"/>
            <ac:spMk id="12" creationId="{00000000-0000-0000-0000-000000000000}"/>
          </ac:spMkLst>
        </pc:spChg>
        <pc:graphicFrameChg chg="del">
          <ac:chgData name="Michaelsen, Børje" userId="c36523e3-11ed-4011-9a41-1983019c0634" providerId="ADAL" clId="{438AF2AE-A1A2-4D12-8C91-9ED157206DCD}" dt="2024-11-11T09:17:56.149" v="178" actId="478"/>
          <ac:graphicFrameMkLst>
            <pc:docMk/>
            <pc:sldMk cId="116986315" sldId="283"/>
            <ac:graphicFrameMk id="2" creationId="{52064D91-8835-5867-73F8-8B0DC8658CC4}"/>
          </ac:graphicFrameMkLst>
        </pc:graphicFrameChg>
        <pc:graphicFrameChg chg="add mod">
          <ac:chgData name="Michaelsen, Børje" userId="c36523e3-11ed-4011-9a41-1983019c0634" providerId="ADAL" clId="{438AF2AE-A1A2-4D12-8C91-9ED157206DCD}" dt="2024-11-11T09:18:14.549" v="181"/>
          <ac:graphicFrameMkLst>
            <pc:docMk/>
            <pc:sldMk cId="116986315" sldId="283"/>
            <ac:graphicFrameMk id="4" creationId="{608BF4AC-5C2D-FA25-DA9C-F5339CB47C73}"/>
          </ac:graphicFrameMkLst>
        </pc:graphicFrameChg>
      </pc:sldChg>
      <pc:sldChg chg="addSp delSp modSp mod">
        <pc:chgData name="Michaelsen, Børje" userId="c36523e3-11ed-4011-9a41-1983019c0634" providerId="ADAL" clId="{438AF2AE-A1A2-4D12-8C91-9ED157206DCD}" dt="2024-10-29T19:54:43.665" v="7" actId="14100"/>
        <pc:sldMkLst>
          <pc:docMk/>
          <pc:sldMk cId="2756881345" sldId="291"/>
        </pc:sldMkLst>
        <pc:spChg chg="mod">
          <ac:chgData name="Michaelsen, Børje" userId="c36523e3-11ed-4011-9a41-1983019c0634" providerId="ADAL" clId="{438AF2AE-A1A2-4D12-8C91-9ED157206DCD}" dt="2024-10-29T19:54:16.244" v="3" actId="1076"/>
          <ac:spMkLst>
            <pc:docMk/>
            <pc:sldMk cId="2756881345" sldId="291"/>
            <ac:spMk id="5" creationId="{E4B1E40B-8E24-2817-3B8C-A1BB41CCFFF9}"/>
          </ac:spMkLst>
        </pc:spChg>
        <pc:graphicFrameChg chg="add mod">
          <ac:chgData name="Michaelsen, Børje" userId="c36523e3-11ed-4011-9a41-1983019c0634" providerId="ADAL" clId="{438AF2AE-A1A2-4D12-8C91-9ED157206DCD}" dt="2024-10-29T19:54:12.718" v="2" actId="1076"/>
          <ac:graphicFrameMkLst>
            <pc:docMk/>
            <pc:sldMk cId="2756881345" sldId="291"/>
            <ac:graphicFrameMk id="3" creationId="{00000000-0008-0000-0100-000002000000}"/>
          </ac:graphicFrameMkLst>
        </pc:graphicFrameChg>
        <pc:graphicFrameChg chg="add mod">
          <ac:chgData name="Michaelsen, Børje" userId="c36523e3-11ed-4011-9a41-1983019c0634" providerId="ADAL" clId="{438AF2AE-A1A2-4D12-8C91-9ED157206DCD}" dt="2024-10-29T19:54:43.665" v="7" actId="14100"/>
          <ac:graphicFrameMkLst>
            <pc:docMk/>
            <pc:sldMk cId="2756881345" sldId="291"/>
            <ac:graphicFrameMk id="4" creationId="{00000000-0008-0000-0300-000003000000}"/>
          </ac:graphicFrameMkLst>
        </pc:graphicFrameChg>
        <pc:graphicFrameChg chg="del">
          <ac:chgData name="Michaelsen, Børje" userId="c36523e3-11ed-4011-9a41-1983019c0634" providerId="ADAL" clId="{438AF2AE-A1A2-4D12-8C91-9ED157206DCD}" dt="2024-10-29T19:54:06.307" v="0" actId="478"/>
          <ac:graphicFrameMkLst>
            <pc:docMk/>
            <pc:sldMk cId="2756881345" sldId="291"/>
            <ac:graphicFrameMk id="8" creationId="{00000000-0008-0000-0100-000002000000}"/>
          </ac:graphicFrameMkLst>
        </pc:graphicFrameChg>
        <pc:graphicFrameChg chg="del">
          <ac:chgData name="Michaelsen, Børje" userId="c36523e3-11ed-4011-9a41-1983019c0634" providerId="ADAL" clId="{438AF2AE-A1A2-4D12-8C91-9ED157206DCD}" dt="2024-10-29T19:54:33.117" v="4" actId="478"/>
          <ac:graphicFrameMkLst>
            <pc:docMk/>
            <pc:sldMk cId="2756881345" sldId="291"/>
            <ac:graphicFrameMk id="9" creationId="{00000000-0008-0000-0300-000003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369CB32D-C47C-4BEE-A31E-07B7DFCC50CE}"/>
    <pc:docChg chg="custSel modSld">
      <pc:chgData name="Michaelsen, Børje" userId="c36523e3-11ed-4011-9a41-1983019c0634" providerId="ADAL" clId="{369CB32D-C47C-4BEE-A31E-07B7DFCC50CE}" dt="2024-12-16T09:38:08.684" v="7" actId="1076"/>
      <pc:docMkLst>
        <pc:docMk/>
      </pc:docMkLst>
      <pc:sldChg chg="addSp delSp modSp mod modNotesTx">
        <pc:chgData name="Michaelsen, Børje" userId="c36523e3-11ed-4011-9a41-1983019c0634" providerId="ADAL" clId="{369CB32D-C47C-4BEE-A31E-07B7DFCC50CE}" dt="2024-12-16T09:38:08.684" v="7" actId="1076"/>
        <pc:sldMkLst>
          <pc:docMk/>
          <pc:sldMk cId="116986315" sldId="283"/>
        </pc:sldMkLst>
        <pc:spChg chg="mod">
          <ac:chgData name="Michaelsen, Børje" userId="c36523e3-11ed-4011-9a41-1983019c0634" providerId="ADAL" clId="{369CB32D-C47C-4BEE-A31E-07B7DFCC50CE}" dt="2024-12-16T09:37:38.713" v="4" actId="20577"/>
          <ac:spMkLst>
            <pc:docMk/>
            <pc:sldMk cId="116986315" sldId="283"/>
            <ac:spMk id="12" creationId="{00000000-0000-0000-0000-000000000000}"/>
          </ac:spMkLst>
        </pc:spChg>
        <pc:graphicFrameChg chg="add mod">
          <ac:chgData name="Michaelsen, Børje" userId="c36523e3-11ed-4011-9a41-1983019c0634" providerId="ADAL" clId="{369CB32D-C47C-4BEE-A31E-07B7DFCC50CE}" dt="2024-12-16T09:38:08.684" v="7" actId="1076"/>
          <ac:graphicFrameMkLst>
            <pc:docMk/>
            <pc:sldMk cId="116986315" sldId="283"/>
            <ac:graphicFrameMk id="2" creationId="{79A0F035-6E3E-5A03-587D-E8262889D0DF}"/>
          </ac:graphicFrameMkLst>
        </pc:graphicFrameChg>
        <pc:graphicFrameChg chg="del">
          <ac:chgData name="Michaelsen, Børje" userId="c36523e3-11ed-4011-9a41-1983019c0634" providerId="ADAL" clId="{369CB32D-C47C-4BEE-A31E-07B7DFCC50CE}" dt="2024-12-16T09:37:59.189" v="5" actId="478"/>
          <ac:graphicFrameMkLst>
            <pc:docMk/>
            <pc:sldMk cId="116986315" sldId="283"/>
            <ac:graphicFrameMk id="3" creationId="{46A4862E-C9EA-6FB1-708E-B765BBF0F9D9}"/>
          </ac:graphicFrameMkLst>
        </pc:graphicFrameChg>
      </pc:sldChg>
    </pc:docChg>
  </pc:docChgLst>
  <pc:docChgLst>
    <pc:chgData name="Michaelsen, Børje" userId="c36523e3-11ed-4011-9a41-1983019c0634" providerId="ADAL" clId="{816D4900-3214-4813-8DB6-8181A0469561}"/>
    <pc:docChg chg="custSel modSld">
      <pc:chgData name="Michaelsen, Børje" userId="c36523e3-11ed-4011-9a41-1983019c0634" providerId="ADAL" clId="{816D4900-3214-4813-8DB6-8181A0469561}" dt="2024-09-20T08:54:32.263" v="33" actId="20577"/>
      <pc:docMkLst>
        <pc:docMk/>
      </pc:docMkLst>
      <pc:sldChg chg="modSp mod">
        <pc:chgData name="Michaelsen, Børje" userId="c36523e3-11ed-4011-9a41-1983019c0634" providerId="ADAL" clId="{816D4900-3214-4813-8DB6-8181A0469561}" dt="2024-09-20T08:53:41.280" v="9" actId="13238"/>
        <pc:sldMkLst>
          <pc:docMk/>
          <pc:sldMk cId="3237931907" sldId="263"/>
        </pc:sldMkLst>
        <pc:graphicFrameChg chg="modGraphic">
          <ac:chgData name="Michaelsen, Børje" userId="c36523e3-11ed-4011-9a41-1983019c0634" providerId="ADAL" clId="{816D4900-3214-4813-8DB6-8181A0469561}" dt="2024-09-20T08:53:41.280" v="9" actId="13238"/>
          <ac:graphicFrameMkLst>
            <pc:docMk/>
            <pc:sldMk cId="3237931907" sldId="263"/>
            <ac:graphicFrameMk id="8" creationId="{FF80554E-E727-C682-B4C9-42FCBA4E8F0D}"/>
          </ac:graphicFrameMkLst>
        </pc:graphicFrameChg>
      </pc:sldChg>
      <pc:sldChg chg="modSp">
        <pc:chgData name="Michaelsen, Børje" userId="c36523e3-11ed-4011-9a41-1983019c0634" providerId="ADAL" clId="{816D4900-3214-4813-8DB6-8181A0469561}" dt="2024-09-20T08:53:56.494" v="11" actId="962"/>
        <pc:sldMkLst>
          <pc:docMk/>
          <pc:sldMk cId="1763573476" sldId="269"/>
        </pc:sldMkLst>
        <pc:graphicFrameChg chg="mod">
          <ac:chgData name="Michaelsen, Børje" userId="c36523e3-11ed-4011-9a41-1983019c0634" providerId="ADAL" clId="{816D4900-3214-4813-8DB6-8181A0469561}" dt="2024-09-20T08:53:56.494" v="11" actId="962"/>
          <ac:graphicFrameMkLst>
            <pc:docMk/>
            <pc:sldMk cId="1763573476" sldId="269"/>
            <ac:graphicFrameMk id="4" creationId="{A92591F4-C078-E703-FB64-E64D12ACE869}"/>
          </ac:graphicFrameMkLst>
        </pc:graphicFrameChg>
      </pc:sldChg>
      <pc:sldChg chg="addSp delSp modSp mod">
        <pc:chgData name="Michaelsen, Børje" userId="c36523e3-11ed-4011-9a41-1983019c0634" providerId="ADAL" clId="{816D4900-3214-4813-8DB6-8181A0469561}" dt="2024-09-13T06:32:17.406" v="8" actId="962"/>
        <pc:sldMkLst>
          <pc:docMk/>
          <pc:sldMk cId="340623003" sldId="274"/>
        </pc:sldMkLst>
        <pc:spChg chg="mod">
          <ac:chgData name="Michaelsen, Børje" userId="c36523e3-11ed-4011-9a41-1983019c0634" providerId="ADAL" clId="{816D4900-3214-4813-8DB6-8181A0469561}" dt="2024-09-13T06:31:30.299" v="6" actId="20577"/>
          <ac:spMkLst>
            <pc:docMk/>
            <pc:sldMk cId="340623003" sldId="274"/>
            <ac:spMk id="8" creationId="{00000000-0000-0000-0000-000000000000}"/>
          </ac:spMkLst>
        </pc:spChg>
        <pc:picChg chg="del">
          <ac:chgData name="Michaelsen, Børje" userId="c36523e3-11ed-4011-9a41-1983019c0634" providerId="ADAL" clId="{816D4900-3214-4813-8DB6-8181A0469561}" dt="2024-09-13T06:31:04.814" v="0" actId="478"/>
          <ac:picMkLst>
            <pc:docMk/>
            <pc:sldMk cId="340623003" sldId="274"/>
            <ac:picMk id="3" creationId="{00000000-0000-0000-0000-000000000000}"/>
          </ac:picMkLst>
        </pc:picChg>
        <pc:picChg chg="add mod">
          <ac:chgData name="Michaelsen, Børje" userId="c36523e3-11ed-4011-9a41-1983019c0634" providerId="ADAL" clId="{816D4900-3214-4813-8DB6-8181A0469561}" dt="2024-09-13T06:32:17.406" v="8" actId="962"/>
          <ac:picMkLst>
            <pc:docMk/>
            <pc:sldMk cId="340623003" sldId="274"/>
            <ac:picMk id="9" creationId="{0F74ECCF-E688-BF8B-344A-24476BAEDB52}"/>
          </ac:picMkLst>
        </pc:picChg>
      </pc:sldChg>
      <pc:sldChg chg="modSp mod">
        <pc:chgData name="Michaelsen, Børje" userId="c36523e3-11ed-4011-9a41-1983019c0634" providerId="ADAL" clId="{816D4900-3214-4813-8DB6-8181A0469561}" dt="2024-09-20T08:54:24.011" v="17" actId="962"/>
        <pc:sldMkLst>
          <pc:docMk/>
          <pc:sldMk cId="559240798" sldId="1093"/>
        </pc:sldMkLst>
        <pc:picChg chg="mod">
          <ac:chgData name="Michaelsen, Børje" userId="c36523e3-11ed-4011-9a41-1983019c0634" providerId="ADAL" clId="{816D4900-3214-4813-8DB6-8181A0469561}" dt="2024-09-20T08:54:09.179" v="13" actId="962"/>
          <ac:picMkLst>
            <pc:docMk/>
            <pc:sldMk cId="559240798" sldId="1093"/>
            <ac:picMk id="2" creationId="{F6787450-2996-612B-064E-D3DE8247FFD8}"/>
          </ac:picMkLst>
        </pc:picChg>
        <pc:picChg chg="mod">
          <ac:chgData name="Michaelsen, Børje" userId="c36523e3-11ed-4011-9a41-1983019c0634" providerId="ADAL" clId="{816D4900-3214-4813-8DB6-8181A0469561}" dt="2024-09-20T08:54:24.011" v="17" actId="962"/>
          <ac:picMkLst>
            <pc:docMk/>
            <pc:sldMk cId="559240798" sldId="1093"/>
            <ac:picMk id="3" creationId="{69215DC7-C2A0-D144-CF22-96BB7562DB28}"/>
          </ac:picMkLst>
        </pc:picChg>
        <pc:picChg chg="mod">
          <ac:chgData name="Michaelsen, Børje" userId="c36523e3-11ed-4011-9a41-1983019c0634" providerId="ADAL" clId="{816D4900-3214-4813-8DB6-8181A0469561}" dt="2024-09-20T08:54:16.742" v="15" actId="962"/>
          <ac:picMkLst>
            <pc:docMk/>
            <pc:sldMk cId="559240798" sldId="1093"/>
            <ac:picMk id="4" creationId="{77CB7385-CFE7-F4C9-E4E5-E1A3D6358C32}"/>
          </ac:picMkLst>
        </pc:picChg>
      </pc:sldChg>
      <pc:sldChg chg="modNotesTx">
        <pc:chgData name="Michaelsen, Børje" userId="c36523e3-11ed-4011-9a41-1983019c0634" providerId="ADAL" clId="{816D4900-3214-4813-8DB6-8181A0469561}" dt="2024-09-20T08:54:32.263" v="33" actId="20577"/>
        <pc:sldMkLst>
          <pc:docMk/>
          <pc:sldMk cId="2611775227" sldId="1095"/>
        </pc:sldMkLst>
      </pc:sldChg>
    </pc:docChg>
  </pc:docChgLst>
  <pc:docChgLst>
    <pc:chgData name="Lindaas, Gunnar Ogwyn" userId="9f116345-df17-4e62-ba90-3f104129b024" providerId="ADAL" clId="{4269FF55-A38F-438C-A6F2-42DB960AAF60}"/>
    <pc:docChg chg="modSld">
      <pc:chgData name="Lindaas, Gunnar Ogwyn" userId="9f116345-df17-4e62-ba90-3f104129b024" providerId="ADAL" clId="{4269FF55-A38F-438C-A6F2-42DB960AAF60}" dt="2023-09-21T12:45:56.506" v="10" actId="14100"/>
      <pc:docMkLst>
        <pc:docMk/>
      </pc:docMkLst>
      <pc:sldChg chg="modSp mod">
        <pc:chgData name="Lindaas, Gunnar Ogwyn" userId="9f116345-df17-4e62-ba90-3f104129b024" providerId="ADAL" clId="{4269FF55-A38F-438C-A6F2-42DB960AAF60}" dt="2023-09-21T12:45:56.506" v="10" actId="14100"/>
        <pc:sldMkLst>
          <pc:docMk/>
          <pc:sldMk cId="2044844844" sldId="273"/>
        </pc:sldMkLst>
        <pc:spChg chg="mod">
          <ac:chgData name="Lindaas, Gunnar Ogwyn" userId="9f116345-df17-4e62-ba90-3f104129b024" providerId="ADAL" clId="{4269FF55-A38F-438C-A6F2-42DB960AAF60}" dt="2023-09-21T12:45:12.117" v="8" actId="6549"/>
          <ac:spMkLst>
            <pc:docMk/>
            <pc:sldMk cId="2044844844" sldId="273"/>
            <ac:spMk id="5" creationId="{00000000-0000-0000-0000-000000000000}"/>
          </ac:spMkLst>
        </pc:spChg>
        <pc:picChg chg="mod">
          <ac:chgData name="Lindaas, Gunnar Ogwyn" userId="9f116345-df17-4e62-ba90-3f104129b024" providerId="ADAL" clId="{4269FF55-A38F-438C-A6F2-42DB960AAF60}" dt="2023-09-21T12:45:56.506" v="10" actId="14100"/>
          <ac:picMkLst>
            <pc:docMk/>
            <pc:sldMk cId="2044844844" sldId="273"/>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52</c:v>
                </c:pt>
                <c:pt idx="1">
                  <c:v>30</c:v>
                </c:pt>
                <c:pt idx="2">
                  <c:v>26</c:v>
                </c:pt>
                <c:pt idx="3">
                  <c:v>23</c:v>
                </c:pt>
                <c:pt idx="4">
                  <c:v>36</c:v>
                </c:pt>
                <c:pt idx="5">
                  <c:v>30</c:v>
                </c:pt>
              </c:numCache>
            </c:numRef>
          </c:val>
          <c:extLst>
            <c:ext xmlns:c16="http://schemas.microsoft.com/office/drawing/2014/chart" uri="{C3380CC4-5D6E-409C-BE32-E72D297353CC}">
              <c16:uniqueId val="{00000000-9137-4C36-90AF-6698E053771E}"/>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19</c:v>
                </c:pt>
                <c:pt idx="1">
                  <c:v>11</c:v>
                </c:pt>
                <c:pt idx="2">
                  <c:v>19</c:v>
                </c:pt>
                <c:pt idx="3">
                  <c:v>2</c:v>
                </c:pt>
                <c:pt idx="4">
                  <c:v>8</c:v>
                </c:pt>
                <c:pt idx="5">
                  <c:v>64</c:v>
                </c:pt>
              </c:numCache>
            </c:numRef>
          </c:val>
          <c:extLst>
            <c:ext xmlns:c16="http://schemas.microsoft.com/office/drawing/2014/chart" uri="{C3380CC4-5D6E-409C-BE32-E72D297353CC}">
              <c16:uniqueId val="{00000001-9137-4C36-90AF-6698E053771E}"/>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20</c:v>
                </c:pt>
                <c:pt idx="1">
                  <c:v>0</c:v>
                </c:pt>
                <c:pt idx="2">
                  <c:v>21</c:v>
                </c:pt>
                <c:pt idx="3">
                  <c:v>5</c:v>
                </c:pt>
                <c:pt idx="4">
                  <c:v>12</c:v>
                </c:pt>
                <c:pt idx="5">
                  <c:v>14</c:v>
                </c:pt>
              </c:numCache>
            </c:numRef>
          </c:val>
          <c:extLst>
            <c:ext xmlns:c16="http://schemas.microsoft.com/office/drawing/2014/chart" uri="{C3380CC4-5D6E-409C-BE32-E72D297353CC}">
              <c16:uniqueId val="{00000002-9137-4C36-90AF-6698E053771E}"/>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37-4C36-90AF-6698E053771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37-4C36-90AF-6698E05377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27</c:v>
                </c:pt>
                <c:pt idx="3">
                  <c:v>1</c:v>
                </c:pt>
                <c:pt idx="4">
                  <c:v>0</c:v>
                </c:pt>
                <c:pt idx="5">
                  <c:v>0</c:v>
                </c:pt>
              </c:numCache>
            </c:numRef>
          </c:val>
          <c:extLst>
            <c:ext xmlns:c16="http://schemas.microsoft.com/office/drawing/2014/chart" uri="{C3380CC4-5D6E-409C-BE32-E72D297353CC}">
              <c16:uniqueId val="{00000005-9137-4C36-90AF-6698E053771E}"/>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74.099999999999994</c:v>
                </c:pt>
                <c:pt idx="1">
                  <c:v>79.2</c:v>
                </c:pt>
                <c:pt idx="2">
                  <c:v>57</c:v>
                </c:pt>
                <c:pt idx="3">
                  <c:v>64.3</c:v>
                </c:pt>
              </c:numCache>
            </c:numRef>
          </c:val>
          <c:extLst>
            <c:ext xmlns:c16="http://schemas.microsoft.com/office/drawing/2014/chart" uri="{C3380CC4-5D6E-409C-BE32-E72D297353CC}">
              <c16:uniqueId val="{00000000-9842-4BB5-8FC5-4B217A6E0D29}"/>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74.099999999999994</c:v>
                </c:pt>
                <c:pt idx="1">
                  <c:v>79.599999999999994</c:v>
                </c:pt>
                <c:pt idx="2">
                  <c:v>62.3</c:v>
                </c:pt>
                <c:pt idx="3">
                  <c:v>69.099999999999994</c:v>
                </c:pt>
              </c:numCache>
            </c:numRef>
          </c:val>
          <c:extLst>
            <c:ext xmlns:c16="http://schemas.microsoft.com/office/drawing/2014/chart" uri="{C3380CC4-5D6E-409C-BE32-E72D297353CC}">
              <c16:uniqueId val="{00000001-9842-4BB5-8FC5-4B217A6E0D29}"/>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74.2</c:v>
                </c:pt>
                <c:pt idx="1">
                  <c:v>79.8</c:v>
                </c:pt>
                <c:pt idx="2">
                  <c:v>55.8</c:v>
                </c:pt>
                <c:pt idx="3">
                  <c:v>68.599999999999994</c:v>
                </c:pt>
              </c:numCache>
            </c:numRef>
          </c:val>
          <c:extLst>
            <c:ext xmlns:c16="http://schemas.microsoft.com/office/drawing/2014/chart" uri="{C3380CC4-5D6E-409C-BE32-E72D297353CC}">
              <c16:uniqueId val="{00000002-9842-4BB5-8FC5-4B217A6E0D29}"/>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74.099999999999994</c:v>
                </c:pt>
                <c:pt idx="1">
                  <c:v>79.5</c:v>
                </c:pt>
                <c:pt idx="2">
                  <c:v>53.4</c:v>
                </c:pt>
                <c:pt idx="3">
                  <c:v>65.7</c:v>
                </c:pt>
              </c:numCache>
            </c:numRef>
          </c:val>
          <c:extLst>
            <c:ext xmlns:c16="http://schemas.microsoft.com/office/drawing/2014/chart" uri="{C3380CC4-5D6E-409C-BE32-E72D297353CC}">
              <c16:uniqueId val="{00000003-9842-4BB5-8FC5-4B217A6E0D29}"/>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1"/>
        <c:spPr>
          <a:solidFill>
            <a:schemeClr val="accent3"/>
          </a:solidFill>
          <a:ln>
            <a:noFill/>
          </a:ln>
          <a:effectLst/>
        </c:spPr>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spPr>
          <a:solidFill>
            <a:schemeClr val="accent3"/>
          </a:solidFill>
          <a:ln>
            <a:noFill/>
          </a:ln>
          <a:effectLst/>
        </c:spPr>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spPr>
          <a:solidFill>
            <a:schemeClr val="accent3"/>
          </a:solidFill>
          <a:ln>
            <a:noFill/>
          </a:ln>
          <a:effectLst/>
        </c:spPr>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spPr>
          <a:solidFill>
            <a:schemeClr val="accent3"/>
          </a:solidFill>
          <a:ln>
            <a:noFill/>
          </a:ln>
          <a:effectLst/>
        </c:spPr>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spPr>
          <a:solidFill>
            <a:schemeClr val="accent3"/>
          </a:solidFill>
          <a:ln>
            <a:noFill/>
          </a:ln>
          <a:effectLst/>
        </c:spPr>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spPr>
          <a:solidFill>
            <a:schemeClr val="accent3"/>
          </a:solidFill>
          <a:ln>
            <a:noFill/>
          </a:ln>
          <a:effectLst/>
        </c:spPr>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spPr>
          <a:solidFill>
            <a:schemeClr val="accent3"/>
          </a:solidFill>
          <a:ln>
            <a:noFill/>
          </a:ln>
          <a:effectLst/>
        </c:spPr>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spPr>
          <a:solidFill>
            <a:schemeClr val="accent3"/>
          </a:solidFill>
          <a:ln>
            <a:noFill/>
          </a:ln>
          <a:effectLst/>
        </c:spPr>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D3A1-4F30-AFFD-1BDABBE44740}"/>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D3A1-4F30-AFFD-1BDABBE44740}"/>
            </c:ext>
          </c:extLst>
        </c:ser>
        <c:ser>
          <c:idx val="2"/>
          <c:order val="2"/>
          <c:tx>
            <c:strRef>
              <c:f>Pivot_2022!$D$3:$D$4</c:f>
              <c:strCache>
                <c:ptCount val="1"/>
                <c:pt idx="0">
                  <c:v>Lillesand</c:v>
                </c:pt>
              </c:strCache>
            </c:strRef>
          </c:tx>
          <c:spPr>
            <a:solidFill>
              <a:schemeClr val="accent3"/>
            </a:solidFill>
            <a:ln>
              <a:noFill/>
            </a:ln>
            <a:effectLst/>
          </c:spPr>
          <c:invertIfNegative val="0"/>
          <c:dLbls>
            <c:dLbl>
              <c:idx val="0"/>
              <c:layout>
                <c:manualLayout>
                  <c:x val="6.4210610803435266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A1-4F30-AFFD-1BDABBE44740}"/>
                </c:ext>
              </c:extLst>
            </c:dLbl>
            <c:dLbl>
              <c:idx val="1"/>
              <c:layout>
                <c:manualLayout>
                  <c:x val="9.6315916205153198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A1-4F30-AFFD-1BDABBE44740}"/>
                </c:ext>
              </c:extLst>
            </c:dLbl>
            <c:dLbl>
              <c:idx val="2"/>
              <c:layout>
                <c:manualLayout>
                  <c:x val="9.63159162051523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A1-4F30-AFFD-1BDABBE44740}"/>
                </c:ext>
              </c:extLst>
            </c:dLbl>
            <c:dLbl>
              <c:idx val="3"/>
              <c:layout>
                <c:manualLayout>
                  <c:x val="1.28421221606869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A1-4F30-AFFD-1BDABBE44740}"/>
                </c:ext>
              </c:extLst>
            </c:dLbl>
            <c:dLbl>
              <c:idx val="4"/>
              <c:layout>
                <c:manualLayout>
                  <c:x val="1.6052652700858816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A1-4F30-AFFD-1BDABBE44740}"/>
                </c:ext>
              </c:extLst>
            </c:dLbl>
            <c:dLbl>
              <c:idx val="5"/>
              <c:layout>
                <c:manualLayout>
                  <c:x val="1.1236856890601055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A1-4F30-AFFD-1BDABBE44740}"/>
                </c:ext>
              </c:extLst>
            </c:dLbl>
            <c:dLbl>
              <c:idx val="6"/>
              <c:layout>
                <c:manualLayout>
                  <c:x val="1.4447387430772935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A1-4F30-AFFD-1BDABBE44740}"/>
                </c:ext>
              </c:extLst>
            </c:dLbl>
            <c:dLbl>
              <c:idx val="7"/>
              <c:layout>
                <c:manualLayout>
                  <c:x val="1.9263183241030581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A1-4F30-AFFD-1BDABBE44740}"/>
                </c:ext>
              </c:extLst>
            </c:dLbl>
            <c:dLbl>
              <c:idx val="8"/>
              <c:layout>
                <c:manualLayout>
                  <c:x val="1.4447387430772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A1-4F30-AFFD-1BDABBE44740}"/>
                </c:ext>
              </c:extLst>
            </c:dLbl>
            <c:dLbl>
              <c:idx val="9"/>
              <c:layout>
                <c:manualLayout>
                  <c:x val="1.4447387430772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A1-4F30-AFFD-1BDABBE44740}"/>
                </c:ext>
              </c:extLst>
            </c:dLbl>
            <c:dLbl>
              <c:idx val="10"/>
              <c:layout>
                <c:manualLayout>
                  <c:x val="1.1285771866182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A1-4F30-AFFD-1BDABBE447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6.3E-2</c:v>
                </c:pt>
                <c:pt idx="1">
                  <c:v>6.8000000000000005E-2</c:v>
                </c:pt>
                <c:pt idx="2">
                  <c:v>7.2999999999999995E-2</c:v>
                </c:pt>
                <c:pt idx="3">
                  <c:v>7.6999999999999999E-2</c:v>
                </c:pt>
                <c:pt idx="4">
                  <c:v>7.8E-2</c:v>
                </c:pt>
                <c:pt idx="5">
                  <c:v>0.08</c:v>
                </c:pt>
                <c:pt idx="6">
                  <c:v>8.3000000000000004E-2</c:v>
                </c:pt>
                <c:pt idx="7">
                  <c:v>8.6999999999999994E-2</c:v>
                </c:pt>
                <c:pt idx="8">
                  <c:v>8.5999999999999993E-2</c:v>
                </c:pt>
                <c:pt idx="9">
                  <c:v>8.5999999999999993E-2</c:v>
                </c:pt>
                <c:pt idx="10">
                  <c:v>8.7999999999999995E-2</c:v>
                </c:pt>
              </c:numCache>
            </c:numRef>
          </c:val>
          <c:extLst>
            <c:ext xmlns:c16="http://schemas.microsoft.com/office/drawing/2014/chart" uri="{C3380CC4-5D6E-409C-BE32-E72D297353CC}">
              <c16:uniqueId val="{0000000C-D3A1-4F30-AFFD-1BDABBE44740}"/>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8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131</c:v>
                </c:pt>
                <c:pt idx="1">
                  <c:v>110</c:v>
                </c:pt>
                <c:pt idx="2">
                  <c:v>123</c:v>
                </c:pt>
                <c:pt idx="3">
                  <c:v>140</c:v>
                </c:pt>
                <c:pt idx="4">
                  <c:v>130</c:v>
                </c:pt>
                <c:pt idx="5">
                  <c:v>119</c:v>
                </c:pt>
                <c:pt idx="6">
                  <c:v>116</c:v>
                </c:pt>
                <c:pt idx="7">
                  <c:v>97</c:v>
                </c:pt>
                <c:pt idx="8">
                  <c:v>112</c:v>
                </c:pt>
                <c:pt idx="9">
                  <c:v>113</c:v>
                </c:pt>
                <c:pt idx="10">
                  <c:v>154</c:v>
                </c:pt>
                <c:pt idx="11">
                  <c:v>128</c:v>
                </c:pt>
                <c:pt idx="12">
                  <c:v>140</c:v>
                </c:pt>
                <c:pt idx="13">
                  <c:v>156</c:v>
                </c:pt>
                <c:pt idx="14">
                  <c:v>151</c:v>
                </c:pt>
                <c:pt idx="15">
                  <c:v>165</c:v>
                </c:pt>
                <c:pt idx="16">
                  <c:v>152</c:v>
                </c:pt>
                <c:pt idx="17">
                  <c:v>146</c:v>
                </c:pt>
                <c:pt idx="18">
                  <c:v>126</c:v>
                </c:pt>
                <c:pt idx="19">
                  <c:v>147</c:v>
                </c:pt>
                <c:pt idx="20">
                  <c:v>140</c:v>
                </c:pt>
                <c:pt idx="21">
                  <c:v>115</c:v>
                </c:pt>
              </c:numCache>
            </c:numRef>
          </c:val>
          <c:smooth val="0"/>
          <c:extLst>
            <c:ext xmlns:c16="http://schemas.microsoft.com/office/drawing/2014/chart" uri="{C3380CC4-5D6E-409C-BE32-E72D297353CC}">
              <c16:uniqueId val="{00000000-C775-446A-849B-A1A918A5DD54}"/>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7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1.3</c:v>
                </c:pt>
                <c:pt idx="1">
                  <c:v>1.2</c:v>
                </c:pt>
                <c:pt idx="2">
                  <c:v>2.1</c:v>
                </c:pt>
                <c:pt idx="3">
                  <c:v>1.2</c:v>
                </c:pt>
                <c:pt idx="4">
                  <c:v>0.8</c:v>
                </c:pt>
                <c:pt idx="5">
                  <c:v>1.1000000000000001</c:v>
                </c:pt>
                <c:pt idx="6">
                  <c:v>0.6</c:v>
                </c:pt>
                <c:pt idx="7">
                  <c:v>0.8</c:v>
                </c:pt>
                <c:pt idx="8">
                  <c:v>1.1000000000000001</c:v>
                </c:pt>
                <c:pt idx="9">
                  <c:v>0.7</c:v>
                </c:pt>
                <c:pt idx="10">
                  <c:v>0.6</c:v>
                </c:pt>
                <c:pt idx="11">
                  <c:v>0.6</c:v>
                </c:pt>
                <c:pt idx="12">
                  <c:v>0.6</c:v>
                </c:pt>
                <c:pt idx="13">
                  <c:v>0.5</c:v>
                </c:pt>
                <c:pt idx="14">
                  <c:v>0.6</c:v>
                </c:pt>
                <c:pt idx="15">
                  <c:v>0.5</c:v>
                </c:pt>
                <c:pt idx="16">
                  <c:v>0.7</c:v>
                </c:pt>
                <c:pt idx="17">
                  <c:v>0.3</c:v>
                </c:pt>
                <c:pt idx="18">
                  <c:v>0.7</c:v>
                </c:pt>
                <c:pt idx="19">
                  <c:v>0.4</c:v>
                </c:pt>
                <c:pt idx="20">
                  <c:v>0.5</c:v>
                </c:pt>
              </c:numCache>
            </c:numRef>
          </c:val>
          <c:extLst>
            <c:ext xmlns:c16="http://schemas.microsoft.com/office/drawing/2014/chart" uri="{C3380CC4-5D6E-409C-BE32-E72D297353CC}">
              <c16:uniqueId val="{00000000-93C1-48FC-98B1-DAF917D7049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8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57.7</c:v>
                </c:pt>
                <c:pt idx="1">
                  <c:v>72.3</c:v>
                </c:pt>
                <c:pt idx="2">
                  <c:v>59.5</c:v>
                </c:pt>
                <c:pt idx="3">
                  <c:v>68.3</c:v>
                </c:pt>
                <c:pt idx="4">
                  <c:v>74.8</c:v>
                </c:pt>
                <c:pt idx="5">
                  <c:v>67</c:v>
                </c:pt>
                <c:pt idx="6">
                  <c:v>85.4</c:v>
                </c:pt>
                <c:pt idx="7">
                  <c:v>80</c:v>
                </c:pt>
                <c:pt idx="8">
                  <c:v>73.599999999999994</c:v>
                </c:pt>
                <c:pt idx="9">
                  <c:v>79.599999999999994</c:v>
                </c:pt>
                <c:pt idx="10">
                  <c:v>85</c:v>
                </c:pt>
                <c:pt idx="11">
                  <c:v>81.5</c:v>
                </c:pt>
                <c:pt idx="12">
                  <c:v>83</c:v>
                </c:pt>
                <c:pt idx="13">
                  <c:v>84</c:v>
                </c:pt>
                <c:pt idx="14">
                  <c:v>83</c:v>
                </c:pt>
                <c:pt idx="15">
                  <c:v>87</c:v>
                </c:pt>
                <c:pt idx="16">
                  <c:v>84</c:v>
                </c:pt>
                <c:pt idx="17">
                  <c:v>87.5</c:v>
                </c:pt>
                <c:pt idx="18">
                  <c:v>80</c:v>
                </c:pt>
                <c:pt idx="19">
                  <c:v>90</c:v>
                </c:pt>
                <c:pt idx="20">
                  <c:v>83</c:v>
                </c:pt>
              </c:numCache>
            </c:numRef>
          </c:val>
          <c:extLst>
            <c:ext xmlns:c16="http://schemas.microsoft.com/office/drawing/2014/chart" uri="{C3380CC4-5D6E-409C-BE32-E72D297353CC}">
              <c16:uniqueId val="{00000000-0BBD-477F-8FEE-E47E4BE66E87}"/>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75"/>
  </c:pivotSource>
  <c:chart>
    <c:title>
      <c:tx>
        <c:strRef>
          <c:f>'4. Pivot'!$B$2</c:f>
          <c:strCache>
            <c:ptCount val="1"/>
            <c:pt idx="0">
              <c:v>Lillesand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111715.02494898008</c:v>
                </c:pt>
                <c:pt idx="1">
                  <c:v>122116.36001490487</c:v>
                </c:pt>
                <c:pt idx="2">
                  <c:v>132517.69508082967</c:v>
                </c:pt>
                <c:pt idx="3">
                  <c:v>126878.20365088304</c:v>
                </c:pt>
                <c:pt idx="4">
                  <c:v>121238.71222093637</c:v>
                </c:pt>
                <c:pt idx="5">
                  <c:v>119082.53607570587</c:v>
                </c:pt>
                <c:pt idx="6">
                  <c:v>116926.35993047539</c:v>
                </c:pt>
                <c:pt idx="7">
                  <c:v>119417.34628258143</c:v>
                </c:pt>
                <c:pt idx="8">
                  <c:v>129554.05476558313</c:v>
                </c:pt>
                <c:pt idx="9">
                  <c:v>123344.56502380413</c:v>
                </c:pt>
                <c:pt idx="10">
                  <c:v>111928.93934574001</c:v>
                </c:pt>
                <c:pt idx="11">
                  <c:v>106694.44545785437</c:v>
                </c:pt>
                <c:pt idx="12">
                  <c:v>109583.21426794982</c:v>
                </c:pt>
                <c:pt idx="13">
                  <c:v>103984.6428958328</c:v>
                </c:pt>
              </c:numCache>
            </c:numRef>
          </c:val>
          <c:smooth val="0"/>
          <c:extLst>
            <c:ext xmlns:c16="http://schemas.microsoft.com/office/drawing/2014/chart" uri="{C3380CC4-5D6E-409C-BE32-E72D297353CC}">
              <c16:uniqueId val="{00000000-BAB9-4FEC-9295-65F97E04E554}"/>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103984.6428958328</c:v>
                </c:pt>
                <c:pt idx="14" formatCode="#,##0">
                  <c:v>98977.044971265263</c:v>
                </c:pt>
                <c:pt idx="15" formatCode="#,##0">
                  <c:v>96748.005377777226</c:v>
                </c:pt>
                <c:pt idx="16" formatCode="#,##0">
                  <c:v>92825.746819101812</c:v>
                </c:pt>
                <c:pt idx="17" formatCode="#,##0">
                  <c:v>90950.952410292579</c:v>
                </c:pt>
                <c:pt idx="18" formatCode="#,##0">
                  <c:v>88721.912816804528</c:v>
                </c:pt>
                <c:pt idx="19" formatCode="#,##0">
                  <c:v>86788.41856450378</c:v>
                </c:pt>
                <c:pt idx="20" formatCode="#,##0">
                  <c:v>85504.482661027636</c:v>
                </c:pt>
                <c:pt idx="21" formatCode="#,##0">
                  <c:v>83275.443067539585</c:v>
                </c:pt>
              </c:numCache>
            </c:numRef>
          </c:val>
          <c:smooth val="0"/>
          <c:extLst>
            <c:ext xmlns:c16="http://schemas.microsoft.com/office/drawing/2014/chart" uri="{C3380CC4-5D6E-409C-BE32-E72D297353CC}">
              <c16:uniqueId val="{00000001-BAB9-4FEC-9295-65F97E04E554}"/>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7E0-40BA-A9A7-3BA2781F66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6.1939947703558727E-2</c:v>
                </c:pt>
                <c:pt idx="1">
                  <c:v>0</c:v>
                </c:pt>
                <c:pt idx="2" formatCode="###0.000\ %_ ;_*\-###0.000\ %_ ;_*&quot;-&quot;">
                  <c:v>0</c:v>
                </c:pt>
                <c:pt idx="3">
                  <c:v>0.42056112524454303</c:v>
                </c:pt>
                <c:pt idx="4">
                  <c:v>0.90094528202743884</c:v>
                </c:pt>
                <c:pt idx="5">
                  <c:v>0.39725581004304839</c:v>
                </c:pt>
              </c:numCache>
            </c:numRef>
          </c:val>
          <c:extLst>
            <c:ext xmlns:c16="http://schemas.microsoft.com/office/drawing/2014/chart" uri="{C3380CC4-5D6E-409C-BE32-E72D297353CC}">
              <c16:uniqueId val="{00000001-97E0-40BA-A9A7-3BA2781F669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97E0-40BA-A9A7-3BA2781F6692}"/>
                </c:ext>
              </c:extLst>
            </c:dLbl>
            <c:dLbl>
              <c:idx val="2"/>
              <c:delete val="1"/>
              <c:extLst>
                <c:ext xmlns:c15="http://schemas.microsoft.com/office/drawing/2012/chart" uri="{CE6537A1-D6FC-4f65-9D91-7224C49458BB}"/>
                <c:ext xmlns:c16="http://schemas.microsoft.com/office/drawing/2014/chart" uri="{C3380CC4-5D6E-409C-BE32-E72D297353CC}">
                  <c16:uniqueId val="{00000003-97E0-40BA-A9A7-3BA2781F6692}"/>
                </c:ext>
              </c:extLst>
            </c:dLbl>
            <c:dLbl>
              <c:idx val="3"/>
              <c:delete val="1"/>
              <c:extLst>
                <c:ext xmlns:c15="http://schemas.microsoft.com/office/drawing/2012/chart" uri="{CE6537A1-D6FC-4f65-9D91-7224C49458BB}"/>
                <c:ext xmlns:c16="http://schemas.microsoft.com/office/drawing/2014/chart" uri="{C3380CC4-5D6E-409C-BE32-E72D297353CC}">
                  <c16:uniqueId val="{00000004-97E0-40BA-A9A7-3BA2781F66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0.12303950681981934</c:v>
                </c:pt>
                <c:pt idx="1">
                  <c:v>0</c:v>
                </c:pt>
                <c:pt idx="2">
                  <c:v>0</c:v>
                </c:pt>
                <c:pt idx="3">
                  <c:v>0</c:v>
                </c:pt>
                <c:pt idx="4">
                  <c:v>8.4769157755346033E-2</c:v>
                </c:pt>
                <c:pt idx="5">
                  <c:v>3.8041423533073757E-2</c:v>
                </c:pt>
              </c:numCache>
            </c:numRef>
          </c:val>
          <c:extLst>
            <c:ext xmlns:c16="http://schemas.microsoft.com/office/drawing/2014/chart" uri="{C3380CC4-5D6E-409C-BE32-E72D297353CC}">
              <c16:uniqueId val="{00000005-97E0-40BA-A9A7-3BA2781F669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0.81502054547662195</c:v>
                </c:pt>
                <c:pt idx="1">
                  <c:v>1</c:v>
                </c:pt>
                <c:pt idx="2">
                  <c:v>1</c:v>
                </c:pt>
                <c:pt idx="3">
                  <c:v>0.57943887475545686</c:v>
                </c:pt>
                <c:pt idx="4">
                  <c:v>1.4285560217215139E-2</c:v>
                </c:pt>
                <c:pt idx="5">
                  <c:v>0.56470276642387784</c:v>
                </c:pt>
              </c:numCache>
            </c:numRef>
          </c:val>
          <c:extLst>
            <c:ext xmlns:c16="http://schemas.microsoft.com/office/drawing/2014/chart" uri="{C3380CC4-5D6E-409C-BE32-E72D297353CC}">
              <c16:uniqueId val="{00000006-97E0-40BA-A9A7-3BA2781F669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3</c:v>
                </c:pt>
                <c:pt idx="1">
                  <c:v>10</c:v>
                </c:pt>
                <c:pt idx="2">
                  <c:v>0</c:v>
                </c:pt>
                <c:pt idx="3">
                  <c:v>70</c:v>
                </c:pt>
                <c:pt idx="4">
                  <c:v>10</c:v>
                </c:pt>
                <c:pt idx="5">
                  <c:v>7</c:v>
                </c:pt>
              </c:numCache>
            </c:numRef>
          </c:val>
          <c:extLst>
            <c:ext xmlns:c16="http://schemas.microsoft.com/office/drawing/2014/chart" uri="{C3380CC4-5D6E-409C-BE32-E72D297353CC}">
              <c16:uniqueId val="{00000000-66A9-40CD-9514-7D5CD6A8A4B9}"/>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66A9-40CD-9514-7D5CD6A8A4B9}"/>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124</c:v>
                </c:pt>
                <c:pt idx="1">
                  <c:v>127</c:v>
                </c:pt>
                <c:pt idx="2">
                  <c:v>122</c:v>
                </c:pt>
                <c:pt idx="3">
                  <c:v>117</c:v>
                </c:pt>
                <c:pt idx="4">
                  <c:v>104</c:v>
                </c:pt>
                <c:pt idx="5">
                  <c:v>112</c:v>
                </c:pt>
              </c:numCache>
            </c:numRef>
          </c:val>
          <c:extLst>
            <c:ext xmlns:c16="http://schemas.microsoft.com/office/drawing/2014/chart" uri="{C3380CC4-5D6E-409C-BE32-E72D297353CC}">
              <c16:uniqueId val="{00000000-A88C-4076-892F-CF4511D64F52}"/>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1117</c:v>
                </c:pt>
                <c:pt idx="1">
                  <c:v>1135</c:v>
                </c:pt>
                <c:pt idx="2">
                  <c:v>1136</c:v>
                </c:pt>
                <c:pt idx="3">
                  <c:v>1134</c:v>
                </c:pt>
                <c:pt idx="4">
                  <c:v>1130</c:v>
                </c:pt>
                <c:pt idx="5">
                  <c:v>1125</c:v>
                </c:pt>
              </c:numCache>
            </c:numRef>
          </c:val>
          <c:extLst>
            <c:ext xmlns:c16="http://schemas.microsoft.com/office/drawing/2014/chart" uri="{C3380CC4-5D6E-409C-BE32-E72D297353CC}">
              <c16:uniqueId val="{00000001-A88C-4076-892F-CF4511D64F52}"/>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108</c:v>
                </c:pt>
                <c:pt idx="1">
                  <c:v>93</c:v>
                </c:pt>
                <c:pt idx="2">
                  <c:v>88</c:v>
                </c:pt>
                <c:pt idx="3">
                  <c:v>94</c:v>
                </c:pt>
                <c:pt idx="4">
                  <c:v>303</c:v>
                </c:pt>
                <c:pt idx="5">
                  <c:v>308</c:v>
                </c:pt>
              </c:numCache>
            </c:numRef>
          </c:val>
          <c:extLst>
            <c:ext xmlns:c16="http://schemas.microsoft.com/office/drawing/2014/chart" uri="{C3380CC4-5D6E-409C-BE32-E72D297353CC}">
              <c16:uniqueId val="{00000002-A88C-4076-892F-CF4511D64F52}"/>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3056</c:v>
                </c:pt>
                <c:pt idx="1">
                  <c:v>3070</c:v>
                </c:pt>
                <c:pt idx="2">
                  <c:v>3221</c:v>
                </c:pt>
                <c:pt idx="3">
                  <c:v>3215</c:v>
                </c:pt>
                <c:pt idx="4">
                  <c:v>3334</c:v>
                </c:pt>
                <c:pt idx="5">
                  <c:v>3312</c:v>
                </c:pt>
              </c:numCache>
            </c:numRef>
          </c:val>
          <c:extLst>
            <c:ext xmlns:c16="http://schemas.microsoft.com/office/drawing/2014/chart" uri="{C3380CC4-5D6E-409C-BE32-E72D297353CC}">
              <c16:uniqueId val="{00000003-A88C-4076-892F-CF4511D64F52}"/>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A88C-4076-892F-CF4511D64F5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A88C-4076-892F-CF4511D64F5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A88C-4076-892F-CF4511D64F5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A88C-4076-892F-CF4511D64F52}"/>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A88C-4076-892F-CF4511D64F52}"/>
              </c:ext>
            </c:extLst>
          </c:dPt>
          <c:dPt>
            <c:idx val="5"/>
            <c:invertIfNegative val="0"/>
            <c:bubble3D val="0"/>
            <c:extLst>
              <c:ext xmlns:c16="http://schemas.microsoft.com/office/drawing/2014/chart" uri="{C3380CC4-5D6E-409C-BE32-E72D297353CC}">
                <c16:uniqueId val="{0000000E-A88C-4076-892F-CF4511D64F52}"/>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8C-4076-892F-CF4511D64F52}"/>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8C-4076-892F-CF4511D64F52}"/>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8C-4076-892F-CF4511D64F52}"/>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8C-4076-892F-CF4511D64F52}"/>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8C-4076-892F-CF4511D64F5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306</c:v>
                </c:pt>
                <c:pt idx="1">
                  <c:v>304</c:v>
                </c:pt>
                <c:pt idx="2">
                  <c:v>322</c:v>
                </c:pt>
                <c:pt idx="3">
                  <c:v>330</c:v>
                </c:pt>
                <c:pt idx="4">
                  <c:v>416</c:v>
                </c:pt>
                <c:pt idx="5">
                  <c:v>404</c:v>
                </c:pt>
              </c:numCache>
            </c:numRef>
          </c:val>
          <c:extLst>
            <c:ext xmlns:c16="http://schemas.microsoft.com/office/drawing/2014/chart" uri="{C3380CC4-5D6E-409C-BE32-E72D297353CC}">
              <c16:uniqueId val="{0000000F-A88C-4076-892F-CF4511D64F52}"/>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74C8-4162-87D1-3F159F32D81D}"/>
              </c:ext>
            </c:extLst>
          </c:dPt>
          <c:dPt>
            <c:idx val="1"/>
            <c:bubble3D val="0"/>
            <c:spPr>
              <a:solidFill>
                <a:schemeClr val="accent2"/>
              </a:solidFill>
              <a:ln>
                <a:noFill/>
              </a:ln>
              <a:effectLst/>
            </c:spPr>
            <c:extLst>
              <c:ext xmlns:c16="http://schemas.microsoft.com/office/drawing/2014/chart" uri="{C3380CC4-5D6E-409C-BE32-E72D297353CC}">
                <c16:uniqueId val="{00000003-74C8-4162-87D1-3F159F32D81D}"/>
              </c:ext>
            </c:extLst>
          </c:dPt>
          <c:dPt>
            <c:idx val="2"/>
            <c:bubble3D val="0"/>
            <c:spPr>
              <a:solidFill>
                <a:schemeClr val="accent3"/>
              </a:solidFill>
              <a:ln>
                <a:noFill/>
              </a:ln>
              <a:effectLst/>
            </c:spPr>
            <c:extLst>
              <c:ext xmlns:c16="http://schemas.microsoft.com/office/drawing/2014/chart" uri="{C3380CC4-5D6E-409C-BE32-E72D297353CC}">
                <c16:uniqueId val="{00000005-74C8-4162-87D1-3F159F32D81D}"/>
              </c:ext>
            </c:extLst>
          </c:dPt>
          <c:dPt>
            <c:idx val="3"/>
            <c:bubble3D val="0"/>
            <c:spPr>
              <a:solidFill>
                <a:schemeClr val="accent4"/>
              </a:solidFill>
              <a:ln>
                <a:noFill/>
              </a:ln>
              <a:effectLst/>
            </c:spPr>
            <c:extLst>
              <c:ext xmlns:c16="http://schemas.microsoft.com/office/drawing/2014/chart" uri="{C3380CC4-5D6E-409C-BE32-E72D297353CC}">
                <c16:uniqueId val="{00000007-74C8-4162-87D1-3F159F32D81D}"/>
              </c:ext>
            </c:extLst>
          </c:dPt>
          <c:dPt>
            <c:idx val="4"/>
            <c:bubble3D val="0"/>
            <c:spPr>
              <a:solidFill>
                <a:schemeClr val="accent5"/>
              </a:solidFill>
              <a:ln>
                <a:noFill/>
              </a:ln>
              <a:effectLst/>
            </c:spPr>
            <c:extLst>
              <c:ext xmlns:c16="http://schemas.microsoft.com/office/drawing/2014/chart" uri="{C3380CC4-5D6E-409C-BE32-E72D297353CC}">
                <c16:uniqueId val="{00000009-74C8-4162-87D1-3F159F32D81D}"/>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4C8-4162-87D1-3F159F32D81D}"/>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112</c:v>
                </c:pt>
                <c:pt idx="1">
                  <c:v>1125</c:v>
                </c:pt>
                <c:pt idx="2">
                  <c:v>308</c:v>
                </c:pt>
                <c:pt idx="3">
                  <c:v>3312</c:v>
                </c:pt>
                <c:pt idx="4">
                  <c:v>404</c:v>
                </c:pt>
              </c:numCache>
            </c:numRef>
          </c:val>
          <c:extLst>
            <c:ext xmlns:c16="http://schemas.microsoft.com/office/drawing/2014/chart" uri="{C3380CC4-5D6E-409C-BE32-E72D297353CC}">
              <c16:uniqueId val="{0000000A-74C8-4162-87D1-3F159F32D81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2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135</c:v>
                </c:pt>
                <c:pt idx="1">
                  <c:v>149</c:v>
                </c:pt>
                <c:pt idx="2">
                  <c:v>181</c:v>
                </c:pt>
                <c:pt idx="3">
                  <c:v>175</c:v>
                </c:pt>
                <c:pt idx="4">
                  <c:v>188</c:v>
                </c:pt>
                <c:pt idx="5">
                  <c:v>196</c:v>
                </c:pt>
              </c:numCache>
            </c:numRef>
          </c:val>
          <c:smooth val="0"/>
          <c:extLst>
            <c:ext xmlns:c16="http://schemas.microsoft.com/office/drawing/2014/chart" uri="{C3380CC4-5D6E-409C-BE32-E72D297353CC}">
              <c16:uniqueId val="{00000000-350E-40DA-AC40-A6D3DDA7148E}"/>
            </c:ext>
          </c:extLst>
        </c:ser>
        <c:ser>
          <c:idx val="1"/>
          <c:order val="1"/>
          <c:tx>
            <c:strRef>
              <c:f>'pivot 2 siffer'!$C$4:$C$5</c:f>
              <c:strCache>
                <c:ptCount val="1"/>
                <c:pt idx="0">
                  <c:v>20 Kjemisk industri</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187</c:v>
                </c:pt>
                <c:pt idx="1">
                  <c:v>172</c:v>
                </c:pt>
                <c:pt idx="2">
                  <c:v>151</c:v>
                </c:pt>
                <c:pt idx="3">
                  <c:v>168</c:v>
                </c:pt>
                <c:pt idx="4">
                  <c:v>160</c:v>
                </c:pt>
                <c:pt idx="5">
                  <c:v>132</c:v>
                </c:pt>
              </c:numCache>
            </c:numRef>
          </c:val>
          <c:smooth val="0"/>
          <c:extLst>
            <c:ext xmlns:c16="http://schemas.microsoft.com/office/drawing/2014/chart" uri="{C3380CC4-5D6E-409C-BE32-E72D297353CC}">
              <c16:uniqueId val="{00000001-350E-40DA-AC40-A6D3DDA7148E}"/>
            </c:ext>
          </c:extLst>
        </c:ser>
        <c:ser>
          <c:idx val="2"/>
          <c:order val="2"/>
          <c:tx>
            <c:strRef>
              <c:f>'pivot 2 siffer'!$D$4:$D$5</c:f>
              <c:strCache>
                <c:ptCount val="1"/>
                <c:pt idx="0">
                  <c:v>41 Oppføring av bygninger</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107</c:v>
                </c:pt>
                <c:pt idx="1">
                  <c:v>104</c:v>
                </c:pt>
                <c:pt idx="2">
                  <c:v>119</c:v>
                </c:pt>
                <c:pt idx="3">
                  <c:v>117</c:v>
                </c:pt>
                <c:pt idx="4">
                  <c:v>121</c:v>
                </c:pt>
                <c:pt idx="5">
                  <c:v>109</c:v>
                </c:pt>
              </c:numCache>
            </c:numRef>
          </c:val>
          <c:smooth val="0"/>
          <c:extLst>
            <c:ext xmlns:c16="http://schemas.microsoft.com/office/drawing/2014/chart" uri="{C3380CC4-5D6E-409C-BE32-E72D297353CC}">
              <c16:uniqueId val="{00000002-350E-40DA-AC40-A6D3DDA7148E}"/>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322</c:v>
                </c:pt>
                <c:pt idx="1">
                  <c:v>294</c:v>
                </c:pt>
                <c:pt idx="2">
                  <c:v>295</c:v>
                </c:pt>
                <c:pt idx="3">
                  <c:v>312</c:v>
                </c:pt>
                <c:pt idx="4">
                  <c:v>365</c:v>
                </c:pt>
                <c:pt idx="5">
                  <c:v>408</c:v>
                </c:pt>
              </c:numCache>
            </c:numRef>
          </c:val>
          <c:smooth val="0"/>
          <c:extLst>
            <c:ext xmlns:c16="http://schemas.microsoft.com/office/drawing/2014/chart" uri="{C3380CC4-5D6E-409C-BE32-E72D297353CC}">
              <c16:uniqueId val="{00000003-350E-40DA-AC40-A6D3DDA7148E}"/>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8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Lillesand</c:v>
                </c:pt>
              </c:strCache>
            </c:strRef>
          </c:cat>
          <c:val>
            <c:numRef>
              <c:f>Pivot_tom_2023!$B$6:$B$8</c:f>
              <c:numCache>
                <c:formatCode>General</c:formatCode>
                <c:ptCount val="2"/>
                <c:pt idx="0">
                  <c:v>42.3</c:v>
                </c:pt>
                <c:pt idx="1">
                  <c:v>42.2</c:v>
                </c:pt>
              </c:numCache>
            </c:numRef>
          </c:val>
          <c:extLst>
            <c:ext xmlns:c16="http://schemas.microsoft.com/office/drawing/2014/chart" uri="{C3380CC4-5D6E-409C-BE32-E72D297353CC}">
              <c16:uniqueId val="{00000000-CD08-43CB-8C21-7DF4441A52FB}"/>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Lillesand</c:v>
                </c:pt>
              </c:strCache>
            </c:strRef>
          </c:cat>
          <c:val>
            <c:numRef>
              <c:f>Pivot_tom_2023!$C$6:$C$8</c:f>
              <c:numCache>
                <c:formatCode>General</c:formatCode>
                <c:ptCount val="2"/>
                <c:pt idx="0">
                  <c:v>42.6</c:v>
                </c:pt>
                <c:pt idx="1">
                  <c:v>44.8</c:v>
                </c:pt>
              </c:numCache>
            </c:numRef>
          </c:val>
          <c:extLst>
            <c:ext xmlns:c16="http://schemas.microsoft.com/office/drawing/2014/chart" uri="{C3380CC4-5D6E-409C-BE32-E72D297353CC}">
              <c16:uniqueId val="{00000001-CD08-43CB-8C21-7DF4441A52FB}"/>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Lillesand</c:v>
                </c:pt>
              </c:strCache>
            </c:strRef>
          </c:cat>
          <c:val>
            <c:numRef>
              <c:f>Pivot_tom_2023!$D$6:$D$8</c:f>
              <c:numCache>
                <c:formatCode>General</c:formatCode>
                <c:ptCount val="2"/>
                <c:pt idx="0">
                  <c:v>42.8</c:v>
                </c:pt>
                <c:pt idx="1">
                  <c:v>45.3</c:v>
                </c:pt>
              </c:numCache>
            </c:numRef>
          </c:val>
          <c:extLst>
            <c:ext xmlns:c16="http://schemas.microsoft.com/office/drawing/2014/chart" uri="{C3380CC4-5D6E-409C-BE32-E72D297353CC}">
              <c16:uniqueId val="{00000002-CD08-43CB-8C21-7DF4441A52FB}"/>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Lillesand</c:v>
                </c:pt>
              </c:strCache>
            </c:strRef>
          </c:cat>
          <c:val>
            <c:numRef>
              <c:f>Pivot_tom_2023!$E$6:$E$8</c:f>
              <c:numCache>
                <c:formatCode>General</c:formatCode>
                <c:ptCount val="2"/>
                <c:pt idx="0">
                  <c:v>41.5</c:v>
                </c:pt>
                <c:pt idx="1">
                  <c:v>42.4</c:v>
                </c:pt>
              </c:numCache>
            </c:numRef>
          </c:val>
          <c:extLst>
            <c:ext xmlns:c16="http://schemas.microsoft.com/office/drawing/2014/chart" uri="{C3380CC4-5D6E-409C-BE32-E72D297353CC}">
              <c16:uniqueId val="{00000003-CD08-43CB-8C21-7DF4441A52FB}"/>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Lillesand</c:v>
                </c:pt>
              </c:strCache>
            </c:strRef>
          </c:cat>
          <c:val>
            <c:numRef>
              <c:f>Pivot_tom_2023!$F$6:$F$8</c:f>
              <c:numCache>
                <c:formatCode>General</c:formatCode>
                <c:ptCount val="2"/>
                <c:pt idx="0">
                  <c:v>41.6</c:v>
                </c:pt>
                <c:pt idx="1">
                  <c:v>42.1</c:v>
                </c:pt>
              </c:numCache>
            </c:numRef>
          </c:val>
          <c:extLst>
            <c:ext xmlns:c16="http://schemas.microsoft.com/office/drawing/2014/chart" uri="{C3380CC4-5D6E-409C-BE32-E72D297353CC}">
              <c16:uniqueId val="{00000004-CD08-43CB-8C21-7DF4441A52FB}"/>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45BF-4A7B-BA4A-9390821A95B6}"/>
            </c:ext>
          </c:extLst>
        </c:ser>
        <c:ser>
          <c:idx val="1"/>
          <c:order val="1"/>
          <c:tx>
            <c:strRef>
              <c:f>'bruk 2024'!$C$5:$C$6</c:f>
              <c:strCache>
                <c:ptCount val="1"/>
                <c:pt idx="0">
                  <c:v>Lillesand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76.900000000000006</c:v>
                </c:pt>
                <c:pt idx="1">
                  <c:v>81.599999999999994</c:v>
                </c:pt>
                <c:pt idx="2">
                  <c:v>85.2</c:v>
                </c:pt>
                <c:pt idx="3">
                  <c:v>80.3</c:v>
                </c:pt>
                <c:pt idx="4">
                  <c:v>83.3</c:v>
                </c:pt>
              </c:numCache>
            </c:numRef>
          </c:val>
          <c:extLst>
            <c:ext xmlns:c16="http://schemas.microsoft.com/office/drawing/2014/chart" uri="{C3380CC4-5D6E-409C-BE32-E72D297353CC}">
              <c16:uniqueId val="{00000001-45BF-4A7B-BA4A-9390821A95B6}"/>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F0B-419B-813B-4162C40E855E}"/>
              </c:ext>
            </c:extLst>
          </c:dPt>
          <c:dPt>
            <c:idx val="20"/>
            <c:invertIfNegative val="0"/>
            <c:bubble3D val="0"/>
            <c:spPr>
              <a:solidFill>
                <a:srgbClr val="00B050"/>
              </a:solidFill>
              <a:ln>
                <a:noFill/>
              </a:ln>
              <a:effectLst/>
            </c:spPr>
            <c:extLst>
              <c:ext xmlns:c16="http://schemas.microsoft.com/office/drawing/2014/chart" uri="{C3380CC4-5D6E-409C-BE32-E72D297353CC}">
                <c16:uniqueId val="{00000004-AF0B-419B-813B-4162C40E855E}"/>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AF0B-419B-813B-4162C40E855E}"/>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AF0B-419B-813B-4162C40E855E}"/>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1-4F58-4369-9AFF-AF5379D5C219}"/>
              </c:ext>
            </c:extLst>
          </c:dPt>
          <c:dPt>
            <c:idx val="16"/>
            <c:invertIfNegative val="0"/>
            <c:bubble3D val="0"/>
            <c:spPr>
              <a:solidFill>
                <a:srgbClr val="FFC000"/>
              </a:solidFill>
              <a:ln>
                <a:noFill/>
              </a:ln>
              <a:effectLst/>
            </c:spPr>
            <c:extLst>
              <c:ext xmlns:c16="http://schemas.microsoft.com/office/drawing/2014/chart" uri="{C3380CC4-5D6E-409C-BE32-E72D297353CC}">
                <c16:uniqueId val="{00000003-4F58-4369-9AFF-AF5379D5C219}"/>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4F58-4369-9AFF-AF5379D5C219}"/>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67</cx:pt>
          <cx:pt idx="1">18</cx:pt>
          <cx:pt idx="2">460</cx:pt>
          <cx:pt idx="3">53</cx:pt>
          <cx:pt idx="4">528</cx:pt>
          <cx:pt idx="5">1118</cx:pt>
          <cx:pt idx="6">412</cx:pt>
          <cx:pt idx="7">173</cx:pt>
          <cx:pt idx="8">34</cx:pt>
          <cx:pt idx="9">38</cx:pt>
          <cx:pt idx="10">131</cx:pt>
          <cx:pt idx="11">153</cx:pt>
          <cx:pt idx="12">400</cx:pt>
          <cx:pt idx="13">447</cx:pt>
          <cx:pt idx="14">1023</cx:pt>
          <cx:pt idx="15">169</cx:pt>
        </cx:lvl>
      </cx:numDim>
    </cx:data>
  </cx:chartData>
  <cx:chart>
    <cx:plotArea>
      <cx:plotAreaRegion>
        <cx:series layoutId="treemap" uniqueId="{DFD13C0B-3AF2-427D-AA18-6545C6E0104E}">
          <cx:dataPt idx="5">
            <cx:spPr>
              <a:solidFill>
                <a:srgbClr val="00B050"/>
              </a:solidFill>
            </cx:spPr>
          </cx:dataPt>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Lillesand samlet for hele befolkningen: 41,5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117608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2814 -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9422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270740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r>
              <a:rPr lang="nb-NO" dirty="0"/>
              <a:t>Statistikk for 2022.</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1873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dirty="0"/>
              <a:t>Figuren til høyre er det lite usikkerhet knyttet til hva angår økningen i den aldrende befolkningen. Dette er jo mennesker vi allerede har hos oss i dag.</a:t>
            </a:r>
            <a:endParaRPr lang="nb-NO" dirty="0">
              <a:cs typeface="Calibri"/>
            </a:endParaRP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31591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91382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9342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23380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50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409585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0101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6" Type="http://schemas.openxmlformats.org/officeDocument/2006/relationships/chart" Target="../charts/chart16.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18.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Lillesand</a:t>
            </a:r>
          </a:p>
        </p:txBody>
      </p:sp>
      <p:sp>
        <p:nvSpPr>
          <p:cNvPr id="3" name="Undertittel 2"/>
          <p:cNvSpPr>
            <a:spLocks noGrp="1"/>
          </p:cNvSpPr>
          <p:nvPr>
            <p:ph type="subTitle" idx="1"/>
          </p:nvPr>
        </p:nvSpPr>
        <p:spPr/>
        <p:txBody>
          <a:bodyPr/>
          <a:lstStyle/>
          <a:p>
            <a:r>
              <a:rPr lang="nb-NO"/>
              <a:t>Utvalgt statistikk for gjennomgående tema i regionplan Agder</a:t>
            </a:r>
          </a:p>
          <a:p>
            <a:endParaRPr lang="nb-NO"/>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9035" y="295467"/>
            <a:ext cx="10153651" cy="685606"/>
          </a:xfrm>
        </p:spPr>
        <p:txBody>
          <a:bodyPr/>
          <a:lstStyle/>
          <a:p>
            <a:r>
              <a:rPr lang="nb-NO" dirty="0"/>
              <a:t>Næringsstruktur – 4. kvartal 2023</a:t>
            </a:r>
          </a:p>
        </p:txBody>
      </p:sp>
      <p:sp>
        <p:nvSpPr>
          <p:cNvPr id="10" name="TekstSylinder 9"/>
          <p:cNvSpPr txBox="1"/>
          <p:nvPr/>
        </p:nvSpPr>
        <p:spPr>
          <a:xfrm>
            <a:off x="444616" y="5329568"/>
            <a:ext cx="11432424" cy="584775"/>
          </a:xfrm>
          <a:prstGeom prst="rect">
            <a:avLst/>
          </a:prstGeom>
          <a:noFill/>
        </p:spPr>
        <p:txBody>
          <a:bodyPr wrap="square" rtlCol="0">
            <a:spAutoFit/>
          </a:bodyPr>
          <a:lstStyle/>
          <a:p>
            <a:r>
              <a:rPr lang="nb-NO" sz="1600" dirty="0"/>
              <a:t>Asko Agder (engroshandel) og IKEA (butikkhandel) er de største private arbeidsgiverne i Lillesand. </a:t>
            </a:r>
            <a:r>
              <a:rPr lang="nb-NO" sz="1600" dirty="0" err="1"/>
              <a:t>Fiven</a:t>
            </a:r>
            <a:r>
              <a:rPr lang="nb-NO" sz="1600" dirty="0"/>
              <a:t> AS (kjemisk industri) og Jens Eide AS (næringsmidler) er de største industribedriftene.</a:t>
            </a:r>
          </a:p>
        </p:txBody>
      </p:sp>
      <p:sp>
        <p:nvSpPr>
          <p:cNvPr id="5" name="TekstSylinder 4">
            <a:extLst>
              <a:ext uri="{FF2B5EF4-FFF2-40B4-BE49-F238E27FC236}">
                <a16:creationId xmlns:a16="http://schemas.microsoft.com/office/drawing/2014/main" id="{4709FDCB-2BF0-AC62-B6DB-0CDA7E3FBEEC}"/>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024134731"/>
                  </p:ext>
                </p:extLst>
              </p:nvPr>
            </p:nvGraphicFramePr>
            <p:xfrm>
              <a:off x="399035" y="1250961"/>
              <a:ext cx="4951563" cy="380871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99035" y="1250961"/>
                <a:ext cx="4951563" cy="3808717"/>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760078474"/>
              </p:ext>
            </p:extLst>
          </p:nvPr>
        </p:nvGraphicFramePr>
        <p:xfrm>
          <a:off x="5532582" y="1295270"/>
          <a:ext cx="6521798" cy="37201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290445"/>
            <a:ext cx="10153651" cy="685606"/>
          </a:xfrm>
        </p:spPr>
        <p:txBody>
          <a:bodyPr/>
          <a:lstStyle/>
          <a:p>
            <a:r>
              <a:rPr lang="nb-NO"/>
              <a:t>Grunnskolepoeng</a:t>
            </a:r>
          </a:p>
        </p:txBody>
      </p:sp>
      <p:sp>
        <p:nvSpPr>
          <p:cNvPr id="3" name="Plassholder for innhold 2"/>
          <p:cNvSpPr>
            <a:spLocks noGrp="1"/>
          </p:cNvSpPr>
          <p:nvPr>
            <p:ph idx="1"/>
          </p:nvPr>
        </p:nvSpPr>
        <p:spPr>
          <a:xfrm>
            <a:off x="516862" y="1300162"/>
            <a:ext cx="4316396" cy="3608169"/>
          </a:xfrm>
        </p:spPr>
        <p:txBody>
          <a:bodyPr/>
          <a:lstStyle/>
          <a:p>
            <a:r>
              <a:rPr lang="nb-NO" sz="2000"/>
              <a:t>Lillesand ligger under snittet for fylket for grunnskolepoeng i 2020, men over snittet i årene 2021-2024.</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C5E9C423-73A9-E2C4-E379-29E86CB864E4}"/>
              </a:ext>
            </a:extLst>
          </p:cNvPr>
          <p:cNvSpPr txBox="1"/>
          <p:nvPr/>
        </p:nvSpPr>
        <p:spPr>
          <a:xfrm>
            <a:off x="693477" y="5232442"/>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495368059"/>
              </p:ext>
            </p:extLst>
          </p:nvPr>
        </p:nvGraphicFramePr>
        <p:xfrm>
          <a:off x="5455312"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0" y="1163376"/>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83,3 %. Dette er nesten helt likt som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CC4CFA53-0D5F-C948-0C4C-31BC08B2C3EF}"/>
              </a:ext>
            </a:extLst>
          </p:cNvPr>
          <p:cNvGraphicFramePr>
            <a:graphicFrameLocks noGrp="1"/>
          </p:cNvGraphicFramePr>
          <p:nvPr>
            <p:extLst>
              <p:ext uri="{D42A27DB-BD31-4B8C-83A1-F6EECF244321}">
                <p14:modId xmlns:p14="http://schemas.microsoft.com/office/powerpoint/2010/main" val="344897703"/>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1487728569"/>
                    </a:ext>
                  </a:extLst>
                </a:gridCol>
                <a:gridCol w="1054100">
                  <a:extLst>
                    <a:ext uri="{9D8B030D-6E8A-4147-A177-3AD203B41FA5}">
                      <a16:colId xmlns:a16="http://schemas.microsoft.com/office/drawing/2014/main" val="2421277482"/>
                    </a:ext>
                  </a:extLst>
                </a:gridCol>
                <a:gridCol w="965200">
                  <a:extLst>
                    <a:ext uri="{9D8B030D-6E8A-4147-A177-3AD203B41FA5}">
                      <a16:colId xmlns:a16="http://schemas.microsoft.com/office/drawing/2014/main" val="2404208843"/>
                    </a:ext>
                  </a:extLst>
                </a:gridCol>
                <a:gridCol w="965200">
                  <a:extLst>
                    <a:ext uri="{9D8B030D-6E8A-4147-A177-3AD203B41FA5}">
                      <a16:colId xmlns:a16="http://schemas.microsoft.com/office/drawing/2014/main" val="899077193"/>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81436522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Lillesand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8481375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57,7 %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702724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379633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627714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510128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6924937"/>
                  </a:ext>
                </a:extLst>
              </a:tr>
            </a:tbl>
          </a:graphicData>
        </a:graphic>
      </p:graphicFrame>
      <p:sp>
        <p:nvSpPr>
          <p:cNvPr id="4" name="TekstSylinder 3">
            <a:extLst>
              <a:ext uri="{FF2B5EF4-FFF2-40B4-BE49-F238E27FC236}">
                <a16:creationId xmlns:a16="http://schemas.microsoft.com/office/drawing/2014/main" id="{D8AB4466-BBC7-DAB2-9C10-1AD11AF29BAF}"/>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259256481"/>
              </p:ext>
            </p:extLst>
          </p:nvPr>
        </p:nvGraphicFramePr>
        <p:xfrm>
          <a:off x="5134704" y="1306639"/>
          <a:ext cx="6853079" cy="3669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62304" y="165879"/>
            <a:ext cx="10153651" cy="685606"/>
          </a:xfrm>
        </p:spPr>
        <p:txBody>
          <a:bodyPr/>
          <a:lstStyle/>
          <a:p>
            <a:r>
              <a:rPr lang="nb-NO"/>
              <a:t>Lærekontrakter kommunal og privat sektor</a:t>
            </a:r>
          </a:p>
        </p:txBody>
      </p:sp>
      <p:sp>
        <p:nvSpPr>
          <p:cNvPr id="12" name="TekstSylinder 11"/>
          <p:cNvSpPr txBox="1"/>
          <p:nvPr/>
        </p:nvSpPr>
        <p:spPr>
          <a:xfrm>
            <a:off x="287372" y="1015443"/>
            <a:ext cx="3888923" cy="3970318"/>
          </a:xfrm>
          <a:prstGeom prst="rect">
            <a:avLst/>
          </a:prstGeom>
          <a:noFill/>
        </p:spPr>
        <p:txBody>
          <a:bodyPr wrap="square" rtlCol="0">
            <a:spAutoFit/>
          </a:bodyPr>
          <a:lstStyle/>
          <a:p>
            <a:pPr marL="285750" indent="-285750" algn="l">
              <a:buFont typeface="Arial" panose="020B0604020202020204" pitchFamily="34" charset="0"/>
              <a:buChar char="•"/>
            </a:pPr>
            <a:r>
              <a:rPr lang="nb-NO" dirty="0"/>
              <a:t>Lillesand er per november 2024 en av åtte kommuner som har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Lillesand har 42 lærekontrakter i kommunal sektor i 2024, og det er 12 flere enn i 2023.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Lillesand har 7 lærekontrakter per 1000 innbyggere i privat sektor (2024).</a:t>
            </a:r>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608BF4AC-5C2D-FA25-DA9C-F5339CB47C73}"/>
              </a:ext>
            </a:extLst>
          </p:cNvPr>
          <p:cNvGraphicFramePr>
            <a:graphicFrameLocks/>
          </p:cNvGraphicFramePr>
          <p:nvPr>
            <p:extLst>
              <p:ext uri="{D42A27DB-BD31-4B8C-83A1-F6EECF244321}">
                <p14:modId xmlns:p14="http://schemas.microsoft.com/office/powerpoint/2010/main" val="1100249019"/>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2527638852"/>
              </p:ext>
            </p:extLst>
          </p:nvPr>
        </p:nvGraphicFramePr>
        <p:xfrm>
          <a:off x="5071384" y="3625216"/>
          <a:ext cx="6924674" cy="2208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98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2188" y="325005"/>
            <a:ext cx="6174393" cy="685606"/>
          </a:xfrm>
        </p:spPr>
        <p:txBody>
          <a:bodyPr/>
          <a:lstStyle/>
          <a:p>
            <a:r>
              <a:rPr lang="nb-NO" sz="4000"/>
              <a:t>Deltid kvinner 20-66 år</a:t>
            </a:r>
          </a:p>
        </p:txBody>
      </p:sp>
      <p:sp>
        <p:nvSpPr>
          <p:cNvPr id="3" name="TekstSylinder 2">
            <a:extLst>
              <a:ext uri="{FF2B5EF4-FFF2-40B4-BE49-F238E27FC236}">
                <a16:creationId xmlns:a16="http://schemas.microsoft.com/office/drawing/2014/main" id="{4D9BC9D7-F95F-D798-B8C9-7CA2F5292364}"/>
              </a:ext>
            </a:extLst>
          </p:cNvPr>
          <p:cNvSpPr txBox="1"/>
          <p:nvPr/>
        </p:nvSpPr>
        <p:spPr>
          <a:xfrm>
            <a:off x="9350614" y="626717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734CB386-ED7B-3434-D862-9D78723F1DE9}"/>
              </a:ext>
            </a:extLst>
          </p:cNvPr>
          <p:cNvGraphicFramePr>
            <a:graphicFrameLocks noGrp="1"/>
          </p:cNvGraphicFramePr>
          <p:nvPr>
            <p:extLst>
              <p:ext uri="{D42A27DB-BD31-4B8C-83A1-F6EECF244321}">
                <p14:modId xmlns:p14="http://schemas.microsoft.com/office/powerpoint/2010/main" val="381422159"/>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Lillesand</a:t>
                      </a:r>
                    </a:p>
                  </a:txBody>
                  <a:tcPr anchor="ctr"/>
                </a:tc>
                <a:tc>
                  <a:txBody>
                    <a:bodyPr/>
                    <a:lstStyle/>
                    <a:p>
                      <a:pPr algn="ctr"/>
                      <a:r>
                        <a:rPr lang="nb-NO" sz="1400" b="0" dirty="0"/>
                        <a:t>28,6</a:t>
                      </a:r>
                    </a:p>
                  </a:txBody>
                  <a:tcPr anchor="ctr"/>
                </a:tc>
                <a:tc>
                  <a:txBody>
                    <a:bodyPr/>
                    <a:lstStyle/>
                    <a:p>
                      <a:pPr algn="ctr"/>
                      <a:r>
                        <a:rPr lang="nb-NO" sz="1400" b="0" dirty="0"/>
                        <a:t>17,6</a:t>
                      </a:r>
                    </a:p>
                  </a:txBody>
                  <a:tcPr anchor="ctr"/>
                </a:tc>
                <a:tc>
                  <a:txBody>
                    <a:bodyPr/>
                    <a:lstStyle/>
                    <a:p>
                      <a:pPr algn="ctr"/>
                      <a:r>
                        <a:rPr lang="nb-NO" sz="1400" b="0" dirty="0"/>
                        <a:t>40,8</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57CAFB41-4C51-09D8-1F8C-EF7F4355B806}"/>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1B9603B4-28A4-DF98-F907-9ED9E400B8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716A21C8-BDA4-31B8-B213-A207A51DB603}"/>
              </a:ext>
            </a:extLst>
          </p:cNvPr>
          <p:cNvSpPr txBox="1"/>
          <p:nvPr/>
        </p:nvSpPr>
        <p:spPr>
          <a:xfrm>
            <a:off x="709349" y="5418548"/>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251114654"/>
              </p:ext>
            </p:extLst>
          </p:nvPr>
        </p:nvGraphicFramePr>
        <p:xfrm>
          <a:off x="3797617" y="1175210"/>
          <a:ext cx="8144447" cy="4475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90EA39DB-83C0-1FFF-701C-E4EE7A9EF62E}"/>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179827430"/>
              </p:ext>
            </p:extLst>
          </p:nvPr>
        </p:nvGraphicFramePr>
        <p:xfrm>
          <a:off x="4214812" y="1210627"/>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4052045" cy="3693319"/>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34479092-4465-4223-0655-E58035CDEECD}"/>
              </a:ext>
            </a:extLst>
          </p:cNvPr>
          <p:cNvSpPr txBox="1"/>
          <p:nvPr/>
        </p:nvSpPr>
        <p:spPr>
          <a:xfrm>
            <a:off x="731568" y="494198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487505847"/>
              </p:ext>
            </p:extLst>
          </p:nvPr>
        </p:nvGraphicFramePr>
        <p:xfrm>
          <a:off x="5084658" y="4437637"/>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92959365"/>
              </p:ext>
            </p:extLst>
          </p:nvPr>
        </p:nvGraphicFramePr>
        <p:xfrm>
          <a:off x="5084658" y="2619375"/>
          <a:ext cx="6179820"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425645661"/>
              </p:ext>
            </p:extLst>
          </p:nvPr>
        </p:nvGraphicFramePr>
        <p:xfrm>
          <a:off x="5084658" y="791586"/>
          <a:ext cx="6179820"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489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b-NO" i="1"/>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84" y="345306"/>
            <a:ext cx="580170" cy="725212"/>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Lillesand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45711519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 (km2)</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190,1</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179,5</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14,5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10,6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6,2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11,3</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22619808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4 (971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2 (498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dirty="0"/>
                        <a:t>Lillesand</a:t>
                      </a:r>
                      <a:r>
                        <a:rPr lang="nb-NO" sz="1200" baseline="0" dirty="0"/>
                        <a:t> </a:t>
                      </a:r>
                      <a:r>
                        <a:rPr lang="nb-NO" sz="1200" dirty="0" err="1"/>
                        <a:t>vgs</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Lillesand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95</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634681968"/>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11 523</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49,9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75 %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40,8 - kvinner 42,1</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81,4 - kvinner 84,4</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dirty="0">
                          <a:solidFill>
                            <a:schemeClr val="tx1"/>
                          </a:solidFill>
                        </a:rPr>
                        <a:t>2,25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84521222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139800">
                  <a:extLst>
                    <a:ext uri="{9D8B030D-6E8A-4147-A177-3AD203B41FA5}">
                      <a16:colId xmlns:a16="http://schemas.microsoft.com/office/drawing/2014/main" val="1134397318"/>
                    </a:ext>
                  </a:extLst>
                </a:gridCol>
                <a:gridCol w="1846358">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Lillesand</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78,2</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758" y="88792"/>
            <a:ext cx="2987710" cy="5970365"/>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 – referansebaner</a:t>
            </a:r>
          </a:p>
        </p:txBody>
      </p:sp>
      <p:sp>
        <p:nvSpPr>
          <p:cNvPr id="3" name="Plassholder for innhold 2"/>
          <p:cNvSpPr>
            <a:spLocks noGrp="1"/>
          </p:cNvSpPr>
          <p:nvPr>
            <p:ph idx="1"/>
          </p:nvPr>
        </p:nvSpPr>
        <p:spPr>
          <a:xfrm>
            <a:off x="248753" y="1348079"/>
            <a:ext cx="4030444"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420EECBC-19E5-B6BA-FCCE-EB1A5AD279AD}"/>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10385266"/>
              </p:ext>
            </p:extLst>
          </p:nvPr>
        </p:nvGraphicFramePr>
        <p:xfrm>
          <a:off x="4809566" y="1444423"/>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a:t>Elektrifiseringsgrad per sektor</a:t>
            </a:r>
          </a:p>
        </p:txBody>
      </p:sp>
      <p:sp>
        <p:nvSpPr>
          <p:cNvPr id="3" name="Plassholder for innhold 2"/>
          <p:cNvSpPr>
            <a:spLocks noGrp="1"/>
          </p:cNvSpPr>
          <p:nvPr>
            <p:ph idx="1"/>
          </p:nvPr>
        </p:nvSpPr>
        <p:spPr>
          <a:xfrm>
            <a:off x="384223" y="1293305"/>
            <a:ext cx="2876561" cy="3942929"/>
          </a:xfrm>
        </p:spPr>
        <p:txBody>
          <a:bodyPr/>
          <a:lstStyle/>
          <a:p>
            <a:r>
              <a:rPr lang="nb-NO" sz="1800"/>
              <a:t>Målbildet Electric Region Agder 2030</a:t>
            </a:r>
            <a:r>
              <a:rPr lang="nb-NO" sz="1800" b="1"/>
              <a:t> </a:t>
            </a:r>
            <a:r>
              <a:rPr lang="nb-NO" sz="1800"/>
              <a:t>handler om å utnytte ett av regionens globale fortrinn for å realisere en visjon om et Agder hvor alt er elektrisk, alt er fornybart.</a:t>
            </a:r>
          </a:p>
          <a:p>
            <a:endParaRPr lang="nb-NO" sz="1800"/>
          </a:p>
          <a:p>
            <a:r>
              <a:rPr lang="nb-NO" sz="1800"/>
              <a:t>Dette skjer gjennom å elektrifisere samfunnet ved å erstatte fossil energi med fornybar elektrisitet.</a:t>
            </a:r>
            <a:r>
              <a:rPr lang="nb-NO"/>
              <a:t> </a:t>
            </a:r>
            <a:endParaRPr lang="nb-NO" sz="1800"/>
          </a:p>
        </p:txBody>
      </p:sp>
      <p:sp>
        <p:nvSpPr>
          <p:cNvPr id="5" name="TekstSylinder 4">
            <a:extLst>
              <a:ext uri="{FF2B5EF4-FFF2-40B4-BE49-F238E27FC236}">
                <a16:creationId xmlns:a16="http://schemas.microsoft.com/office/drawing/2014/main" id="{50A30063-D2D0-217B-EA31-8BE8EC9C0C9B}"/>
              </a:ext>
            </a:extLst>
          </p:cNvPr>
          <p:cNvSpPr txBox="1"/>
          <p:nvPr/>
        </p:nvSpPr>
        <p:spPr>
          <a:xfrm>
            <a:off x="504365" y="5471501"/>
            <a:ext cx="2423432" cy="369332"/>
          </a:xfrm>
          <a:prstGeom prst="rect">
            <a:avLst/>
          </a:prstGeom>
          <a:noFill/>
        </p:spPr>
        <p:txBody>
          <a:bodyPr wrap="square" rtlCol="0">
            <a:spAutoFit/>
          </a:bodyPr>
          <a:lstStyle/>
          <a:p>
            <a:pPr algn="l"/>
            <a:r>
              <a:rPr lang="nb-NO">
                <a:hlinkClick r:id="rId3"/>
              </a:rPr>
              <a:t>Rapport elektrifisering</a:t>
            </a:r>
            <a:endParaRPr lang="nb-NO"/>
          </a:p>
        </p:txBody>
      </p:sp>
      <p:pic>
        <p:nvPicPr>
          <p:cNvPr id="7" name="Graphic 7">
            <a:extLst>
              <a:ext uri="{FF2B5EF4-FFF2-40B4-BE49-F238E27FC236}">
                <a16:creationId xmlns:a16="http://schemas.microsoft.com/office/drawing/2014/main" id="{5CF0BB85-0124-EA78-C11C-5EB1CE80B4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6025" y="1563262"/>
            <a:ext cx="372796" cy="372796"/>
          </a:xfrm>
          <a:prstGeom prst="rect">
            <a:avLst/>
          </a:prstGeom>
        </p:spPr>
      </p:pic>
      <p:pic>
        <p:nvPicPr>
          <p:cNvPr id="8" name="Graphic 8">
            <a:extLst>
              <a:ext uri="{FF2B5EF4-FFF2-40B4-BE49-F238E27FC236}">
                <a16:creationId xmlns:a16="http://schemas.microsoft.com/office/drawing/2014/main" id="{79D6DB5F-6314-3CF5-2C05-C58B8020AC7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0210" y="1526026"/>
            <a:ext cx="372796" cy="372796"/>
          </a:xfrm>
          <a:prstGeom prst="rect">
            <a:avLst/>
          </a:prstGeom>
        </p:spPr>
      </p:pic>
      <p:pic>
        <p:nvPicPr>
          <p:cNvPr id="9" name="Content Placeholder 5">
            <a:extLst>
              <a:ext uri="{FF2B5EF4-FFF2-40B4-BE49-F238E27FC236}">
                <a16:creationId xmlns:a16="http://schemas.microsoft.com/office/drawing/2014/main" id="{CA07E395-B064-B313-EEB1-7F9BC97A424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796" y="1531198"/>
            <a:ext cx="405419" cy="405419"/>
          </a:xfrm>
          <a:prstGeom prst="rect">
            <a:avLst/>
          </a:prstGeom>
        </p:spPr>
      </p:pic>
      <p:pic>
        <p:nvPicPr>
          <p:cNvPr id="10" name="Graphic 10">
            <a:extLst>
              <a:ext uri="{FF2B5EF4-FFF2-40B4-BE49-F238E27FC236}">
                <a16:creationId xmlns:a16="http://schemas.microsoft.com/office/drawing/2014/main" id="{1F64024E-C02E-6A03-AF5C-8A36E19E5D8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82370" y="1558090"/>
            <a:ext cx="372796" cy="372796"/>
          </a:xfrm>
          <a:prstGeom prst="rect">
            <a:avLst/>
          </a:prstGeom>
        </p:spPr>
      </p:pic>
      <p:pic>
        <p:nvPicPr>
          <p:cNvPr id="11" name="Graphic 12">
            <a:extLst>
              <a:ext uri="{FF2B5EF4-FFF2-40B4-BE49-F238E27FC236}">
                <a16:creationId xmlns:a16="http://schemas.microsoft.com/office/drawing/2014/main" id="{2925D0E4-8D97-4802-F218-8FB3B59CE38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62000" y="1531198"/>
            <a:ext cx="366290" cy="366290"/>
          </a:xfrm>
          <a:prstGeom prst="rect">
            <a:avLst/>
          </a:prstGeom>
        </p:spPr>
      </p:pic>
      <p:pic>
        <p:nvPicPr>
          <p:cNvPr id="12" name="Graphic 13">
            <a:extLst>
              <a:ext uri="{FF2B5EF4-FFF2-40B4-BE49-F238E27FC236}">
                <a16:creationId xmlns:a16="http://schemas.microsoft.com/office/drawing/2014/main" id="{633A7357-4273-2288-410C-996C8BA1B85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54290" y="1480584"/>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A92591F4-C078-E703-FB64-E64D12ACE869}"/>
              </a:ext>
            </a:extLst>
          </p:cNvPr>
          <p:cNvGraphicFramePr>
            <a:graphicFrameLocks/>
          </p:cNvGraphicFramePr>
          <p:nvPr>
            <p:extLst>
              <p:ext uri="{D42A27DB-BD31-4B8C-83A1-F6EECF244321}">
                <p14:modId xmlns:p14="http://schemas.microsoft.com/office/powerpoint/2010/main" val="2551242893"/>
              </p:ext>
            </p:extLst>
          </p:nvPr>
        </p:nvGraphicFramePr>
        <p:xfrm>
          <a:off x="3630002" y="1756372"/>
          <a:ext cx="8447322" cy="4084045"/>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C5FF95F9-00C3-91F4-5761-289E7410D69F}"/>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a:solidFill>
                  <a:schemeClr val="bg1"/>
                </a:solidFill>
              </a:rPr>
              <a:t>Dagens</a:t>
            </a:r>
          </a:p>
          <a:p>
            <a:pPr algn="ctr"/>
            <a:r>
              <a:rPr lang="nb-NO">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a:solidFill>
                  <a:schemeClr val="bg1"/>
                </a:solidFill>
              </a:rPr>
              <a:t>*</a:t>
            </a:r>
            <a:r>
              <a:rPr lang="en-US" sz="1100" err="1">
                <a:solidFill>
                  <a:schemeClr val="bg1"/>
                </a:solidFill>
              </a:rPr>
              <a:t>Elektrisifisering</a:t>
            </a:r>
            <a:r>
              <a:rPr lang="en-US" sz="1100">
                <a:solidFill>
                  <a:schemeClr val="bg1"/>
                </a:solidFill>
              </a:rPr>
              <a:t> av Transport </a:t>
            </a:r>
            <a:r>
              <a:rPr lang="en-US" sz="1100" err="1">
                <a:solidFill>
                  <a:schemeClr val="bg1"/>
                </a:solidFill>
              </a:rPr>
              <a:t>og</a:t>
            </a:r>
            <a:r>
              <a:rPr lang="en-US" sz="1100">
                <a:solidFill>
                  <a:schemeClr val="bg1"/>
                </a:solidFill>
              </a:rPr>
              <a:t> </a:t>
            </a:r>
            <a:r>
              <a:rPr lang="en-US" sz="1100" err="1">
                <a:solidFill>
                  <a:schemeClr val="bg1"/>
                </a:solidFill>
              </a:rPr>
              <a:t>annen</a:t>
            </a:r>
            <a:r>
              <a:rPr lang="en-US" sz="1100">
                <a:solidFill>
                  <a:schemeClr val="bg1"/>
                </a:solidFill>
              </a:rPr>
              <a:t> </a:t>
            </a:r>
            <a:r>
              <a:rPr lang="en-US" sz="1100" err="1">
                <a:solidFill>
                  <a:schemeClr val="bg1"/>
                </a:solidFill>
              </a:rPr>
              <a:t>mobil</a:t>
            </a:r>
            <a:r>
              <a:rPr lang="en-US" sz="1100">
                <a:solidFill>
                  <a:schemeClr val="bg1"/>
                </a:solidFill>
              </a:rPr>
              <a:t> </a:t>
            </a:r>
            <a:r>
              <a:rPr lang="en-US" sz="1100" err="1">
                <a:solidFill>
                  <a:schemeClr val="bg1"/>
                </a:solidFill>
              </a:rPr>
              <a:t>forbrenning</a:t>
            </a:r>
            <a:endParaRPr lang="en-US" sz="1100">
              <a:solidFill>
                <a:schemeClr val="bg1"/>
              </a:solidFill>
            </a:endParaRPr>
          </a:p>
        </p:txBody>
      </p:sp>
      <p:pic>
        <p:nvPicPr>
          <p:cNvPr id="2" name="Bilde 1" descr="Dagens klimagassutslipp (tonn CO2-ekv).">
            <a:extLst>
              <a:ext uri="{FF2B5EF4-FFF2-40B4-BE49-F238E27FC236}">
                <a16:creationId xmlns:a16="http://schemas.microsoft.com/office/drawing/2014/main" id="{F6787450-2996-612B-064E-D3DE8247FFD8}"/>
              </a:ext>
            </a:extLst>
          </p:cNvPr>
          <p:cNvPicPr/>
          <p:nvPr/>
        </p:nvPicPr>
        <p:blipFill>
          <a:blip r:embed="rId6"/>
          <a:stretch>
            <a:fillRect/>
          </a:stretch>
        </p:blipFill>
        <p:spPr>
          <a:xfrm>
            <a:off x="-1190661"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69215DC7-C2A0-D144-CF22-96BB7562DB28}"/>
              </a:ext>
            </a:extLst>
          </p:cNvPr>
          <p:cNvPicPr/>
          <p:nvPr/>
        </p:nvPicPr>
        <p:blipFill>
          <a:blip r:embed="rId7"/>
          <a:stretch>
            <a:fillRect/>
          </a:stretch>
        </p:blipFill>
        <p:spPr>
          <a:xfrm>
            <a:off x="6579764"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77CB7385-CFE7-F4C9-E4E5-E1A3D6358C32}"/>
              </a:ext>
            </a:extLst>
          </p:cNvPr>
          <p:cNvPicPr/>
          <p:nvPr/>
        </p:nvPicPr>
        <p:blipFill>
          <a:blip r:embed="rId8"/>
          <a:stretch>
            <a:fillRect/>
          </a:stretch>
        </p:blipFill>
        <p:spPr>
          <a:xfrm>
            <a:off x="2723885"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45</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Lillesand kommune sitt areal dekket av skog, 41 % hav, 3 % ferskvann</a:t>
            </a:r>
            <a:r>
              <a:rPr lang="nb-NO" dirty="0">
                <a:solidFill>
                  <a:srgbClr val="000000"/>
                </a:solidFill>
                <a:latin typeface="Arial" panose="020B0604020202020204" pitchFamily="34" charset="0"/>
              </a:rPr>
              <a:t>, 2 % myr</a:t>
            </a:r>
            <a:r>
              <a:rPr lang="nb-NO" b="0" i="0" dirty="0">
                <a:solidFill>
                  <a:srgbClr val="000000"/>
                </a:solidFill>
                <a:effectLst/>
                <a:latin typeface="Arial" panose="020B0604020202020204" pitchFamily="34" charset="0"/>
              </a:rPr>
              <a:t>, mens fulldyrka jord utgjør 1,8 %. Bebygd areal og samferdsel utgjør til sammen 4,5 %. </a:t>
            </a:r>
            <a:endParaRPr lang="nb-NO" dirty="0"/>
          </a:p>
        </p:txBody>
      </p:sp>
      <p:pic>
        <p:nvPicPr>
          <p:cNvPr id="5" name="Bilde 4" descr="Stolpediagram som viser antall dekar per arealtype i kommunen.">
            <a:extLst>
              <a:ext uri="{FF2B5EF4-FFF2-40B4-BE49-F238E27FC236}">
                <a16:creationId xmlns:a16="http://schemas.microsoft.com/office/drawing/2014/main" id="{04DC494A-A75B-6DD6-491D-0DD8C0B9693F}"/>
              </a:ext>
            </a:extLst>
          </p:cNvPr>
          <p:cNvPicPr>
            <a:picLocks noChangeAspect="1"/>
          </p:cNvPicPr>
          <p:nvPr/>
        </p:nvPicPr>
        <p:blipFill>
          <a:blip r:embed="rId3"/>
          <a:stretch>
            <a:fillRect/>
          </a:stretch>
        </p:blipFill>
        <p:spPr>
          <a:xfrm>
            <a:off x="446522" y="2752165"/>
            <a:ext cx="5057775" cy="30194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1 % av arealet i Lillesand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02623269"/>
              </p:ext>
            </p:extLst>
          </p:nvPr>
        </p:nvGraphicFramePr>
        <p:xfrm>
          <a:off x="5978284" y="2752165"/>
          <a:ext cx="6040247" cy="3019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Lillesand har satt av store areal, og da </a:t>
            </a:r>
            <a:r>
              <a:rPr lang="nn-NO" sz="2000" dirty="0" err="1"/>
              <a:t>særlig</a:t>
            </a:r>
            <a:r>
              <a:rPr lang="nn-NO" sz="2000" dirty="0"/>
              <a:t> til </a:t>
            </a:r>
            <a:r>
              <a:rPr lang="nn-NO" sz="2000" dirty="0" err="1"/>
              <a:t>boligbebyggelse</a:t>
            </a:r>
            <a:r>
              <a:rPr lang="nn-NO" sz="2000" dirty="0"/>
              <a:t>. </a:t>
            </a:r>
          </a:p>
          <a:p>
            <a:r>
              <a:rPr lang="nn-NO" sz="2000" dirty="0"/>
              <a:t>Samla er det satt av byggeområde i natur </a:t>
            </a:r>
            <a:r>
              <a:rPr lang="nn-NO" sz="2000" dirty="0" err="1"/>
              <a:t>tilsvarende</a:t>
            </a:r>
            <a:r>
              <a:rPr lang="nn-NO" sz="2000" dirty="0"/>
              <a:t> 0,6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6 000 dekar skog og 200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37C9801A-E78C-D1D6-3519-8C81CB5D9288}"/>
              </a:ext>
            </a:extLst>
          </p:cNvPr>
          <p:cNvPicPr>
            <a:picLocks noChangeAspect="1"/>
          </p:cNvPicPr>
          <p:nvPr/>
        </p:nvPicPr>
        <p:blipFill>
          <a:blip r:embed="rId4"/>
          <a:stretch>
            <a:fillRect/>
          </a:stretch>
        </p:blipFill>
        <p:spPr>
          <a:xfrm>
            <a:off x="5421526" y="633953"/>
            <a:ext cx="6641701" cy="5266661"/>
          </a:xfrm>
          <a:prstGeom prst="rect">
            <a:avLst/>
          </a:prstGeom>
        </p:spPr>
      </p:pic>
      <p:sp>
        <p:nvSpPr>
          <p:cNvPr id="3" name="TekstSylinder 2">
            <a:extLst>
              <a:ext uri="{FF2B5EF4-FFF2-40B4-BE49-F238E27FC236}">
                <a16:creationId xmlns:a16="http://schemas.microsoft.com/office/drawing/2014/main" id="{D2D69CD4-C56F-84B3-9BBD-27B06B9F1199}"/>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5"/>
            <a:ext cx="4426572"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1780 bruksenheter til fritid i Lillesand, og nesten 3700 eiere (alle eierandeler inkludert).</a:t>
            </a:r>
          </a:p>
          <a:p>
            <a:endParaRPr lang="nb-NO" sz="2000" dirty="0"/>
          </a:p>
          <a:p>
            <a:r>
              <a:rPr lang="nb-NO" sz="2000" dirty="0"/>
              <a:t>Oslo er største «hytteeierkommune».</a:t>
            </a:r>
          </a:p>
        </p:txBody>
      </p:sp>
      <p:pic>
        <p:nvPicPr>
          <p:cNvPr id="5" name="Bilde 4" descr="Bilde gir en oversikt på antall hytteeiere fordelt på kommuner. ">
            <a:extLst>
              <a:ext uri="{FF2B5EF4-FFF2-40B4-BE49-F238E27FC236}">
                <a16:creationId xmlns:a16="http://schemas.microsoft.com/office/drawing/2014/main" id="{DF74EAEC-A097-427B-2C27-6BE4EBADFCA1}"/>
              </a:ext>
            </a:extLst>
          </p:cNvPr>
          <p:cNvPicPr>
            <a:picLocks noChangeAspect="1"/>
          </p:cNvPicPr>
          <p:nvPr/>
        </p:nvPicPr>
        <p:blipFill>
          <a:blip r:embed="rId3"/>
          <a:stretch>
            <a:fillRect/>
          </a:stretch>
        </p:blipFill>
        <p:spPr>
          <a:xfrm>
            <a:off x="5083277" y="1182620"/>
            <a:ext cx="6160024" cy="46386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8516" y="358277"/>
            <a:ext cx="10153651" cy="685606"/>
          </a:xfrm>
        </p:spPr>
        <p:txBody>
          <a:bodyPr/>
          <a:lstStyle/>
          <a:p>
            <a:r>
              <a:rPr lang="nb-NO"/>
              <a:t>Befolkning og demografi</a:t>
            </a:r>
          </a:p>
        </p:txBody>
      </p:sp>
      <p:sp>
        <p:nvSpPr>
          <p:cNvPr id="4" name="TekstSylinder 3"/>
          <p:cNvSpPr txBox="1"/>
          <p:nvPr/>
        </p:nvSpPr>
        <p:spPr>
          <a:xfrm>
            <a:off x="617839" y="4725945"/>
            <a:ext cx="4888882" cy="830997"/>
          </a:xfrm>
          <a:prstGeom prst="rect">
            <a:avLst/>
          </a:prstGeom>
          <a:noFill/>
        </p:spPr>
        <p:txBody>
          <a:bodyPr wrap="square" rtlCol="0">
            <a:spAutoFit/>
          </a:bodyPr>
          <a:lstStyle/>
          <a:p>
            <a:pPr algn="l"/>
            <a:r>
              <a:rPr lang="nb-NO" sz="1600"/>
              <a:t>SSB spår befolkningsøkning i Lillesand som følge av positiv netto innenlands flytting, positiv netto innvandring og fødselsoverskudd.</a:t>
            </a:r>
          </a:p>
        </p:txBody>
      </p:sp>
      <p:sp>
        <p:nvSpPr>
          <p:cNvPr id="8" name="TekstSylinder 7"/>
          <p:cNvSpPr txBox="1"/>
          <p:nvPr/>
        </p:nvSpPr>
        <p:spPr>
          <a:xfrm>
            <a:off x="6123964" y="4725554"/>
            <a:ext cx="583435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3,3 til 2,4 i 2040. Aldringen er sterkere i Lillesand enn snittet for Agder. </a:t>
            </a:r>
          </a:p>
        </p:txBody>
      </p:sp>
      <p:sp>
        <p:nvSpPr>
          <p:cNvPr id="5" name="TekstSylinder 4">
            <a:extLst>
              <a:ext uri="{FF2B5EF4-FFF2-40B4-BE49-F238E27FC236}">
                <a16:creationId xmlns:a16="http://schemas.microsoft.com/office/drawing/2014/main" id="{94B3E9C2-7E06-C0DC-FD1F-AB81B87D8389}"/>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6D213616-E9A7-1AE3-5EC9-3BA4926F9DEE}"/>
              </a:ext>
            </a:extLst>
          </p:cNvPr>
          <p:cNvPicPr>
            <a:picLocks noChangeAspect="1"/>
          </p:cNvPicPr>
          <p:nvPr/>
        </p:nvPicPr>
        <p:blipFill>
          <a:blip r:embed="rId4"/>
          <a:stretch>
            <a:fillRect/>
          </a:stretch>
        </p:blipFill>
        <p:spPr>
          <a:xfrm>
            <a:off x="738188" y="1362075"/>
            <a:ext cx="4762500" cy="323850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0F74ECCF-E688-BF8B-344A-24476BAEDB52}"/>
              </a:ext>
            </a:extLst>
          </p:cNvPr>
          <p:cNvPicPr>
            <a:picLocks noChangeAspect="1"/>
          </p:cNvPicPr>
          <p:nvPr/>
        </p:nvPicPr>
        <p:blipFill>
          <a:blip r:embed="rId5"/>
          <a:stretch>
            <a:fillRect/>
          </a:stretch>
        </p:blipFill>
        <p:spPr>
          <a:xfrm>
            <a:off x="6123964" y="1362075"/>
            <a:ext cx="6032206" cy="323850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a:t>Befolkningsutvikling</a:t>
            </a:r>
          </a:p>
        </p:txBody>
      </p:sp>
      <p:sp>
        <p:nvSpPr>
          <p:cNvPr id="5" name="TekstSylinder 4"/>
          <p:cNvSpPr txBox="1"/>
          <p:nvPr/>
        </p:nvSpPr>
        <p:spPr>
          <a:xfrm>
            <a:off x="496763" y="1395870"/>
            <a:ext cx="5873892" cy="4524315"/>
          </a:xfrm>
          <a:prstGeom prst="rect">
            <a:avLst/>
          </a:prstGeom>
          <a:noFill/>
        </p:spPr>
        <p:txBody>
          <a:bodyPr wrap="square" rtlCol="0">
            <a:spAutoFit/>
          </a:bodyPr>
          <a:lstStyle/>
          <a:p>
            <a:r>
              <a:rPr lang="nb-NO"/>
              <a:t>Fra </a:t>
            </a:r>
            <a:r>
              <a:rPr lang="nb-NO" dirty="0"/>
              <a:t>2018 </a:t>
            </a:r>
            <a:r>
              <a:rPr lang="nb-NO"/>
              <a:t>til </a:t>
            </a:r>
            <a:r>
              <a:rPr lang="nb-NO" dirty="0"/>
              <a:t>2023 </a:t>
            </a:r>
            <a:r>
              <a:rPr lang="nb-NO"/>
              <a:t>vokste folketallet i Lillesand med </a:t>
            </a:r>
            <a:r>
              <a:rPr lang="nb-NO" dirty="0"/>
              <a:t>548 </a:t>
            </a:r>
            <a:r>
              <a:rPr lang="nb-NO"/>
              <a:t>personer (</a:t>
            </a:r>
            <a:r>
              <a:rPr lang="nb-NO" dirty="0"/>
              <a:t>5</a:t>
            </a:r>
            <a:r>
              <a:rPr lang="nb-NO"/>
              <a:t> %), og er i perioden blant kommunene med høyest prosentvis vekst i Agder. Hovedtyngden av veksten i perioden kom rundt Lillesand sentrum, mens selve sentrumskjernen hadde relativt svak vekst. </a:t>
            </a:r>
          </a:p>
          <a:p>
            <a:pPr algn="l"/>
            <a:endParaRPr lang="nb-NO"/>
          </a:p>
          <a:p>
            <a:r>
              <a:rPr lang="nb-NO"/>
              <a:t>Lillesand er en presskommune med vekst i store deler av kommunen. I motsetning til kommuner der utfordringen er nedgang, er hovedutfordringen i presskommuner ofte å motvirke byspredning og å sikre kvalitet i byutviklingen. </a:t>
            </a:r>
          </a:p>
          <a:p>
            <a:endParaRPr lang="nb-NO"/>
          </a:p>
          <a:p>
            <a:r>
              <a:rPr lang="nb-NO"/>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09903"/>
            <a:ext cx="5444017" cy="5888961"/>
          </a:xfrm>
        </p:spPr>
      </p:pic>
      <p:sp>
        <p:nvSpPr>
          <p:cNvPr id="3" name="TekstSylinder 2"/>
          <p:cNvSpPr txBox="1"/>
          <p:nvPr/>
        </p:nvSpPr>
        <p:spPr>
          <a:xfrm>
            <a:off x="4511040" y="6226629"/>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545" y="304188"/>
            <a:ext cx="4672378" cy="685606"/>
          </a:xfrm>
        </p:spPr>
        <p:txBody>
          <a:bodyPr/>
          <a:lstStyle/>
          <a:p>
            <a:r>
              <a:rPr lang="nb-NO"/>
              <a:t>Boligbygging </a:t>
            </a:r>
          </a:p>
        </p:txBody>
      </p:sp>
      <p:sp>
        <p:nvSpPr>
          <p:cNvPr id="7" name="Plassholder for innhold 2"/>
          <p:cNvSpPr txBox="1">
            <a:spLocks/>
          </p:cNvSpPr>
          <p:nvPr/>
        </p:nvSpPr>
        <p:spPr>
          <a:xfrm>
            <a:off x="454062" y="1221114"/>
            <a:ext cx="5564902" cy="91293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70 boliger i året, hvorav ca. 47 % var eneboliger.</a:t>
            </a:r>
          </a:p>
        </p:txBody>
      </p:sp>
      <p:sp>
        <p:nvSpPr>
          <p:cNvPr id="6" name="Tittel 1">
            <a:extLst>
              <a:ext uri="{FF2B5EF4-FFF2-40B4-BE49-F238E27FC236}">
                <a16:creationId xmlns:a16="http://schemas.microsoft.com/office/drawing/2014/main" id="{2EB926B1-A1A1-569D-7FAE-C5F66848CCA3}"/>
              </a:ext>
            </a:extLst>
          </p:cNvPr>
          <p:cNvSpPr txBox="1">
            <a:spLocks/>
          </p:cNvSpPr>
          <p:nvPr/>
        </p:nvSpPr>
        <p:spPr>
          <a:xfrm>
            <a:off x="6589300" y="304188"/>
            <a:ext cx="467237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5 234 boliger i kommunen (bebodde og ubebodde).</a:t>
            </a:r>
          </a:p>
        </p:txBody>
      </p:sp>
      <p:sp>
        <p:nvSpPr>
          <p:cNvPr id="5" name="TekstSylinder 4">
            <a:extLst>
              <a:ext uri="{FF2B5EF4-FFF2-40B4-BE49-F238E27FC236}">
                <a16:creationId xmlns:a16="http://schemas.microsoft.com/office/drawing/2014/main" id="{E4B1E40B-8E24-2817-3B8C-A1BB41CCFFF9}"/>
              </a:ext>
            </a:extLst>
          </p:cNvPr>
          <p:cNvSpPr txBox="1"/>
          <p:nvPr/>
        </p:nvSpPr>
        <p:spPr>
          <a:xfrm>
            <a:off x="9701412" y="6284530"/>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42609169"/>
              </p:ext>
            </p:extLst>
          </p:nvPr>
        </p:nvGraphicFramePr>
        <p:xfrm>
          <a:off x="677545" y="2387168"/>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873031680"/>
              </p:ext>
            </p:extLst>
          </p:nvPr>
        </p:nvGraphicFramePr>
        <p:xfrm>
          <a:off x="6377459" y="2387167"/>
          <a:ext cx="5747385" cy="3249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688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a:t>Sysselsetting</a:t>
            </a:r>
          </a:p>
        </p:txBody>
      </p:sp>
      <p:sp>
        <p:nvSpPr>
          <p:cNvPr id="5" name="Plassholder for innhold 3"/>
          <p:cNvSpPr>
            <a:spLocks noGrp="1"/>
          </p:cNvSpPr>
          <p:nvPr>
            <p:ph sz="half" idx="1"/>
          </p:nvPr>
        </p:nvSpPr>
        <p:spPr>
          <a:xfrm>
            <a:off x="573578" y="1213660"/>
            <a:ext cx="5277911" cy="2568386"/>
          </a:xfrm>
        </p:spPr>
        <p:txBody>
          <a:bodyPr/>
          <a:lstStyle/>
          <a:p>
            <a:pPr marL="0" indent="0">
              <a:buNone/>
            </a:pPr>
            <a:r>
              <a:rPr lang="nb-NO" sz="2000" i="1"/>
              <a:t>Regionale forskjeller:</a:t>
            </a:r>
          </a:p>
          <a:p>
            <a:r>
              <a:rPr lang="nb-NO" sz="2000"/>
              <a:t>Lavest sysselsettingsandel helt øst i Agder, og høyest  andel i de aller minst sentrale kommunene.</a:t>
            </a:r>
          </a:p>
          <a:p>
            <a:pPr marL="0" indent="0">
              <a:buNone/>
            </a:pPr>
            <a:r>
              <a:rPr lang="nb-NO" sz="2000" i="1"/>
              <a:t>Lillesand:</a:t>
            </a:r>
          </a:p>
          <a:p>
            <a:r>
              <a:rPr lang="nb-NO" sz="2000"/>
              <a:t>Høyere sysselsettingsandel enn fylket for øvrig. Dette gjelder både menn og kvinner.</a:t>
            </a:r>
          </a:p>
          <a:p>
            <a:endParaRPr lang="nb-NO" sz="2000"/>
          </a:p>
        </p:txBody>
      </p:sp>
      <p:graphicFrame>
        <p:nvGraphicFramePr>
          <p:cNvPr id="6" name="Tabell 5"/>
          <p:cNvGraphicFramePr>
            <a:graphicFrameLocks noGrp="1"/>
          </p:cNvGraphicFramePr>
          <p:nvPr>
            <p:extLst>
              <p:ext uri="{D42A27DB-BD31-4B8C-83A1-F6EECF244321}">
                <p14:modId xmlns:p14="http://schemas.microsoft.com/office/powerpoint/2010/main" val="3281973644"/>
              </p:ext>
            </p:extLst>
          </p:nvPr>
        </p:nvGraphicFramePr>
        <p:xfrm>
          <a:off x="573578" y="3892501"/>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b="1"/>
                        <a:t>20-66</a:t>
                      </a:r>
                    </a:p>
                  </a:txBody>
                  <a:tcPr anchor="ctr"/>
                </a:tc>
                <a:tc>
                  <a:txBody>
                    <a:bodyPr/>
                    <a:lstStyle/>
                    <a:p>
                      <a:pPr algn="ctr"/>
                      <a:r>
                        <a:rPr lang="nb-NO" sz="1600" b="1"/>
                        <a:t>Begge kjønn</a:t>
                      </a:r>
                    </a:p>
                  </a:txBody>
                  <a:tcPr anchor="ctr"/>
                </a:tc>
                <a:tc>
                  <a:txBody>
                    <a:bodyPr/>
                    <a:lstStyle/>
                    <a:p>
                      <a:pPr algn="ctr"/>
                      <a:r>
                        <a:rPr lang="nb-NO" sz="1600" b="1"/>
                        <a:t>Menn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a:t>Kvinner</a:t>
                      </a:r>
                    </a:p>
                  </a:txBody>
                  <a:tcPr anchor="ctr"/>
                </a:tc>
                <a:extLst>
                  <a:ext uri="{0D108BD9-81ED-4DB2-BD59-A6C34878D82A}">
                    <a16:rowId xmlns:a16="http://schemas.microsoft.com/office/drawing/2014/main" val="957641228"/>
                  </a:ext>
                </a:extLst>
              </a:tr>
              <a:tr h="269427">
                <a:tc>
                  <a:txBody>
                    <a:bodyPr/>
                    <a:lstStyle/>
                    <a:p>
                      <a:pPr algn="ctr"/>
                      <a:r>
                        <a:rPr lang="nb-NO" sz="1400" b="1"/>
                        <a:t>Lillesand</a:t>
                      </a:r>
                    </a:p>
                  </a:txBody>
                  <a:tcPr anchor="ctr"/>
                </a:tc>
                <a:tc>
                  <a:txBody>
                    <a:bodyPr/>
                    <a:lstStyle/>
                    <a:p>
                      <a:pPr algn="ctr"/>
                      <a:r>
                        <a:rPr lang="nb-NO" sz="1400" b="1" dirty="0"/>
                        <a:t>75,2</a:t>
                      </a:r>
                    </a:p>
                  </a:txBody>
                  <a:tcPr anchor="ctr"/>
                </a:tc>
                <a:tc>
                  <a:txBody>
                    <a:bodyPr/>
                    <a:lstStyle/>
                    <a:p>
                      <a:pPr algn="ctr"/>
                      <a:r>
                        <a:rPr lang="nb-NO" sz="1400" b="1" dirty="0"/>
                        <a:t>78,4</a:t>
                      </a:r>
                    </a:p>
                  </a:txBody>
                  <a:tcPr anchor="ctr"/>
                </a:tc>
                <a:tc>
                  <a:txBody>
                    <a:bodyPr/>
                    <a:lstStyle/>
                    <a:p>
                      <a:pPr algn="ctr"/>
                      <a:r>
                        <a:rPr lang="nb-NO" sz="1400" b="1" dirty="0"/>
                        <a:t>71,8</a:t>
                      </a:r>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2BA797F3-0E2A-5E7C-A852-4B94EA1FD495}"/>
              </a:ext>
            </a:extLst>
          </p:cNvPr>
          <p:cNvSpPr txBox="1"/>
          <p:nvPr/>
        </p:nvSpPr>
        <p:spPr>
          <a:xfrm>
            <a:off x="509653" y="5558268"/>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8E713BF9-5B3D-5FC1-FE00-953688D987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Lillesand hører til Kristiansand bo- og arbeidsmarkedsregion, og nesten 30 % hadde arbeidssted i Kristiansand kommune per                       4. kvartal 2023 (SSB). 47 % jobber i egen kommune.</a:t>
            </a:r>
          </a:p>
          <a:p>
            <a:endParaRPr lang="nb-NO" sz="2000" i="1" dirty="0"/>
          </a:p>
        </p:txBody>
      </p:sp>
      <p:sp>
        <p:nvSpPr>
          <p:cNvPr id="29" name="TekstSylinder 28"/>
          <p:cNvSpPr txBox="1"/>
          <p:nvPr/>
        </p:nvSpPr>
        <p:spPr>
          <a:xfrm>
            <a:off x="4192147" y="5316757"/>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FF379933-81F9-EBC3-756D-757B83605A9B}"/>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FFA9B292-8994-035A-0D40-4F24DEC6DE77}"/>
              </a:ext>
            </a:extLst>
          </p:cNvPr>
          <p:cNvPicPr>
            <a:picLocks noChangeAspect="1"/>
          </p:cNvPicPr>
          <p:nvPr/>
        </p:nvPicPr>
        <p:blipFill>
          <a:blip r:embed="rId5"/>
          <a:stretch>
            <a:fillRect/>
          </a:stretch>
        </p:blipFill>
        <p:spPr>
          <a:xfrm>
            <a:off x="225892" y="2490723"/>
            <a:ext cx="3999557" cy="3423124"/>
          </a:xfrm>
          <a:prstGeom prst="rect">
            <a:avLst/>
          </a:prstGeom>
        </p:spPr>
      </p:pic>
    </p:spTree>
    <p:extLst>
      <p:ext uri="{BB962C8B-B14F-4D97-AF65-F5344CB8AC3E}">
        <p14:creationId xmlns:p14="http://schemas.microsoft.com/office/powerpoint/2010/main" val="841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3365" y="321291"/>
            <a:ext cx="10153651" cy="685606"/>
          </a:xfrm>
        </p:spPr>
        <p:txBody>
          <a:bodyPr/>
          <a:lstStyle/>
          <a:p>
            <a:r>
              <a:rPr lang="nb-NO"/>
              <a:t>Sektorfordeling og ansattutvikling</a:t>
            </a:r>
          </a:p>
        </p:txBody>
      </p:sp>
      <p:sp>
        <p:nvSpPr>
          <p:cNvPr id="10" name="TekstSylinder 9"/>
          <p:cNvSpPr txBox="1"/>
          <p:nvPr/>
        </p:nvSpPr>
        <p:spPr>
          <a:xfrm>
            <a:off x="653365" y="4619542"/>
            <a:ext cx="5865341" cy="1323439"/>
          </a:xfrm>
          <a:prstGeom prst="rect">
            <a:avLst/>
          </a:prstGeom>
          <a:noFill/>
        </p:spPr>
        <p:txBody>
          <a:bodyPr wrap="square" rtlCol="0">
            <a:spAutoFit/>
          </a:bodyPr>
          <a:lstStyle/>
          <a:p>
            <a:pPr algn="l"/>
            <a:r>
              <a:rPr lang="nb-NO" sz="1600" dirty="0"/>
              <a:t>Lillesand har ca. samme andel ansatte i privat sektor som snittet for Agder og litt lavere enn snittet for Norge. </a:t>
            </a:r>
          </a:p>
          <a:p>
            <a:pPr algn="l"/>
            <a:endParaRPr lang="nb-NO" sz="1600" dirty="0"/>
          </a:p>
          <a:p>
            <a:pPr algn="l"/>
            <a:r>
              <a:rPr lang="nb-NO" sz="1600" dirty="0"/>
              <a:t>Antall ansatte i privat sektor har økt med ca. 250 personer siden 2018.</a:t>
            </a:r>
          </a:p>
        </p:txBody>
      </p:sp>
      <p:graphicFrame>
        <p:nvGraphicFramePr>
          <p:cNvPr id="8" name="Tabell 7">
            <a:extLst>
              <a:ext uri="{FF2B5EF4-FFF2-40B4-BE49-F238E27FC236}">
                <a16:creationId xmlns:a16="http://schemas.microsoft.com/office/drawing/2014/main" id="{FF80554E-E727-C682-B4C9-42FCBA4E8F0D}"/>
              </a:ext>
            </a:extLst>
          </p:cNvPr>
          <p:cNvGraphicFramePr>
            <a:graphicFrameLocks noGrp="1"/>
          </p:cNvGraphicFramePr>
          <p:nvPr>
            <p:extLst>
              <p:ext uri="{D42A27DB-BD31-4B8C-83A1-F6EECF244321}">
                <p14:modId xmlns:p14="http://schemas.microsoft.com/office/powerpoint/2010/main" val="1477432532"/>
              </p:ext>
            </p:extLst>
          </p:nvPr>
        </p:nvGraphicFramePr>
        <p:xfrm>
          <a:off x="7721960" y="4584351"/>
          <a:ext cx="4355856" cy="1328226"/>
        </p:xfrm>
        <a:graphic>
          <a:graphicData uri="http://schemas.openxmlformats.org/drawingml/2006/table">
            <a:tbl>
              <a:tblPr firstRow="1"/>
              <a:tblGrid>
                <a:gridCol w="1712244">
                  <a:extLst>
                    <a:ext uri="{9D8B030D-6E8A-4147-A177-3AD203B41FA5}">
                      <a16:colId xmlns:a16="http://schemas.microsoft.com/office/drawing/2014/main" val="784332310"/>
                    </a:ext>
                  </a:extLst>
                </a:gridCol>
                <a:gridCol w="434566">
                  <a:extLst>
                    <a:ext uri="{9D8B030D-6E8A-4147-A177-3AD203B41FA5}">
                      <a16:colId xmlns:a16="http://schemas.microsoft.com/office/drawing/2014/main" val="3173778099"/>
                    </a:ext>
                  </a:extLst>
                </a:gridCol>
                <a:gridCol w="567223">
                  <a:extLst>
                    <a:ext uri="{9D8B030D-6E8A-4147-A177-3AD203B41FA5}">
                      <a16:colId xmlns:a16="http://schemas.microsoft.com/office/drawing/2014/main" val="135708578"/>
                    </a:ext>
                  </a:extLst>
                </a:gridCol>
                <a:gridCol w="703639">
                  <a:extLst>
                    <a:ext uri="{9D8B030D-6E8A-4147-A177-3AD203B41FA5}">
                      <a16:colId xmlns:a16="http://schemas.microsoft.com/office/drawing/2014/main" val="2034698486"/>
                    </a:ext>
                  </a:extLst>
                </a:gridCol>
                <a:gridCol w="938184">
                  <a:extLst>
                    <a:ext uri="{9D8B030D-6E8A-4147-A177-3AD203B41FA5}">
                      <a16:colId xmlns:a16="http://schemas.microsoft.com/office/drawing/2014/main" val="463692020"/>
                    </a:ext>
                  </a:extLst>
                </a:gridCol>
              </a:tblGrid>
              <a:tr h="143651">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Lillesand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1349439857"/>
                  </a:ext>
                </a:extLst>
              </a:tr>
              <a:tr h="143651">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052490"/>
                  </a:ext>
                </a:extLst>
              </a:tr>
              <a:tr h="200837">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659336"/>
                  </a:ext>
                </a:extLst>
              </a:tr>
              <a:tr h="27885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695475"/>
                  </a:ext>
                </a:extLst>
              </a:tr>
              <a:tr h="143651">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946372"/>
                  </a:ext>
                </a:extLst>
              </a:tr>
              <a:tr h="200837">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188654"/>
                  </a:ext>
                </a:extLst>
              </a:tr>
              <a:tr h="143651">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089544"/>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501632765"/>
              </p:ext>
            </p:extLst>
          </p:nvPr>
        </p:nvGraphicFramePr>
        <p:xfrm>
          <a:off x="653365" y="1154049"/>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177392612"/>
              </p:ext>
            </p:extLst>
          </p:nvPr>
        </p:nvGraphicFramePr>
        <p:xfrm>
          <a:off x="6962775" y="1154049"/>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152D549F-ED7E-4C00-939B-B2E8F6756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E84CB8-E3BC-4ED1-9892-48BFB2DA6766}">
  <ds:schemaRefs>
    <ds:schemaRef ds:uri="549b603a-3c19-46c1-8987-e792084663ae"/>
    <ds:schemaRef ds:uri="dbde4e59-9b61-48a0-a4d9-cce292275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11627</TotalTime>
  <Words>2694</Words>
  <Application>Microsoft Office PowerPoint</Application>
  <PresentationFormat>Widescreen</PresentationFormat>
  <Paragraphs>355</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Lillesand</vt:lpstr>
      <vt:lpstr>Kjappe fakta om Lillesand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9</cp:revision>
  <dcterms:created xsi:type="dcterms:W3CDTF">2021-09-13T19:20:02Z</dcterms:created>
  <dcterms:modified xsi:type="dcterms:W3CDTF">2024-12-16T09:38:13Z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