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91" r:id="rId9"/>
    <p:sldId id="267" r:id="rId10"/>
    <p:sldId id="272" r:id="rId11"/>
    <p:sldId id="285" r:id="rId12"/>
    <p:sldId id="263" r:id="rId13"/>
    <p:sldId id="279" r:id="rId14"/>
    <p:sldId id="262" r:id="rId15"/>
    <p:sldId id="282" r:id="rId16"/>
    <p:sldId id="286" r:id="rId17"/>
    <p:sldId id="283" r:id="rId18"/>
    <p:sldId id="276" r:id="rId19"/>
    <p:sldId id="275" r:id="rId20"/>
    <p:sldId id="277" r:id="rId21"/>
    <p:sldId id="288" r:id="rId22"/>
    <p:sldId id="264" r:id="rId23"/>
    <p:sldId id="268" r:id="rId24"/>
    <p:sldId id="269" r:id="rId25"/>
    <p:sldId id="1093" r:id="rId26"/>
    <p:sldId id="1096"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DA"/>
    <a:srgbClr val="352D8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35F17-2684-4DA6-B738-202D23B29FDE}" v="1" dt="2024-12-16T09:42:05.89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88983" autoAdjust="0"/>
  </p:normalViewPr>
  <p:slideViewPr>
    <p:cSldViewPr snapToGrid="0">
      <p:cViewPr varScale="1">
        <p:scale>
          <a:sx n="73" d="100"/>
          <a:sy n="73" d="100"/>
        </p:scale>
        <p:origin x="1042" y="67"/>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S::borje.michaelsen@agderfk.no::c36523e3-11ed-4011-9a41-1983019c0634" providerId="AD" clId="Web-{1420589D-57FD-F183-AABF-072C67831CA8}"/>
    <pc:docChg chg="modSld">
      <pc:chgData name="Michaelsen, Børje" userId="S::borje.michaelsen@agderfk.no::c36523e3-11ed-4011-9a41-1983019c0634" providerId="AD" clId="Web-{1420589D-57FD-F183-AABF-072C67831CA8}" dt="2024-08-13T13:21:29.504" v="22" actId="1076"/>
      <pc:docMkLst>
        <pc:docMk/>
      </pc:docMkLst>
      <pc:sldChg chg="addSp delSp modSp modNotes">
        <pc:chgData name="Michaelsen, Børje" userId="S::borje.michaelsen@agderfk.no::c36523e3-11ed-4011-9a41-1983019c0634" providerId="AD" clId="Web-{1420589D-57FD-F183-AABF-072C67831CA8}" dt="2024-08-13T13:21:29.504" v="22" actId="1076"/>
        <pc:sldMkLst>
          <pc:docMk/>
          <pc:sldMk cId="340623003" sldId="274"/>
        </pc:sldMkLst>
        <pc:spChg chg="mod">
          <ac:chgData name="Michaelsen, Børje" userId="S::borje.michaelsen@agderfk.no::c36523e3-11ed-4011-9a41-1983019c0634" providerId="AD" clId="Web-{1420589D-57FD-F183-AABF-072C67831CA8}" dt="2024-08-13T13:21:29.504" v="22" actId="1076"/>
          <ac:spMkLst>
            <pc:docMk/>
            <pc:sldMk cId="340623003" sldId="274"/>
            <ac:spMk id="4" creationId="{00000000-0000-0000-0000-000000000000}"/>
          </ac:spMkLst>
        </pc:spChg>
        <pc:graphicFrameChg chg="del">
          <ac:chgData name="Michaelsen, Børje" userId="S::borje.michaelsen@agderfk.no::c36523e3-11ed-4011-9a41-1983019c0634" providerId="AD" clId="Web-{1420589D-57FD-F183-AABF-072C67831CA8}" dt="2024-08-13T13:19:19.110" v="3"/>
          <ac:graphicFrameMkLst>
            <pc:docMk/>
            <pc:sldMk cId="340623003" sldId="274"/>
            <ac:graphicFrameMk id="9" creationId="{00000000-0008-0000-0100-000002000000}"/>
          </ac:graphicFrameMkLst>
        </pc:graphicFrameChg>
        <pc:picChg chg="add mod">
          <ac:chgData name="Michaelsen, Børje" userId="S::borje.michaelsen@agderfk.no::c36523e3-11ed-4011-9a41-1983019c0634" providerId="AD" clId="Web-{1420589D-57FD-F183-AABF-072C67831CA8}" dt="2024-08-13T13:19:37.423" v="7" actId="14100"/>
          <ac:picMkLst>
            <pc:docMk/>
            <pc:sldMk cId="340623003" sldId="274"/>
            <ac:picMk id="6" creationId="{2F46A5D0-17C1-A479-7DC7-F49AC59C8317}"/>
          </ac:picMkLst>
        </pc:picChg>
      </pc:sldChg>
    </pc:docChg>
  </pc:docChgLst>
  <pc:docChgLst>
    <pc:chgData name="Michaelsen, Børje" userId="S::borje.michaelsen@agderfk.no::c36523e3-11ed-4011-9a41-1983019c0634" providerId="AD" clId="Web-{5D5909E2-A3B5-774E-A897-B23C2E8B793F}"/>
    <pc:docChg chg="modSld">
      <pc:chgData name="Michaelsen, Børje" userId="S::borje.michaelsen@agderfk.no::c36523e3-11ed-4011-9a41-1983019c0634" providerId="AD" clId="Web-{5D5909E2-A3B5-774E-A897-B23C2E8B793F}" dt="2024-08-13T13:22:51.838" v="4" actId="20577"/>
      <pc:docMkLst>
        <pc:docMk/>
      </pc:docMkLst>
      <pc:sldChg chg="modSp">
        <pc:chgData name="Michaelsen, Børje" userId="S::borje.michaelsen@agderfk.no::c36523e3-11ed-4011-9a41-1983019c0634" providerId="AD" clId="Web-{5D5909E2-A3B5-774E-A897-B23C2E8B793F}" dt="2024-08-13T13:22:51.838" v="4" actId="20577"/>
        <pc:sldMkLst>
          <pc:docMk/>
          <pc:sldMk cId="340623003" sldId="274"/>
        </pc:sldMkLst>
        <pc:spChg chg="mod">
          <ac:chgData name="Michaelsen, Børje" userId="S::borje.michaelsen@agderfk.no::c36523e3-11ed-4011-9a41-1983019c0634" providerId="AD" clId="Web-{5D5909E2-A3B5-774E-A897-B23C2E8B793F}" dt="2024-08-13T13:22:51.838" v="4" actId="20577"/>
          <ac:spMkLst>
            <pc:docMk/>
            <pc:sldMk cId="340623003" sldId="274"/>
            <ac:spMk id="4" creationId="{00000000-0000-0000-0000-000000000000}"/>
          </ac:spMkLst>
        </pc:spChg>
      </pc:sldChg>
    </pc:docChg>
  </pc:docChgLst>
  <pc:docChgLst>
    <pc:chgData name="Michaelsen, Børje" userId="c36523e3-11ed-4011-9a41-1983019c0634" providerId="ADAL" clId="{04C421A2-BB97-41FB-9922-AA4A46A194B1}"/>
    <pc:docChg chg="undo custSel modSld">
      <pc:chgData name="Michaelsen, Børje" userId="c36523e3-11ed-4011-9a41-1983019c0634" providerId="ADAL" clId="{04C421A2-BB97-41FB-9922-AA4A46A194B1}" dt="2024-08-28T11:52:13.931" v="715" actId="20577"/>
      <pc:docMkLst>
        <pc:docMk/>
      </pc:docMkLst>
      <pc:sldChg chg="modSp mod modNotesTx">
        <pc:chgData name="Michaelsen, Børje" userId="c36523e3-11ed-4011-9a41-1983019c0634" providerId="ADAL" clId="{04C421A2-BB97-41FB-9922-AA4A46A194B1}" dt="2024-08-06T09:42:27.727" v="281" actId="20577"/>
        <pc:sldMkLst>
          <pc:docMk/>
          <pc:sldMk cId="1380386693" sldId="260"/>
        </pc:sldMkLst>
        <pc:graphicFrameChg chg="modGraphic">
          <ac:chgData name="Michaelsen, Børje" userId="c36523e3-11ed-4011-9a41-1983019c0634" providerId="ADAL" clId="{04C421A2-BB97-41FB-9922-AA4A46A194B1}" dt="2024-08-06T09:40:33.588" v="253"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04C421A2-BB97-41FB-9922-AA4A46A194B1}" dt="2024-08-06T09:42:27.727" v="281"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04C421A2-BB97-41FB-9922-AA4A46A194B1}" dt="2024-08-06T09:41:28.388" v="269"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04C421A2-BB97-41FB-9922-AA4A46A194B1}" dt="2024-08-06T09:42:08.287" v="279" actId="20577"/>
          <ac:graphicFrameMkLst>
            <pc:docMk/>
            <pc:sldMk cId="1380386693" sldId="260"/>
            <ac:graphicFrameMk id="10" creationId="{00000000-0000-0000-0000-000000000000}"/>
          </ac:graphicFrameMkLst>
        </pc:graphicFrameChg>
      </pc:sldChg>
      <pc:sldChg chg="addSp delSp modSp mod">
        <pc:chgData name="Michaelsen, Børje" userId="c36523e3-11ed-4011-9a41-1983019c0634" providerId="ADAL" clId="{04C421A2-BB97-41FB-9922-AA4A46A194B1}" dt="2024-08-07T14:17:03.884" v="444" actId="27918"/>
        <pc:sldMkLst>
          <pc:docMk/>
          <pc:sldMk cId="3237931907" sldId="263"/>
        </pc:sldMkLst>
        <pc:spChg chg="mod">
          <ac:chgData name="Michaelsen, Børje" userId="c36523e3-11ed-4011-9a41-1983019c0634" providerId="ADAL" clId="{04C421A2-BB97-41FB-9922-AA4A46A194B1}" dt="2024-08-07T12:40:07.621" v="400" actId="20577"/>
          <ac:spMkLst>
            <pc:docMk/>
            <pc:sldMk cId="3237931907" sldId="263"/>
            <ac:spMk id="10" creationId="{00000000-0000-0000-0000-000000000000}"/>
          </ac:spMkLst>
        </pc:spChg>
        <pc:graphicFrameChg chg="add mod">
          <ac:chgData name="Michaelsen, Børje" userId="c36523e3-11ed-4011-9a41-1983019c0634" providerId="ADAL" clId="{04C421A2-BB97-41FB-9922-AA4A46A194B1}" dt="2024-08-07T12:38:07.187" v="366" actId="1036"/>
          <ac:graphicFrameMkLst>
            <pc:docMk/>
            <pc:sldMk cId="3237931907" sldId="263"/>
            <ac:graphicFrameMk id="3" creationId="{900796C7-9568-AA7D-48B1-D162673FAB3E}"/>
          </ac:graphicFrameMkLst>
        </pc:graphicFrameChg>
        <pc:graphicFrameChg chg="del">
          <ac:chgData name="Michaelsen, Børje" userId="c36523e3-11ed-4011-9a41-1983019c0634" providerId="ADAL" clId="{04C421A2-BB97-41FB-9922-AA4A46A194B1}" dt="2024-08-07T12:37:51.037" v="356" actId="478"/>
          <ac:graphicFrameMkLst>
            <pc:docMk/>
            <pc:sldMk cId="3237931907" sldId="263"/>
            <ac:graphicFrameMk id="4" creationId="{900796C7-9568-AA7D-48B1-D162673FAB3E}"/>
          </ac:graphicFrameMkLst>
        </pc:graphicFrameChg>
        <pc:graphicFrameChg chg="del">
          <ac:chgData name="Michaelsen, Børje" userId="c36523e3-11ed-4011-9a41-1983019c0634" providerId="ADAL" clId="{04C421A2-BB97-41FB-9922-AA4A46A194B1}" dt="2024-08-07T12:38:33.922" v="367" actId="478"/>
          <ac:graphicFrameMkLst>
            <pc:docMk/>
            <pc:sldMk cId="3237931907" sldId="263"/>
            <ac:graphicFrameMk id="5" creationId="{E5C71C2E-AF53-CAD5-0770-CF80592B48C1}"/>
          </ac:graphicFrameMkLst>
        </pc:graphicFrameChg>
        <pc:graphicFrameChg chg="del">
          <ac:chgData name="Michaelsen, Børje" userId="c36523e3-11ed-4011-9a41-1983019c0634" providerId="ADAL" clId="{04C421A2-BB97-41FB-9922-AA4A46A194B1}" dt="2024-08-07T12:39:08.518" v="373" actId="478"/>
          <ac:graphicFrameMkLst>
            <pc:docMk/>
            <pc:sldMk cId="3237931907" sldId="263"/>
            <ac:graphicFrameMk id="6" creationId="{346E443B-435A-037B-3702-54DC9F02EAC2}"/>
          </ac:graphicFrameMkLst>
        </pc:graphicFrameChg>
        <pc:graphicFrameChg chg="add mod">
          <ac:chgData name="Michaelsen, Børje" userId="c36523e3-11ed-4011-9a41-1983019c0634" providerId="ADAL" clId="{04C421A2-BB97-41FB-9922-AA4A46A194B1}" dt="2024-08-07T12:38:49.175" v="372" actId="14100"/>
          <ac:graphicFrameMkLst>
            <pc:docMk/>
            <pc:sldMk cId="3237931907" sldId="263"/>
            <ac:graphicFrameMk id="7" creationId="{E5C71C2E-AF53-CAD5-0770-CF80592B48C1}"/>
          </ac:graphicFrameMkLst>
        </pc:graphicFrameChg>
        <pc:graphicFrameChg chg="add mod modGraphic">
          <ac:chgData name="Michaelsen, Børje" userId="c36523e3-11ed-4011-9a41-1983019c0634" providerId="ADAL" clId="{04C421A2-BB97-41FB-9922-AA4A46A194B1}" dt="2024-08-07T12:39:38.743" v="389" actId="13926"/>
          <ac:graphicFrameMkLst>
            <pc:docMk/>
            <pc:sldMk cId="3237931907" sldId="263"/>
            <ac:graphicFrameMk id="8" creationId="{3A8F06A5-DC7E-C1A0-9305-63238A023BFB}"/>
          </ac:graphicFrameMkLst>
        </pc:graphicFrameChg>
      </pc:sldChg>
      <pc:sldChg chg="addSp delSp modSp mod modNotesTx">
        <pc:chgData name="Michaelsen, Børje" userId="c36523e3-11ed-4011-9a41-1983019c0634" providerId="ADAL" clId="{04C421A2-BB97-41FB-9922-AA4A46A194B1}" dt="2024-08-28T11:52:13.931" v="715" actId="20577"/>
        <pc:sldMkLst>
          <pc:docMk/>
          <pc:sldMk cId="394652420" sldId="268"/>
        </pc:sldMkLst>
        <pc:spChg chg="mod">
          <ac:chgData name="Michaelsen, Børje" userId="c36523e3-11ed-4011-9a41-1983019c0634" providerId="ADAL" clId="{04C421A2-BB97-41FB-9922-AA4A46A194B1}" dt="2024-08-28T11:52:13.931" v="715" actId="20577"/>
          <ac:spMkLst>
            <pc:docMk/>
            <pc:sldMk cId="394652420" sldId="268"/>
            <ac:spMk id="3" creationId="{00000000-0000-0000-0000-000000000000}"/>
          </ac:spMkLst>
        </pc:spChg>
        <pc:spChg chg="mod">
          <ac:chgData name="Michaelsen, Børje" userId="c36523e3-11ed-4011-9a41-1983019c0634" providerId="ADAL" clId="{04C421A2-BB97-41FB-9922-AA4A46A194B1}" dt="2024-08-28T11:51:39.821" v="711" actId="20577"/>
          <ac:spMkLst>
            <pc:docMk/>
            <pc:sldMk cId="394652420" sldId="268"/>
            <ac:spMk id="5" creationId="{00000000-0000-0000-0000-000000000000}"/>
          </ac:spMkLst>
        </pc:spChg>
        <pc:graphicFrameChg chg="add mod">
          <ac:chgData name="Michaelsen, Børje" userId="c36523e3-11ed-4011-9a41-1983019c0634" providerId="ADAL" clId="{04C421A2-BB97-41FB-9922-AA4A46A194B1}" dt="2024-08-28T11:52:09.113" v="714" actId="1076"/>
          <ac:graphicFrameMkLst>
            <pc:docMk/>
            <pc:sldMk cId="394652420" sldId="268"/>
            <ac:graphicFrameMk id="7" creationId="{D005A174-951D-5523-A50A-72D519C22056}"/>
          </ac:graphicFrameMkLst>
        </pc:graphicFrameChg>
        <pc:picChg chg="del">
          <ac:chgData name="Michaelsen, Børje" userId="c36523e3-11ed-4011-9a41-1983019c0634" providerId="ADAL" clId="{04C421A2-BB97-41FB-9922-AA4A46A194B1}" dt="2024-08-28T11:51:34.360" v="702" actId="478"/>
          <ac:picMkLst>
            <pc:docMk/>
            <pc:sldMk cId="394652420" sldId="268"/>
            <ac:picMk id="6" creationId="{00000000-0000-0000-0000-000000000000}"/>
          </ac:picMkLst>
        </pc:picChg>
      </pc:sldChg>
      <pc:sldChg chg="addSp delSp modSp mod modNotesTx">
        <pc:chgData name="Michaelsen, Børje" userId="c36523e3-11ed-4011-9a41-1983019c0634" providerId="ADAL" clId="{04C421A2-BB97-41FB-9922-AA4A46A194B1}" dt="2024-08-05T08:41:20.011" v="98" actId="207"/>
        <pc:sldMkLst>
          <pc:docMk/>
          <pc:sldMk cId="1763573476" sldId="269"/>
        </pc:sldMkLst>
        <pc:graphicFrameChg chg="add mod">
          <ac:chgData name="Michaelsen, Børje" userId="c36523e3-11ed-4011-9a41-1983019c0634" providerId="ADAL" clId="{04C421A2-BB97-41FB-9922-AA4A46A194B1}" dt="2024-08-05T08:41:20.011" v="98" actId="207"/>
          <ac:graphicFrameMkLst>
            <pc:docMk/>
            <pc:sldMk cId="1763573476" sldId="269"/>
            <ac:graphicFrameMk id="4" creationId="{B790F374-EEBB-A95D-5981-2154CB6ED6C0}"/>
          </ac:graphicFrameMkLst>
        </pc:graphicFrameChg>
        <pc:graphicFrameChg chg="del">
          <ac:chgData name="Michaelsen, Børje" userId="c36523e3-11ed-4011-9a41-1983019c0634" providerId="ADAL" clId="{04C421A2-BB97-41FB-9922-AA4A46A194B1}" dt="2024-08-05T08:39:58.536" v="61" actId="478"/>
          <ac:graphicFrameMkLst>
            <pc:docMk/>
            <pc:sldMk cId="1763573476" sldId="269"/>
            <ac:graphicFrameMk id="6" creationId="{479EF1F0-5518-F5C5-B736-A6C1D04E2FB7}"/>
          </ac:graphicFrameMkLst>
        </pc:graphicFrameChg>
        <pc:picChg chg="mod">
          <ac:chgData name="Michaelsen, Børje" userId="c36523e3-11ed-4011-9a41-1983019c0634" providerId="ADAL" clId="{04C421A2-BB97-41FB-9922-AA4A46A194B1}" dt="2024-08-05T08:40:36.069" v="90" actId="1035"/>
          <ac:picMkLst>
            <pc:docMk/>
            <pc:sldMk cId="1763573476" sldId="269"/>
            <ac:picMk id="7" creationId="{D2E75B43-2225-DABE-FB23-604D9BB74511}"/>
          </ac:picMkLst>
        </pc:picChg>
        <pc:picChg chg="mod">
          <ac:chgData name="Michaelsen, Børje" userId="c36523e3-11ed-4011-9a41-1983019c0634" providerId="ADAL" clId="{04C421A2-BB97-41FB-9922-AA4A46A194B1}" dt="2024-08-05T08:41:09.555" v="95" actId="1076"/>
          <ac:picMkLst>
            <pc:docMk/>
            <pc:sldMk cId="1763573476" sldId="269"/>
            <ac:picMk id="8" creationId="{9CA8EBD9-7B44-45F7-13ED-7CD3918A64C3}"/>
          </ac:picMkLst>
        </pc:picChg>
        <pc:picChg chg="mod">
          <ac:chgData name="Michaelsen, Børje" userId="c36523e3-11ed-4011-9a41-1983019c0634" providerId="ADAL" clId="{04C421A2-BB97-41FB-9922-AA4A46A194B1}" dt="2024-08-05T08:40:36.069" v="90" actId="1035"/>
          <ac:picMkLst>
            <pc:docMk/>
            <pc:sldMk cId="1763573476" sldId="269"/>
            <ac:picMk id="9" creationId="{4DE545E4-52B4-FCB7-264A-10CC8A30C0E1}"/>
          </ac:picMkLst>
        </pc:picChg>
        <pc:picChg chg="mod">
          <ac:chgData name="Michaelsen, Børje" userId="c36523e3-11ed-4011-9a41-1983019c0634" providerId="ADAL" clId="{04C421A2-BB97-41FB-9922-AA4A46A194B1}" dt="2024-08-05T08:40:36.069" v="90" actId="1035"/>
          <ac:picMkLst>
            <pc:docMk/>
            <pc:sldMk cId="1763573476" sldId="269"/>
            <ac:picMk id="10" creationId="{147BD35F-25D5-F020-B49B-9AFFE4E5DCBF}"/>
          </ac:picMkLst>
        </pc:picChg>
        <pc:picChg chg="mod">
          <ac:chgData name="Michaelsen, Børje" userId="c36523e3-11ed-4011-9a41-1983019c0634" providerId="ADAL" clId="{04C421A2-BB97-41FB-9922-AA4A46A194B1}" dt="2024-08-05T08:40:36.069" v="90" actId="1035"/>
          <ac:picMkLst>
            <pc:docMk/>
            <pc:sldMk cId="1763573476" sldId="269"/>
            <ac:picMk id="11" creationId="{6BDD2FEA-0B89-2A43-5AD6-E53ACF42D626}"/>
          </ac:picMkLst>
        </pc:picChg>
      </pc:sldChg>
      <pc:sldChg chg="addSp delSp modSp mod modNotesTx">
        <pc:chgData name="Michaelsen, Børje" userId="c36523e3-11ed-4011-9a41-1983019c0634" providerId="ADAL" clId="{04C421A2-BB97-41FB-9922-AA4A46A194B1}" dt="2024-08-08T11:53:40.770" v="567" actId="1035"/>
        <pc:sldMkLst>
          <pc:docMk/>
          <pc:sldMk cId="1348694183" sldId="272"/>
        </pc:sldMkLst>
        <pc:spChg chg="mod">
          <ac:chgData name="Michaelsen, Børje" userId="c36523e3-11ed-4011-9a41-1983019c0634" providerId="ADAL" clId="{04C421A2-BB97-41FB-9922-AA4A46A194B1}" dt="2024-08-08T11:53:40.770" v="567" actId="1035"/>
          <ac:spMkLst>
            <pc:docMk/>
            <pc:sldMk cId="1348694183" sldId="272"/>
            <ac:spMk id="4" creationId="{0D79B2A4-2C59-A584-8A69-C8E360AE05AC}"/>
          </ac:spMkLst>
        </pc:spChg>
        <pc:spChg chg="mod">
          <ac:chgData name="Michaelsen, Børje" userId="c36523e3-11ed-4011-9a41-1983019c0634" providerId="ADAL" clId="{04C421A2-BB97-41FB-9922-AA4A46A194B1}" dt="2024-08-08T11:53:28.808" v="535" actId="14100"/>
          <ac:spMkLst>
            <pc:docMk/>
            <pc:sldMk cId="1348694183" sldId="272"/>
            <ac:spMk id="5" creationId="{00000000-0000-0000-0000-000000000000}"/>
          </ac:spMkLst>
        </pc:spChg>
        <pc:graphicFrameChg chg="mod modGraphic">
          <ac:chgData name="Michaelsen, Børje" userId="c36523e3-11ed-4011-9a41-1983019c0634" providerId="ADAL" clId="{04C421A2-BB97-41FB-9922-AA4A46A194B1}" dt="2024-08-08T11:53:34.669" v="553" actId="1035"/>
          <ac:graphicFrameMkLst>
            <pc:docMk/>
            <pc:sldMk cId="1348694183" sldId="272"/>
            <ac:graphicFrameMk id="6" creationId="{00000000-0000-0000-0000-000000000000}"/>
          </ac:graphicFrameMkLst>
        </pc:graphicFrameChg>
        <pc:picChg chg="add mod">
          <ac:chgData name="Michaelsen, Børje" userId="c36523e3-11ed-4011-9a41-1983019c0634" providerId="ADAL" clId="{04C421A2-BB97-41FB-9922-AA4A46A194B1}" dt="2024-08-08T11:52:27.964" v="521"/>
          <ac:picMkLst>
            <pc:docMk/>
            <pc:sldMk cId="1348694183" sldId="272"/>
            <ac:picMk id="3" creationId="{CDE40304-571A-C047-4FAD-AAF1E12835D3}"/>
          </ac:picMkLst>
        </pc:picChg>
        <pc:picChg chg="del">
          <ac:chgData name="Michaelsen, Børje" userId="c36523e3-11ed-4011-9a41-1983019c0634" providerId="ADAL" clId="{04C421A2-BB97-41FB-9922-AA4A46A194B1}" dt="2024-08-08T11:52:26.351" v="520" actId="478"/>
          <ac:picMkLst>
            <pc:docMk/>
            <pc:sldMk cId="1348694183" sldId="272"/>
            <ac:picMk id="8" creationId="{4CEEE467-E226-AD3F-2D1F-11D2FC5802A3}"/>
          </ac:picMkLst>
        </pc:picChg>
      </pc:sldChg>
      <pc:sldChg chg="addSp delSp modSp mod modNotesTx">
        <pc:chgData name="Michaelsen, Børje" userId="c36523e3-11ed-4011-9a41-1983019c0634" providerId="ADAL" clId="{04C421A2-BB97-41FB-9922-AA4A46A194B1}" dt="2024-08-05T13:02:31.583" v="184" actId="27918"/>
        <pc:sldMkLst>
          <pc:docMk/>
          <pc:sldMk cId="4110371661" sldId="275"/>
        </pc:sldMkLst>
        <pc:graphicFrameChg chg="del">
          <ac:chgData name="Michaelsen, Børje" userId="c36523e3-11ed-4011-9a41-1983019c0634" providerId="ADAL" clId="{04C421A2-BB97-41FB-9922-AA4A46A194B1}" dt="2024-08-05T12:40:15.185" v="156"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04C421A2-BB97-41FB-9922-AA4A46A194B1}" dt="2024-08-05T12:40:37.182" v="160"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04C421A2-BB97-41FB-9922-AA4A46A194B1}" dt="2024-08-05T11:39:50.352" v="152" actId="1037"/>
        <pc:sldMkLst>
          <pc:docMk/>
          <pc:sldMk cId="768537486" sldId="276"/>
        </pc:sldMkLst>
        <pc:spChg chg="mod">
          <ac:chgData name="Michaelsen, Børje" userId="c36523e3-11ed-4011-9a41-1983019c0634" providerId="ADAL" clId="{04C421A2-BB97-41FB-9922-AA4A46A194B1}" dt="2024-08-05T11:39:50.352" v="152" actId="1037"/>
          <ac:spMkLst>
            <pc:docMk/>
            <pc:sldMk cId="768537486" sldId="276"/>
            <ac:spMk id="3" creationId="{048A52E7-FA26-BBE6-5C28-D2CC4D8C48F0}"/>
          </ac:spMkLst>
        </pc:spChg>
        <pc:spChg chg="add del mod">
          <ac:chgData name="Michaelsen, Børje" userId="c36523e3-11ed-4011-9a41-1983019c0634" providerId="ADAL" clId="{04C421A2-BB97-41FB-9922-AA4A46A194B1}" dt="2024-08-05T11:38:31.279" v="102" actId="478"/>
          <ac:spMkLst>
            <pc:docMk/>
            <pc:sldMk cId="768537486" sldId="276"/>
            <ac:spMk id="6" creationId="{A17C7DA3-A01B-703E-5880-432FDDF21058}"/>
          </ac:spMkLst>
        </pc:spChg>
        <pc:spChg chg="del">
          <ac:chgData name="Michaelsen, Børje" userId="c36523e3-11ed-4011-9a41-1983019c0634" providerId="ADAL" clId="{04C421A2-BB97-41FB-9922-AA4A46A194B1}" dt="2024-08-05T11:38:29.401" v="101" actId="478"/>
          <ac:spMkLst>
            <pc:docMk/>
            <pc:sldMk cId="768537486" sldId="276"/>
            <ac:spMk id="9" creationId="{00000000-0000-0000-0000-000000000000}"/>
          </ac:spMkLst>
        </pc:spChg>
        <pc:graphicFrameChg chg="add mod modGraphic">
          <ac:chgData name="Michaelsen, Børje" userId="c36523e3-11ed-4011-9a41-1983019c0634" providerId="ADAL" clId="{04C421A2-BB97-41FB-9922-AA4A46A194B1}" dt="2024-08-05T11:39:37.904" v="138" actId="20577"/>
          <ac:graphicFrameMkLst>
            <pc:docMk/>
            <pc:sldMk cId="768537486" sldId="276"/>
            <ac:graphicFrameMk id="7" creationId="{6BCA83A6-5B4F-4EA5-B488-C503DA39574D}"/>
          </ac:graphicFrameMkLst>
        </pc:graphicFrameChg>
        <pc:graphicFrameChg chg="del">
          <ac:chgData name="Michaelsen, Børje" userId="c36523e3-11ed-4011-9a41-1983019c0634" providerId="ADAL" clId="{04C421A2-BB97-41FB-9922-AA4A46A194B1}" dt="2024-08-05T11:38:34.305" v="103" actId="478"/>
          <ac:graphicFrameMkLst>
            <pc:docMk/>
            <pc:sldMk cId="768537486" sldId="276"/>
            <ac:graphicFrameMk id="8" creationId="{00000000-0000-0000-0000-000000000000}"/>
          </ac:graphicFrameMkLst>
        </pc:graphicFrameChg>
        <pc:picChg chg="del">
          <ac:chgData name="Michaelsen, Børje" userId="c36523e3-11ed-4011-9a41-1983019c0634" providerId="ADAL" clId="{04C421A2-BB97-41FB-9922-AA4A46A194B1}" dt="2024-08-05T11:38:36.143" v="104" actId="478"/>
          <ac:picMkLst>
            <pc:docMk/>
            <pc:sldMk cId="768537486" sldId="276"/>
            <ac:picMk id="5" creationId="{37648C0F-5FAA-B027-1EA9-6605310BEC4D}"/>
          </ac:picMkLst>
        </pc:picChg>
        <pc:picChg chg="add mod">
          <ac:chgData name="Michaelsen, Børje" userId="c36523e3-11ed-4011-9a41-1983019c0634" providerId="ADAL" clId="{04C421A2-BB97-41FB-9922-AA4A46A194B1}" dt="2024-08-05T11:38:45.122" v="105"/>
          <ac:picMkLst>
            <pc:docMk/>
            <pc:sldMk cId="768537486" sldId="276"/>
            <ac:picMk id="10" creationId="{F3241A5C-91C2-11AA-CAC3-69ACCBBCC6A6}"/>
          </ac:picMkLst>
        </pc:picChg>
        <pc:picChg chg="add mod">
          <ac:chgData name="Michaelsen, Børje" userId="c36523e3-11ed-4011-9a41-1983019c0634" providerId="ADAL" clId="{04C421A2-BB97-41FB-9922-AA4A46A194B1}" dt="2024-08-05T11:38:45.122" v="105"/>
          <ac:picMkLst>
            <pc:docMk/>
            <pc:sldMk cId="768537486" sldId="276"/>
            <ac:picMk id="11" creationId="{76994AED-C2F8-990B-A50B-4D3770BC9EEC}"/>
          </ac:picMkLst>
        </pc:picChg>
      </pc:sldChg>
      <pc:sldChg chg="addSp delSp modSp mod">
        <pc:chgData name="Michaelsen, Børje" userId="c36523e3-11ed-4011-9a41-1983019c0634" providerId="ADAL" clId="{04C421A2-BB97-41FB-9922-AA4A46A194B1}" dt="2024-08-05T13:46:23.653" v="209" actId="27918"/>
        <pc:sldMkLst>
          <pc:docMk/>
          <pc:sldMk cId="2721633966" sldId="277"/>
        </pc:sldMkLst>
        <pc:graphicFrameChg chg="del">
          <ac:chgData name="Michaelsen, Børje" userId="c36523e3-11ed-4011-9a41-1983019c0634" providerId="ADAL" clId="{04C421A2-BB97-41FB-9922-AA4A46A194B1}" dt="2024-08-05T13:31:09.051" v="185"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04C421A2-BB97-41FB-9922-AA4A46A194B1}" dt="2024-08-05T13:31:45.850" v="189"/>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04C421A2-BB97-41FB-9922-AA4A46A194B1}" dt="2024-08-26T13:24:44.180" v="697" actId="13926"/>
        <pc:sldMkLst>
          <pc:docMk/>
          <pc:sldMk cId="662108869" sldId="279"/>
        </pc:sldMkLst>
        <pc:spChg chg="mod">
          <ac:chgData name="Michaelsen, Børje" userId="c36523e3-11ed-4011-9a41-1983019c0634" providerId="ADAL" clId="{04C421A2-BB97-41FB-9922-AA4A46A194B1}" dt="2024-08-08T08:35:50.399" v="446" actId="20577"/>
          <ac:spMkLst>
            <pc:docMk/>
            <pc:sldMk cId="662108869" sldId="279"/>
            <ac:spMk id="2" creationId="{00000000-0000-0000-0000-000000000000}"/>
          </ac:spMkLst>
        </pc:spChg>
        <pc:spChg chg="mod">
          <ac:chgData name="Michaelsen, Børje" userId="c36523e3-11ed-4011-9a41-1983019c0634" providerId="ADAL" clId="{04C421A2-BB97-41FB-9922-AA4A46A194B1}" dt="2024-08-26T13:24:44.180" v="697" actId="13926"/>
          <ac:spMkLst>
            <pc:docMk/>
            <pc:sldMk cId="662108869" sldId="279"/>
            <ac:spMk id="10" creationId="{00000000-0000-0000-0000-000000000000}"/>
          </ac:spMkLst>
        </pc:spChg>
        <pc:graphicFrameChg chg="del">
          <ac:chgData name="Michaelsen, Børje" userId="c36523e3-11ed-4011-9a41-1983019c0634" providerId="ADAL" clId="{04C421A2-BB97-41FB-9922-AA4A46A194B1}" dt="2024-08-08T08:37:58.034" v="447"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04C421A2-BB97-41FB-9922-AA4A46A194B1}" dt="2024-08-08T08:39:10.937" v="451"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04C421A2-BB97-41FB-9922-AA4A46A194B1}" dt="2024-08-08T08:38:09.793" v="450" actId="14100"/>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04C421A2-BB97-41FB-9922-AA4A46A194B1}" dt="2024-08-08T08:40:15.507" v="465" actId="207"/>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04C421A2-BB97-41FB-9922-AA4A46A194B1}" dt="2024-08-26T11:31:36.748" v="696" actId="20577"/>
        <pc:sldMkLst>
          <pc:docMk/>
          <pc:sldMk cId="835482435" sldId="282"/>
        </pc:sldMkLst>
        <pc:spChg chg="mod">
          <ac:chgData name="Michaelsen, Børje" userId="c36523e3-11ed-4011-9a41-1983019c0634" providerId="ADAL" clId="{04C421A2-BB97-41FB-9922-AA4A46A194B1}" dt="2024-08-26T11:31:36.748" v="696" actId="20577"/>
          <ac:spMkLst>
            <pc:docMk/>
            <pc:sldMk cId="835482435" sldId="282"/>
            <ac:spMk id="3" creationId="{00000000-0000-0000-0000-000000000000}"/>
          </ac:spMkLst>
        </pc:spChg>
        <pc:graphicFrameChg chg="del">
          <ac:chgData name="Michaelsen, Børje" userId="c36523e3-11ed-4011-9a41-1983019c0634" providerId="ADAL" clId="{04C421A2-BB97-41FB-9922-AA4A46A194B1}" dt="2024-08-26T11:31:14.683" v="685"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04C421A2-BB97-41FB-9922-AA4A46A194B1}" dt="2024-08-26T11:31:21.628" v="688" actId="1076"/>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04C421A2-BB97-41FB-9922-AA4A46A194B1}" dt="2024-08-12T11:30:50.605" v="591" actId="962"/>
        <pc:sldMkLst>
          <pc:docMk/>
          <pc:sldMk cId="276701861" sldId="285"/>
        </pc:sldMkLst>
        <pc:spChg chg="mod">
          <ac:chgData name="Michaelsen, Børje" userId="c36523e3-11ed-4011-9a41-1983019c0634" providerId="ADAL" clId="{04C421A2-BB97-41FB-9922-AA4A46A194B1}" dt="2024-08-12T11:30:33.433" v="589" actId="20577"/>
          <ac:spMkLst>
            <pc:docMk/>
            <pc:sldMk cId="276701861" sldId="285"/>
            <ac:spMk id="3" creationId="{00000000-0000-0000-0000-000000000000}"/>
          </ac:spMkLst>
        </pc:spChg>
        <pc:spChg chg="mod">
          <ac:chgData name="Michaelsen, Børje" userId="c36523e3-11ed-4011-9a41-1983019c0634" providerId="ADAL" clId="{04C421A2-BB97-41FB-9922-AA4A46A194B1}" dt="2024-08-12T11:29:10.519" v="580" actId="1076"/>
          <ac:spMkLst>
            <pc:docMk/>
            <pc:sldMk cId="276701861" sldId="285"/>
            <ac:spMk id="29" creationId="{00000000-0000-0000-0000-000000000000}"/>
          </ac:spMkLst>
        </pc:spChg>
        <pc:picChg chg="del">
          <ac:chgData name="Michaelsen, Børje" userId="c36523e3-11ed-4011-9a41-1983019c0634" providerId="ADAL" clId="{04C421A2-BB97-41FB-9922-AA4A46A194B1}" dt="2024-08-12T11:28:47.492" v="574" actId="478"/>
          <ac:picMkLst>
            <pc:docMk/>
            <pc:sldMk cId="276701861" sldId="285"/>
            <ac:picMk id="41" creationId="{95540E58-481E-1118-A480-EDED36108EAD}"/>
          </ac:picMkLst>
        </pc:picChg>
        <pc:picChg chg="add mod ord">
          <ac:chgData name="Michaelsen, Børje" userId="c36523e3-11ed-4011-9a41-1983019c0634" providerId="ADAL" clId="{04C421A2-BB97-41FB-9922-AA4A46A194B1}" dt="2024-08-12T11:30:50.605" v="591" actId="962"/>
          <ac:picMkLst>
            <pc:docMk/>
            <pc:sldMk cId="276701861" sldId="285"/>
            <ac:picMk id="42" creationId="{9C4C1810-B9D0-A8DA-2F5A-F4A5AF6422ED}"/>
          </ac:picMkLst>
        </pc:picChg>
        <pc:picChg chg="mod">
          <ac:chgData name="Michaelsen, Børje" userId="c36523e3-11ed-4011-9a41-1983019c0634" providerId="ADAL" clId="{04C421A2-BB97-41FB-9922-AA4A46A194B1}" dt="2024-08-12T11:30:11.463" v="581" actId="167"/>
          <ac:picMkLst>
            <pc:docMk/>
            <pc:sldMk cId="276701861" sldId="285"/>
            <ac:picMk id="2050" creationId="{00000000-0000-0000-0000-000000000000}"/>
          </ac:picMkLst>
        </pc:picChg>
      </pc:sldChg>
      <pc:sldChg chg="addSp delSp modSp mod modNotesTx">
        <pc:chgData name="Michaelsen, Børje" userId="c36523e3-11ed-4011-9a41-1983019c0634" providerId="ADAL" clId="{04C421A2-BB97-41FB-9922-AA4A46A194B1}" dt="2024-08-13T08:14:35.991" v="684" actId="6549"/>
        <pc:sldMkLst>
          <pc:docMk/>
          <pc:sldMk cId="1461695425" sldId="286"/>
        </pc:sldMkLst>
        <pc:spChg chg="mod">
          <ac:chgData name="Michaelsen, Børje" userId="c36523e3-11ed-4011-9a41-1983019c0634" providerId="ADAL" clId="{04C421A2-BB97-41FB-9922-AA4A46A194B1}" dt="2024-08-13T08:14:35.991" v="684" actId="6549"/>
          <ac:spMkLst>
            <pc:docMk/>
            <pc:sldMk cId="1461695425" sldId="286"/>
            <ac:spMk id="3" creationId="{0E208661-40B4-4483-9A05-FE473BED7235}"/>
          </ac:spMkLst>
        </pc:spChg>
        <pc:graphicFrameChg chg="del">
          <ac:chgData name="Michaelsen, Børje" userId="c36523e3-11ed-4011-9a41-1983019c0634" providerId="ADAL" clId="{04C421A2-BB97-41FB-9922-AA4A46A194B1}" dt="2024-08-13T08:12:32.238" v="594" actId="478"/>
          <ac:graphicFrameMkLst>
            <pc:docMk/>
            <pc:sldMk cId="1461695425" sldId="286"/>
            <ac:graphicFrameMk id="4" creationId="{18197FB1-9372-F1DC-4225-665AF0196003}"/>
          </ac:graphicFrameMkLst>
        </pc:graphicFrameChg>
        <pc:graphicFrameChg chg="mod">
          <ac:chgData name="Michaelsen, Børje" userId="c36523e3-11ed-4011-9a41-1983019c0634" providerId="ADAL" clId="{04C421A2-BB97-41FB-9922-AA4A46A194B1}" dt="2024-08-13T08:14:17.435" v="678" actId="1076"/>
          <ac:graphicFrameMkLst>
            <pc:docMk/>
            <pc:sldMk cId="1461695425" sldId="286"/>
            <ac:graphicFrameMk id="5" creationId="{232D4652-DAC6-490C-9449-AF3EAA92A406}"/>
          </ac:graphicFrameMkLst>
        </pc:graphicFrameChg>
        <pc:graphicFrameChg chg="add mod">
          <ac:chgData name="Michaelsen, Børje" userId="c36523e3-11ed-4011-9a41-1983019c0634" providerId="ADAL" clId="{04C421A2-BB97-41FB-9922-AA4A46A194B1}" dt="2024-08-13T08:12:44.506" v="599" actId="14100"/>
          <ac:graphicFrameMkLst>
            <pc:docMk/>
            <pc:sldMk cId="1461695425" sldId="286"/>
            <ac:graphicFrameMk id="7" creationId="{20743EAD-2704-49A5-4317-249C8750BC66}"/>
          </ac:graphicFrameMkLst>
        </pc:graphicFrameChg>
      </pc:sldChg>
      <pc:sldChg chg="addSp delSp modSp mod">
        <pc:chgData name="Michaelsen, Børje" userId="c36523e3-11ed-4011-9a41-1983019c0634" providerId="ADAL" clId="{04C421A2-BB97-41FB-9922-AA4A46A194B1}" dt="2024-08-06T07:07:02.041" v="227" actId="14100"/>
        <pc:sldMkLst>
          <pc:docMk/>
          <pc:sldMk cId="1452350865" sldId="288"/>
        </pc:sldMkLst>
        <pc:graphicFrameChg chg="del">
          <ac:chgData name="Michaelsen, Børje" userId="c36523e3-11ed-4011-9a41-1983019c0634" providerId="ADAL" clId="{04C421A2-BB97-41FB-9922-AA4A46A194B1}" dt="2024-08-06T07:05:35.629" v="210" actId="478"/>
          <ac:graphicFrameMkLst>
            <pc:docMk/>
            <pc:sldMk cId="1452350865" sldId="288"/>
            <ac:graphicFrameMk id="4" creationId="{00000000-0008-0000-0200-000002000000}"/>
          </ac:graphicFrameMkLst>
        </pc:graphicFrameChg>
        <pc:graphicFrameChg chg="del">
          <ac:chgData name="Michaelsen, Børje" userId="c36523e3-11ed-4011-9a41-1983019c0634" providerId="ADAL" clId="{04C421A2-BB97-41FB-9922-AA4A46A194B1}" dt="2024-08-06T07:06:47.486" v="221" actId="478"/>
          <ac:graphicFrameMkLst>
            <pc:docMk/>
            <pc:sldMk cId="1452350865" sldId="288"/>
            <ac:graphicFrameMk id="5" creationId="{00000000-0008-0000-0000-000002000000}"/>
          </ac:graphicFrameMkLst>
        </pc:graphicFrameChg>
        <pc:graphicFrameChg chg="del">
          <ac:chgData name="Michaelsen, Børje" userId="c36523e3-11ed-4011-9a41-1983019c0634" providerId="ADAL" clId="{04C421A2-BB97-41FB-9922-AA4A46A194B1}" dt="2024-08-06T07:06:17.812" v="215" actId="478"/>
          <ac:graphicFrameMkLst>
            <pc:docMk/>
            <pc:sldMk cId="1452350865" sldId="288"/>
            <ac:graphicFrameMk id="6" creationId="{00000000-0008-0000-0000-000002000000}"/>
          </ac:graphicFrameMkLst>
        </pc:graphicFrameChg>
        <pc:graphicFrameChg chg="add mod">
          <ac:chgData name="Michaelsen, Børje" userId="c36523e3-11ed-4011-9a41-1983019c0634" providerId="ADAL" clId="{04C421A2-BB97-41FB-9922-AA4A46A194B1}" dt="2024-08-06T07:05:49.217" v="214" actId="1076"/>
          <ac:graphicFrameMkLst>
            <pc:docMk/>
            <pc:sldMk cId="1452350865" sldId="288"/>
            <ac:graphicFrameMk id="8" creationId="{00000000-0008-0000-0200-000002000000}"/>
          </ac:graphicFrameMkLst>
        </pc:graphicFrameChg>
        <pc:graphicFrameChg chg="add mod">
          <ac:chgData name="Michaelsen, Børje" userId="c36523e3-11ed-4011-9a41-1983019c0634" providerId="ADAL" clId="{04C421A2-BB97-41FB-9922-AA4A46A194B1}" dt="2024-08-06T07:06:59.498" v="226" actId="1076"/>
          <ac:graphicFrameMkLst>
            <pc:docMk/>
            <pc:sldMk cId="1452350865" sldId="288"/>
            <ac:graphicFrameMk id="9" creationId="{028D2252-F4B0-498F-AA99-FB6CF217ADD0}"/>
          </ac:graphicFrameMkLst>
        </pc:graphicFrameChg>
        <pc:graphicFrameChg chg="add mod">
          <ac:chgData name="Michaelsen, Børje" userId="c36523e3-11ed-4011-9a41-1983019c0634" providerId="ADAL" clId="{04C421A2-BB97-41FB-9922-AA4A46A194B1}" dt="2024-08-06T07:07:02.041" v="227" actId="14100"/>
          <ac:graphicFrameMkLst>
            <pc:docMk/>
            <pc:sldMk cId="1452350865" sldId="288"/>
            <ac:graphicFrameMk id="10" creationId="{00000000-0008-0000-0000-000002000000}"/>
          </ac:graphicFrameMkLst>
        </pc:graphicFrameChg>
      </pc:sldChg>
      <pc:sldChg chg="addSp delSp modSp mod">
        <pc:chgData name="Michaelsen, Børje" userId="c36523e3-11ed-4011-9a41-1983019c0634" providerId="ADAL" clId="{04C421A2-BB97-41FB-9922-AA4A46A194B1}" dt="2024-08-07T09:56:50.728" v="355" actId="27918"/>
        <pc:sldMkLst>
          <pc:docMk/>
          <pc:sldMk cId="2754367209" sldId="291"/>
        </pc:sldMkLst>
        <pc:spChg chg="mod">
          <ac:chgData name="Michaelsen, Børje" userId="c36523e3-11ed-4011-9a41-1983019c0634" providerId="ADAL" clId="{04C421A2-BB97-41FB-9922-AA4A46A194B1}" dt="2024-08-07T07:21:15.520" v="313" actId="1076"/>
          <ac:spMkLst>
            <pc:docMk/>
            <pc:sldMk cId="2754367209" sldId="291"/>
            <ac:spMk id="5" creationId="{D426BEE4-AE0F-AA1B-BB54-5C18F6E441E8}"/>
          </ac:spMkLst>
        </pc:spChg>
        <pc:spChg chg="mod">
          <ac:chgData name="Michaelsen, Børje" userId="c36523e3-11ed-4011-9a41-1983019c0634" providerId="ADAL" clId="{04C421A2-BB97-41FB-9922-AA4A46A194B1}" dt="2024-08-07T07:20:00.030" v="303" actId="14100"/>
          <ac:spMkLst>
            <pc:docMk/>
            <pc:sldMk cId="2754367209" sldId="291"/>
            <ac:spMk id="7" creationId="{00000000-0000-0000-0000-000000000000}"/>
          </ac:spMkLst>
        </pc:spChg>
        <pc:spChg chg="mod">
          <ac:chgData name="Michaelsen, Børje" userId="c36523e3-11ed-4011-9a41-1983019c0634" providerId="ADAL" clId="{04C421A2-BB97-41FB-9922-AA4A46A194B1}" dt="2024-08-07T07:23:20.042" v="325" actId="20577"/>
          <ac:spMkLst>
            <pc:docMk/>
            <pc:sldMk cId="2754367209" sldId="291"/>
            <ac:spMk id="18" creationId="{00000000-0000-0000-0000-000000000000}"/>
          </ac:spMkLst>
        </pc:spChg>
        <pc:graphicFrameChg chg="del">
          <ac:chgData name="Michaelsen, Børje" userId="c36523e3-11ed-4011-9a41-1983019c0634" providerId="ADAL" clId="{04C421A2-BB97-41FB-9922-AA4A46A194B1}" dt="2024-08-07T07:20:12.769" v="304" actId="478"/>
          <ac:graphicFrameMkLst>
            <pc:docMk/>
            <pc:sldMk cId="2754367209" sldId="291"/>
            <ac:graphicFrameMk id="3" creationId="{00000000-0008-0000-0100-000002000000}"/>
          </ac:graphicFrameMkLst>
        </pc:graphicFrameChg>
        <pc:graphicFrameChg chg="del">
          <ac:chgData name="Michaelsen, Børje" userId="c36523e3-11ed-4011-9a41-1983019c0634" providerId="ADAL" clId="{04C421A2-BB97-41FB-9922-AA4A46A194B1}" dt="2024-08-07T07:22:24.787" v="316" actId="478"/>
          <ac:graphicFrameMkLst>
            <pc:docMk/>
            <pc:sldMk cId="2754367209" sldId="291"/>
            <ac:graphicFrameMk id="4" creationId="{00000000-0008-0000-0300-000003000000}"/>
          </ac:graphicFrameMkLst>
        </pc:graphicFrameChg>
        <pc:graphicFrameChg chg="add mod">
          <ac:chgData name="Michaelsen, Børje" userId="c36523e3-11ed-4011-9a41-1983019c0634" providerId="ADAL" clId="{04C421A2-BB97-41FB-9922-AA4A46A194B1}" dt="2024-08-07T07:21:24.378" v="315" actId="14100"/>
          <ac:graphicFrameMkLst>
            <pc:docMk/>
            <pc:sldMk cId="2754367209" sldId="291"/>
            <ac:graphicFrameMk id="8" creationId="{00000000-0008-0000-0100-000002000000}"/>
          </ac:graphicFrameMkLst>
        </pc:graphicFrameChg>
        <pc:graphicFrameChg chg="add mod">
          <ac:chgData name="Michaelsen, Børje" userId="c36523e3-11ed-4011-9a41-1983019c0634" providerId="ADAL" clId="{04C421A2-BB97-41FB-9922-AA4A46A194B1}" dt="2024-08-07T07:22:50.998" v="321" actId="207"/>
          <ac:graphicFrameMkLst>
            <pc:docMk/>
            <pc:sldMk cId="2754367209" sldId="291"/>
            <ac:graphicFrameMk id="9" creationId="{00000000-0008-0000-0300-000003000000}"/>
          </ac:graphicFrameMkLst>
        </pc:graphicFrameChg>
      </pc:sldChg>
      <pc:sldChg chg="addSp delSp modSp mod modNotesTx">
        <pc:chgData name="Michaelsen, Børje" userId="c36523e3-11ed-4011-9a41-1983019c0634" providerId="ADAL" clId="{04C421A2-BB97-41FB-9922-AA4A46A194B1}" dt="2024-08-05T08:39:51.588" v="57" actId="20577"/>
        <pc:sldMkLst>
          <pc:docMk/>
          <pc:sldMk cId="559240798" sldId="1093"/>
        </pc:sldMkLst>
        <pc:picChg chg="add mod">
          <ac:chgData name="Michaelsen, Børje" userId="c36523e3-11ed-4011-9a41-1983019c0634" providerId="ADAL" clId="{04C421A2-BB97-41FB-9922-AA4A46A194B1}" dt="2024-08-05T08:39:38.082" v="23" actId="1037"/>
          <ac:picMkLst>
            <pc:docMk/>
            <pc:sldMk cId="559240798" sldId="1093"/>
            <ac:picMk id="2" creationId="{86A183CB-6072-D137-29B5-967382AEB93C}"/>
          </ac:picMkLst>
        </pc:picChg>
        <pc:picChg chg="add mod">
          <ac:chgData name="Michaelsen, Børje" userId="c36523e3-11ed-4011-9a41-1983019c0634" providerId="ADAL" clId="{04C421A2-BB97-41FB-9922-AA4A46A194B1}" dt="2024-08-05T08:39:46.848" v="55" actId="1037"/>
          <ac:picMkLst>
            <pc:docMk/>
            <pc:sldMk cId="559240798" sldId="1093"/>
            <ac:picMk id="3" creationId="{D45B44B6-412B-92A5-D1CD-F9843ABDFDB9}"/>
          </ac:picMkLst>
        </pc:picChg>
        <pc:picChg chg="add mod">
          <ac:chgData name="Michaelsen, Børje" userId="c36523e3-11ed-4011-9a41-1983019c0634" providerId="ADAL" clId="{04C421A2-BB97-41FB-9922-AA4A46A194B1}" dt="2024-08-05T08:39:38.082" v="23" actId="1037"/>
          <ac:picMkLst>
            <pc:docMk/>
            <pc:sldMk cId="559240798" sldId="1093"/>
            <ac:picMk id="4" creationId="{E7177FE8-D4F7-97B1-C66A-92ECA5376A9E}"/>
          </ac:picMkLst>
        </pc:picChg>
        <pc:picChg chg="del">
          <ac:chgData name="Michaelsen, Børje" userId="c36523e3-11ed-4011-9a41-1983019c0634" providerId="ADAL" clId="{04C421A2-BB97-41FB-9922-AA4A46A194B1}" dt="2024-08-05T08:39:17.508" v="0" actId="478"/>
          <ac:picMkLst>
            <pc:docMk/>
            <pc:sldMk cId="559240798" sldId="1093"/>
            <ac:picMk id="15" creationId="{0528C2B5-0663-109D-196E-C3B688AACE91}"/>
          </ac:picMkLst>
        </pc:picChg>
        <pc:picChg chg="del">
          <ac:chgData name="Michaelsen, Børje" userId="c36523e3-11ed-4011-9a41-1983019c0634" providerId="ADAL" clId="{04C421A2-BB97-41FB-9922-AA4A46A194B1}" dt="2024-08-05T08:39:17.508" v="0" actId="478"/>
          <ac:picMkLst>
            <pc:docMk/>
            <pc:sldMk cId="559240798" sldId="1093"/>
            <ac:picMk id="16" creationId="{55C72458-6BFA-DD44-ED90-F378ECF1E5A2}"/>
          </ac:picMkLst>
        </pc:picChg>
        <pc:picChg chg="del">
          <ac:chgData name="Michaelsen, Børje" userId="c36523e3-11ed-4011-9a41-1983019c0634" providerId="ADAL" clId="{04C421A2-BB97-41FB-9922-AA4A46A194B1}" dt="2024-08-05T08:39:17.508" v="0" actId="478"/>
          <ac:picMkLst>
            <pc:docMk/>
            <pc:sldMk cId="559240798" sldId="1093"/>
            <ac:picMk id="17" creationId="{9476F1A9-63F1-A80B-F41A-0682C851953E}"/>
          </ac:picMkLst>
        </pc:pic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Michaelsen, Børje" userId="c36523e3-11ed-4011-9a41-1983019c0634" providerId="ADAL" clId="{BC3B12C1-6152-4C44-8551-413D2A47E7F0}"/>
    <pc:docChg chg="custSel modSld">
      <pc:chgData name="Michaelsen, Børje" userId="c36523e3-11ed-4011-9a41-1983019c0634" providerId="ADAL" clId="{BC3B12C1-6152-4C44-8551-413D2A47E7F0}" dt="2024-09-20T08:50:10.691" v="94" actId="20577"/>
      <pc:docMkLst>
        <pc:docMk/>
      </pc:docMkLst>
      <pc:sldChg chg="modSp mod">
        <pc:chgData name="Michaelsen, Børje" userId="c36523e3-11ed-4011-9a41-1983019c0634" providerId="ADAL" clId="{BC3B12C1-6152-4C44-8551-413D2A47E7F0}" dt="2024-09-20T08:49:15.411" v="70" actId="13238"/>
        <pc:sldMkLst>
          <pc:docMk/>
          <pc:sldMk cId="3237931907" sldId="263"/>
        </pc:sldMkLst>
        <pc:graphicFrameChg chg="modGraphic">
          <ac:chgData name="Michaelsen, Børje" userId="c36523e3-11ed-4011-9a41-1983019c0634" providerId="ADAL" clId="{BC3B12C1-6152-4C44-8551-413D2A47E7F0}" dt="2024-09-20T08:49:15.411" v="70" actId="13238"/>
          <ac:graphicFrameMkLst>
            <pc:docMk/>
            <pc:sldMk cId="3237931907" sldId="263"/>
            <ac:graphicFrameMk id="8" creationId="{3A8F06A5-DC7E-C1A0-9305-63238A023BFB}"/>
          </ac:graphicFrameMkLst>
        </pc:graphicFrameChg>
      </pc:sldChg>
      <pc:sldChg chg="modSp">
        <pc:chgData name="Michaelsen, Børje" userId="c36523e3-11ed-4011-9a41-1983019c0634" providerId="ADAL" clId="{BC3B12C1-6152-4C44-8551-413D2A47E7F0}" dt="2024-09-20T08:49:29.026" v="72" actId="962"/>
        <pc:sldMkLst>
          <pc:docMk/>
          <pc:sldMk cId="1763573476" sldId="269"/>
        </pc:sldMkLst>
        <pc:graphicFrameChg chg="mod">
          <ac:chgData name="Michaelsen, Børje" userId="c36523e3-11ed-4011-9a41-1983019c0634" providerId="ADAL" clId="{BC3B12C1-6152-4C44-8551-413D2A47E7F0}" dt="2024-09-20T08:49:29.026" v="72" actId="962"/>
          <ac:graphicFrameMkLst>
            <pc:docMk/>
            <pc:sldMk cId="1763573476" sldId="269"/>
            <ac:graphicFrameMk id="4" creationId="{B790F374-EEBB-A95D-5981-2154CB6ED6C0}"/>
          </ac:graphicFrameMkLst>
        </pc:graphicFrameChg>
      </pc:sldChg>
      <pc:sldChg chg="addSp delSp modSp mod">
        <pc:chgData name="Michaelsen, Børje" userId="c36523e3-11ed-4011-9a41-1983019c0634" providerId="ADAL" clId="{BC3B12C1-6152-4C44-8551-413D2A47E7F0}" dt="2024-09-12T13:09:59.636" v="69" actId="962"/>
        <pc:sldMkLst>
          <pc:docMk/>
          <pc:sldMk cId="340623003" sldId="274"/>
        </pc:sldMkLst>
        <pc:spChg chg="mod">
          <ac:chgData name="Michaelsen, Børje" userId="c36523e3-11ed-4011-9a41-1983019c0634" providerId="ADAL" clId="{BC3B12C1-6152-4C44-8551-413D2A47E7F0}" dt="2024-09-12T13:09:41.522" v="67" actId="20577"/>
          <ac:spMkLst>
            <pc:docMk/>
            <pc:sldMk cId="340623003" sldId="274"/>
            <ac:spMk id="8" creationId="{00000000-0000-0000-0000-000000000000}"/>
          </ac:spMkLst>
        </pc:spChg>
        <pc:picChg chg="del">
          <ac:chgData name="Michaelsen, Børje" userId="c36523e3-11ed-4011-9a41-1983019c0634" providerId="ADAL" clId="{BC3B12C1-6152-4C44-8551-413D2A47E7F0}" dt="2024-09-12T13:08:45.826" v="0" actId="478"/>
          <ac:picMkLst>
            <pc:docMk/>
            <pc:sldMk cId="340623003" sldId="274"/>
            <ac:picMk id="3" creationId="{00000000-0000-0000-0000-000000000000}"/>
          </ac:picMkLst>
        </pc:picChg>
        <pc:picChg chg="add mod">
          <ac:chgData name="Michaelsen, Børje" userId="c36523e3-11ed-4011-9a41-1983019c0634" providerId="ADAL" clId="{BC3B12C1-6152-4C44-8551-413D2A47E7F0}" dt="2024-09-12T13:09:59.636" v="69" actId="962"/>
          <ac:picMkLst>
            <pc:docMk/>
            <pc:sldMk cId="340623003" sldId="274"/>
            <ac:picMk id="9" creationId="{7354BAA0-44F6-0222-1D80-ECA28C1D2F9B}"/>
          </ac:picMkLst>
        </pc:picChg>
      </pc:sldChg>
      <pc:sldChg chg="modSp mod">
        <pc:chgData name="Michaelsen, Børje" userId="c36523e3-11ed-4011-9a41-1983019c0634" providerId="ADAL" clId="{BC3B12C1-6152-4C44-8551-413D2A47E7F0}" dt="2024-09-20T08:49:56.552" v="78" actId="962"/>
        <pc:sldMkLst>
          <pc:docMk/>
          <pc:sldMk cId="559240798" sldId="1093"/>
        </pc:sldMkLst>
        <pc:picChg chg="mod">
          <ac:chgData name="Michaelsen, Børje" userId="c36523e3-11ed-4011-9a41-1983019c0634" providerId="ADAL" clId="{BC3B12C1-6152-4C44-8551-413D2A47E7F0}" dt="2024-09-20T08:49:42.173" v="74" actId="962"/>
          <ac:picMkLst>
            <pc:docMk/>
            <pc:sldMk cId="559240798" sldId="1093"/>
            <ac:picMk id="2" creationId="{86A183CB-6072-D137-29B5-967382AEB93C}"/>
          </ac:picMkLst>
        </pc:picChg>
        <pc:picChg chg="mod">
          <ac:chgData name="Michaelsen, Børje" userId="c36523e3-11ed-4011-9a41-1983019c0634" providerId="ADAL" clId="{BC3B12C1-6152-4C44-8551-413D2A47E7F0}" dt="2024-09-20T08:49:56.552" v="78" actId="962"/>
          <ac:picMkLst>
            <pc:docMk/>
            <pc:sldMk cId="559240798" sldId="1093"/>
            <ac:picMk id="3" creationId="{D45B44B6-412B-92A5-D1CD-F9843ABDFDB9}"/>
          </ac:picMkLst>
        </pc:picChg>
        <pc:picChg chg="mod">
          <ac:chgData name="Michaelsen, Børje" userId="c36523e3-11ed-4011-9a41-1983019c0634" providerId="ADAL" clId="{BC3B12C1-6152-4C44-8551-413D2A47E7F0}" dt="2024-09-20T08:49:49.927" v="76" actId="962"/>
          <ac:picMkLst>
            <pc:docMk/>
            <pc:sldMk cId="559240798" sldId="1093"/>
            <ac:picMk id="4" creationId="{E7177FE8-D4F7-97B1-C66A-92ECA5376A9E}"/>
          </ac:picMkLst>
        </pc:picChg>
      </pc:sldChg>
      <pc:sldChg chg="modNotesTx">
        <pc:chgData name="Michaelsen, Børje" userId="c36523e3-11ed-4011-9a41-1983019c0634" providerId="ADAL" clId="{BC3B12C1-6152-4C44-8551-413D2A47E7F0}" dt="2024-09-20T08:50:10.691" v="94" actId="20577"/>
        <pc:sldMkLst>
          <pc:docMk/>
          <pc:sldMk cId="2611775227" sldId="1095"/>
        </pc:sldMkLst>
      </pc:sldChg>
    </pc:docChg>
  </pc:docChgLst>
  <pc:docChgLst>
    <pc:chgData name="Lindaas, Gunnar Ogwyn" userId="9f116345-df17-4e62-ba90-3f104129b024" providerId="ADAL" clId="{34213030-9EE7-410B-BD77-CF699C722E5A}"/>
    <pc:docChg chg="modSld">
      <pc:chgData name="Lindaas, Gunnar Ogwyn" userId="9f116345-df17-4e62-ba90-3f104129b024" providerId="ADAL" clId="{34213030-9EE7-410B-BD77-CF699C722E5A}" dt="2022-08-16T16:56:40.188" v="161" actId="20577"/>
      <pc:docMkLst>
        <pc:docMk/>
      </pc:docMkLst>
      <pc:sldChg chg="modSp mod">
        <pc:chgData name="Lindaas, Gunnar Ogwyn" userId="9f116345-df17-4e62-ba90-3f104129b024" providerId="ADAL" clId="{34213030-9EE7-410B-BD77-CF699C722E5A}" dt="2022-08-16T16:56:40.188" v="161" actId="20577"/>
        <pc:sldMkLst>
          <pc:docMk/>
          <pc:sldMk cId="2044844844" sldId="273"/>
        </pc:sldMkLst>
        <pc:spChg chg="mod">
          <ac:chgData name="Lindaas, Gunnar Ogwyn" userId="9f116345-df17-4e62-ba90-3f104129b024" providerId="ADAL" clId="{34213030-9EE7-410B-BD77-CF699C722E5A}" dt="2022-08-16T16:56:40.188" v="161" actId="20577"/>
          <ac:spMkLst>
            <pc:docMk/>
            <pc:sldMk cId="2044844844" sldId="273"/>
            <ac:spMk id="5" creationId="{00000000-0000-0000-0000-000000000000}"/>
          </ac:spMkLst>
        </pc:spChg>
        <pc:picChg chg="mod">
          <ac:chgData name="Lindaas, Gunnar Ogwyn" userId="9f116345-df17-4e62-ba90-3f104129b024" providerId="ADAL" clId="{34213030-9EE7-410B-BD77-CF699C722E5A}" dt="2022-08-16T16:51:48.460" v="0" actId="14826"/>
          <ac:picMkLst>
            <pc:docMk/>
            <pc:sldMk cId="2044844844" sldId="273"/>
            <ac:picMk id="4" creationId="{00000000-0000-0000-0000-000000000000}"/>
          </ac:picMkLst>
        </pc:picChg>
      </pc:sldChg>
    </pc:docChg>
  </pc:docChgLst>
  <pc:docChgLst>
    <pc:chgData name="Frøystein, Oddmund" userId="S::oddmund.froystein@agderfk.no::f26153e0-b432-43d6-86cb-ef0c15d1b72a" providerId="AD" clId="Web-{1E65DB14-E3A3-481D-A5BD-76F7FF64C288}"/>
    <pc:docChg chg="modSld">
      <pc:chgData name="Frøystein, Oddmund" userId="S::oddmund.froystein@agderfk.no::f26153e0-b432-43d6-86cb-ef0c15d1b72a" providerId="AD" clId="Web-{1E65DB14-E3A3-481D-A5BD-76F7FF64C288}" dt="2022-02-17T09:20:15.372" v="0" actId="20577"/>
      <pc:docMkLst>
        <pc:docMk/>
      </pc:docMkLst>
      <pc:sldChg chg="modSp">
        <pc:chgData name="Frøystein, Oddmund" userId="S::oddmund.froystein@agderfk.no::f26153e0-b432-43d6-86cb-ef0c15d1b72a" providerId="AD" clId="Web-{1E65DB14-E3A3-481D-A5BD-76F7FF64C288}" dt="2022-02-17T09:20:15.372" v="0" actId="20577"/>
        <pc:sldMkLst>
          <pc:docMk/>
          <pc:sldMk cId="276701861" sldId="285"/>
        </pc:sldMkLst>
        <pc:spChg chg="mod">
          <ac:chgData name="Frøystein, Oddmund" userId="S::oddmund.froystein@agderfk.no::f26153e0-b432-43d6-86cb-ef0c15d1b72a" providerId="AD" clId="Web-{1E65DB14-E3A3-481D-A5BD-76F7FF64C288}" dt="2022-02-17T09:20:15.372" v="0" actId="20577"/>
          <ac:spMkLst>
            <pc:docMk/>
            <pc:sldMk cId="276701861" sldId="285"/>
            <ac:spMk id="3" creationId="{00000000-0000-0000-0000-000000000000}"/>
          </ac:spMkLst>
        </pc:spChg>
      </pc:sldChg>
    </pc:docChg>
  </pc:docChgLst>
  <pc:docChgLst>
    <pc:chgData name="Lindaas, Gunnar Ogwyn" userId="9f116345-df17-4e62-ba90-3f104129b024" providerId="ADAL" clId="{BAE619C3-AD89-49D6-96C6-337AEDF48E75}"/>
    <pc:docChg chg="modSld">
      <pc:chgData name="Lindaas, Gunnar Ogwyn" userId="9f116345-df17-4e62-ba90-3f104129b024" providerId="ADAL" clId="{BAE619C3-AD89-49D6-96C6-337AEDF48E75}" dt="2023-09-21T12:58:35.412" v="45" actId="20577"/>
      <pc:docMkLst>
        <pc:docMk/>
      </pc:docMkLst>
      <pc:sldChg chg="modSp mod">
        <pc:chgData name="Lindaas, Gunnar Ogwyn" userId="9f116345-df17-4e62-ba90-3f104129b024" providerId="ADAL" clId="{BAE619C3-AD89-49D6-96C6-337AEDF48E75}" dt="2023-09-21T12:58:35.412" v="45" actId="20577"/>
        <pc:sldMkLst>
          <pc:docMk/>
          <pc:sldMk cId="2044844844" sldId="273"/>
        </pc:sldMkLst>
        <pc:spChg chg="mod">
          <ac:chgData name="Lindaas, Gunnar Ogwyn" userId="9f116345-df17-4e62-ba90-3f104129b024" providerId="ADAL" clId="{BAE619C3-AD89-49D6-96C6-337AEDF48E75}" dt="2023-09-21T12:58:35.412" v="45" actId="20577"/>
          <ac:spMkLst>
            <pc:docMk/>
            <pc:sldMk cId="2044844844" sldId="273"/>
            <ac:spMk id="5" creationId="{00000000-0000-0000-0000-000000000000}"/>
          </ac:spMkLst>
        </pc:spChg>
        <pc:picChg chg="mod">
          <ac:chgData name="Lindaas, Gunnar Ogwyn" userId="9f116345-df17-4e62-ba90-3f104129b024" providerId="ADAL" clId="{BAE619C3-AD89-49D6-96C6-337AEDF48E75}" dt="2023-09-21T12:55:01.235" v="2" actId="14100"/>
          <ac:picMkLst>
            <pc:docMk/>
            <pc:sldMk cId="2044844844" sldId="273"/>
            <ac:picMk id="4" creationId="{00000000-0000-0000-0000-000000000000}"/>
          </ac:picMkLst>
        </pc:picChg>
      </pc:sldChg>
    </pc:docChg>
  </pc:docChgLst>
  <pc:docChgLst>
    <pc:chgData name="Michaelsen, Børje" userId="c36523e3-11ed-4011-9a41-1983019c0634" providerId="ADAL" clId="{61535F17-2684-4DA6-B738-202D23B29FDE}"/>
    <pc:docChg chg="custSel modSld">
      <pc:chgData name="Michaelsen, Børje" userId="c36523e3-11ed-4011-9a41-1983019c0634" providerId="ADAL" clId="{61535F17-2684-4DA6-B738-202D23B29FDE}" dt="2024-12-16T09:42:11.369" v="5" actId="1076"/>
      <pc:docMkLst>
        <pc:docMk/>
      </pc:docMkLst>
      <pc:sldChg chg="addSp delSp modSp mod modNotesTx">
        <pc:chgData name="Michaelsen, Børje" userId="c36523e3-11ed-4011-9a41-1983019c0634" providerId="ADAL" clId="{61535F17-2684-4DA6-B738-202D23B29FDE}" dt="2024-12-16T09:42:11.369" v="5" actId="1076"/>
        <pc:sldMkLst>
          <pc:docMk/>
          <pc:sldMk cId="2431273561" sldId="283"/>
        </pc:sldMkLst>
        <pc:spChg chg="mod">
          <ac:chgData name="Michaelsen, Børje" userId="c36523e3-11ed-4011-9a41-1983019c0634" providerId="ADAL" clId="{61535F17-2684-4DA6-B738-202D23B29FDE}" dt="2024-12-16T09:41:39.552" v="2" actId="20577"/>
          <ac:spMkLst>
            <pc:docMk/>
            <pc:sldMk cId="2431273561" sldId="283"/>
            <ac:spMk id="12" creationId="{00000000-0000-0000-0000-000000000000}"/>
          </ac:spMkLst>
        </pc:spChg>
        <pc:graphicFrameChg chg="add mod">
          <ac:chgData name="Michaelsen, Børje" userId="c36523e3-11ed-4011-9a41-1983019c0634" providerId="ADAL" clId="{61535F17-2684-4DA6-B738-202D23B29FDE}" dt="2024-12-16T09:42:11.369" v="5" actId="1076"/>
          <ac:graphicFrameMkLst>
            <pc:docMk/>
            <pc:sldMk cId="2431273561" sldId="283"/>
            <ac:graphicFrameMk id="2" creationId="{79A0F035-6E3E-5A03-587D-E8262889D0DF}"/>
          </ac:graphicFrameMkLst>
        </pc:graphicFrameChg>
        <pc:graphicFrameChg chg="del">
          <ac:chgData name="Michaelsen, Børje" userId="c36523e3-11ed-4011-9a41-1983019c0634" providerId="ADAL" clId="{61535F17-2684-4DA6-B738-202D23B29FDE}" dt="2024-12-16T09:41:46.297" v="3" actId="478"/>
          <ac:graphicFrameMkLst>
            <pc:docMk/>
            <pc:sldMk cId="2431273561" sldId="283"/>
            <ac:graphicFrameMk id="3" creationId="{2D56B36B-068F-643B-0144-B40821C0B643}"/>
          </ac:graphicFrameMkLst>
        </pc:graphicFrameChg>
      </pc:sldChg>
    </pc:docChg>
  </pc:docChgLst>
  <pc:docChgLst>
    <pc:chgData name="Frøystein, Oddmund" userId="S::oddmund.froystein@agderfk.no::f26153e0-b432-43d6-86cb-ef0c15d1b72a" providerId="AD" clId="Web-{F8F16790-0568-48BC-928B-7852A2E04762}"/>
    <pc:docChg chg="modSld">
      <pc:chgData name="Frøystein, Oddmund" userId="S::oddmund.froystein@agderfk.no::f26153e0-b432-43d6-86cb-ef0c15d1b72a" providerId="AD" clId="Web-{F8F16790-0568-48BC-928B-7852A2E04762}" dt="2022-02-17T09:26:31.068" v="17" actId="20577"/>
      <pc:docMkLst>
        <pc:docMk/>
      </pc:docMkLst>
      <pc:sldChg chg="modSp">
        <pc:chgData name="Frøystein, Oddmund" userId="S::oddmund.froystein@agderfk.no::f26153e0-b432-43d6-86cb-ef0c15d1b72a" providerId="AD" clId="Web-{F8F16790-0568-48BC-928B-7852A2E04762}" dt="2022-02-17T09:26:31.068" v="17" actId="20577"/>
        <pc:sldMkLst>
          <pc:docMk/>
          <pc:sldMk cId="276701861" sldId="285"/>
        </pc:sldMkLst>
        <pc:spChg chg="mod">
          <ac:chgData name="Frøystein, Oddmund" userId="S::oddmund.froystein@agderfk.no::f26153e0-b432-43d6-86cb-ef0c15d1b72a" providerId="AD" clId="Web-{F8F16790-0568-48BC-928B-7852A2E04762}" dt="2022-02-17T09:26:31.068" v="17" actId="20577"/>
          <ac:spMkLst>
            <pc:docMk/>
            <pc:sldMk cId="276701861" sldId="285"/>
            <ac:spMk id="3" creationId="{00000000-0000-0000-0000-000000000000}"/>
          </ac:spMkLst>
        </pc:sp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C09F0959-DE53-4415-A6FF-3AABDCA34076}"/>
    <pc:docChg chg="undo custSel addSld delSld modSld">
      <pc:chgData name="Michaelsen, Børje" userId="c36523e3-11ed-4011-9a41-1983019c0634" providerId="ADAL" clId="{C09F0959-DE53-4415-A6FF-3AABDCA34076}" dt="2023-10-10T08:03:01.035" v="1359" actId="13244"/>
      <pc:docMkLst>
        <pc:docMk/>
      </pc:docMkLst>
      <pc:sldChg chg="modSp mod">
        <pc:chgData name="Michaelsen, Børje" userId="c36523e3-11ed-4011-9a41-1983019c0634" providerId="ADAL" clId="{C09F0959-DE53-4415-A6FF-3AABDCA34076}" dt="2023-09-15T06:26:29.762" v="852"/>
        <pc:sldMkLst>
          <pc:docMk/>
          <pc:sldMk cId="1115595437" sldId="256"/>
        </pc:sldMkLst>
        <pc:spChg chg="mod">
          <ac:chgData name="Michaelsen, Børje" userId="c36523e3-11ed-4011-9a41-1983019c0634" providerId="ADAL" clId="{C09F0959-DE53-4415-A6FF-3AABDCA34076}" dt="2023-09-15T06:26:29.762" v="852"/>
          <ac:spMkLst>
            <pc:docMk/>
            <pc:sldMk cId="1115595437" sldId="256"/>
            <ac:spMk id="3" creationId="{00000000-0000-0000-0000-000000000000}"/>
          </ac:spMkLst>
        </pc:spChg>
        <pc:picChg chg="mod">
          <ac:chgData name="Michaelsen, Børje" userId="c36523e3-11ed-4011-9a41-1983019c0634" providerId="ADAL" clId="{C09F0959-DE53-4415-A6FF-3AABDCA34076}" dt="2023-09-15T06:08:21.036" v="685" actId="962"/>
          <ac:picMkLst>
            <pc:docMk/>
            <pc:sldMk cId="1115595437" sldId="256"/>
            <ac:picMk id="4" creationId="{00000000-0000-0000-0000-000000000000}"/>
          </ac:picMkLst>
        </pc:picChg>
      </pc:sldChg>
      <pc:sldChg chg="modSp mod modNotesTx">
        <pc:chgData name="Michaelsen, Børje" userId="c36523e3-11ed-4011-9a41-1983019c0634" providerId="ADAL" clId="{C09F0959-DE53-4415-A6FF-3AABDCA34076}" dt="2023-09-15T06:28:05.182" v="864" actId="962"/>
        <pc:sldMkLst>
          <pc:docMk/>
          <pc:sldMk cId="1380386693" sldId="260"/>
        </pc:sldMkLst>
        <pc:graphicFrameChg chg="mod modGraphic">
          <ac:chgData name="Michaelsen, Børje" userId="c36523e3-11ed-4011-9a41-1983019c0634" providerId="ADAL" clId="{C09F0959-DE53-4415-A6FF-3AABDCA34076}" dt="2023-09-15T06:27:18.367" v="858"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C09F0959-DE53-4415-A6FF-3AABDCA34076}" dt="2023-09-15T06:28:05.182" v="864" actId="962"/>
          <ac:graphicFrameMkLst>
            <pc:docMk/>
            <pc:sldMk cId="1380386693" sldId="260"/>
            <ac:graphicFrameMk id="8" creationId="{00000000-0000-0000-0000-000000000000}"/>
          </ac:graphicFrameMkLst>
        </pc:graphicFrameChg>
        <pc:graphicFrameChg chg="mod modGraphic">
          <ac:chgData name="Michaelsen, Børje" userId="c36523e3-11ed-4011-9a41-1983019c0634" providerId="ADAL" clId="{C09F0959-DE53-4415-A6FF-3AABDCA34076}" dt="2023-09-15T06:27:52.974" v="863" actId="962"/>
          <ac:graphicFrameMkLst>
            <pc:docMk/>
            <pc:sldMk cId="1380386693" sldId="260"/>
            <ac:graphicFrameMk id="9" creationId="{00000000-0000-0000-0000-000000000000}"/>
          </ac:graphicFrameMkLst>
        </pc:graphicFrameChg>
        <pc:graphicFrameChg chg="mod modGraphic">
          <ac:chgData name="Michaelsen, Børje" userId="c36523e3-11ed-4011-9a41-1983019c0634" providerId="ADAL" clId="{C09F0959-DE53-4415-A6FF-3AABDCA34076}" dt="2023-09-15T06:27:36.661" v="861" actId="962"/>
          <ac:graphicFrameMkLst>
            <pc:docMk/>
            <pc:sldMk cId="1380386693" sldId="260"/>
            <ac:graphicFrameMk id="10" creationId="{00000000-0000-0000-0000-000000000000}"/>
          </ac:graphicFrameMkLst>
        </pc:graphicFrameChg>
        <pc:picChg chg="mod">
          <ac:chgData name="Michaelsen, Børje" userId="c36523e3-11ed-4011-9a41-1983019c0634" providerId="ADAL" clId="{C09F0959-DE53-4415-A6FF-3AABDCA34076}" dt="2023-09-15T06:26:50.619" v="857"/>
          <ac:picMkLst>
            <pc:docMk/>
            <pc:sldMk cId="1380386693" sldId="260"/>
            <ac:picMk id="4" creationId="{00000000-0000-0000-0000-000000000000}"/>
          </ac:picMkLst>
        </pc:picChg>
        <pc:picChg chg="mod">
          <ac:chgData name="Michaelsen, Børje" userId="c36523e3-11ed-4011-9a41-1983019c0634" providerId="ADAL" clId="{C09F0959-DE53-4415-A6FF-3AABDCA34076}" dt="2023-09-15T06:08:56.075" v="689" actId="962"/>
          <ac:picMkLst>
            <pc:docMk/>
            <pc:sldMk cId="1380386693" sldId="260"/>
            <ac:picMk id="6" creationId="{00000000-0000-0000-0000-000000000000}"/>
          </ac:picMkLst>
        </pc:picChg>
      </pc:sldChg>
      <pc:sldChg chg="modSp mod">
        <pc:chgData name="Michaelsen, Børje" userId="c36523e3-11ed-4011-9a41-1983019c0634" providerId="ADAL" clId="{C09F0959-DE53-4415-A6FF-3AABDCA34076}" dt="2023-09-15T06:14:57.421" v="760" actId="962"/>
        <pc:sldMkLst>
          <pc:docMk/>
          <pc:sldMk cId="1502201355" sldId="262"/>
        </pc:sldMkLst>
        <pc:picChg chg="mod">
          <ac:chgData name="Michaelsen, Børje" userId="c36523e3-11ed-4011-9a41-1983019c0634" providerId="ADAL" clId="{C09F0959-DE53-4415-A6FF-3AABDCA34076}" dt="2023-09-15T06:14:33.796" v="751" actId="962"/>
          <ac:picMkLst>
            <pc:docMk/>
            <pc:sldMk cId="1502201355" sldId="262"/>
            <ac:picMk id="4" creationId="{00000000-0000-0000-0000-000000000000}"/>
          </ac:picMkLst>
        </pc:picChg>
        <pc:picChg chg="mod">
          <ac:chgData name="Michaelsen, Børje" userId="c36523e3-11ed-4011-9a41-1983019c0634" providerId="ADAL" clId="{C09F0959-DE53-4415-A6FF-3AABDCA34076}" dt="2023-09-15T06:14:40.634" v="754" actId="962"/>
          <ac:picMkLst>
            <pc:docMk/>
            <pc:sldMk cId="1502201355" sldId="262"/>
            <ac:picMk id="5" creationId="{00000000-0000-0000-0000-000000000000}"/>
          </ac:picMkLst>
        </pc:picChg>
        <pc:picChg chg="mod">
          <ac:chgData name="Michaelsen, Børje" userId="c36523e3-11ed-4011-9a41-1983019c0634" providerId="ADAL" clId="{C09F0959-DE53-4415-A6FF-3AABDCA34076}" dt="2023-09-15T06:14:44.784" v="755" actId="962"/>
          <ac:picMkLst>
            <pc:docMk/>
            <pc:sldMk cId="1502201355" sldId="262"/>
            <ac:picMk id="6" creationId="{00000000-0000-0000-0000-000000000000}"/>
          </ac:picMkLst>
        </pc:picChg>
        <pc:picChg chg="mod">
          <ac:chgData name="Michaelsen, Børje" userId="c36523e3-11ed-4011-9a41-1983019c0634" providerId="ADAL" clId="{C09F0959-DE53-4415-A6FF-3AABDCA34076}" dt="2023-09-15T06:14:48.386" v="756" actId="962"/>
          <ac:picMkLst>
            <pc:docMk/>
            <pc:sldMk cId="1502201355" sldId="262"/>
            <ac:picMk id="7" creationId="{00000000-0000-0000-0000-000000000000}"/>
          </ac:picMkLst>
        </pc:picChg>
        <pc:picChg chg="mod">
          <ac:chgData name="Michaelsen, Børje" userId="c36523e3-11ed-4011-9a41-1983019c0634" providerId="ADAL" clId="{C09F0959-DE53-4415-A6FF-3AABDCA34076}" dt="2023-09-15T06:14:50.765" v="757" actId="962"/>
          <ac:picMkLst>
            <pc:docMk/>
            <pc:sldMk cId="1502201355" sldId="262"/>
            <ac:picMk id="8" creationId="{00000000-0000-0000-0000-000000000000}"/>
          </ac:picMkLst>
        </pc:picChg>
        <pc:picChg chg="mod">
          <ac:chgData name="Michaelsen, Børje" userId="c36523e3-11ed-4011-9a41-1983019c0634" providerId="ADAL" clId="{C09F0959-DE53-4415-A6FF-3AABDCA34076}" dt="2023-09-15T06:14:52.825" v="758" actId="962"/>
          <ac:picMkLst>
            <pc:docMk/>
            <pc:sldMk cId="1502201355" sldId="262"/>
            <ac:picMk id="9" creationId="{00000000-0000-0000-0000-000000000000}"/>
          </ac:picMkLst>
        </pc:picChg>
        <pc:picChg chg="mod">
          <ac:chgData name="Michaelsen, Børje" userId="c36523e3-11ed-4011-9a41-1983019c0634" providerId="ADAL" clId="{C09F0959-DE53-4415-A6FF-3AABDCA34076}" dt="2023-09-15T06:14:55.072" v="759" actId="962"/>
          <ac:picMkLst>
            <pc:docMk/>
            <pc:sldMk cId="1502201355" sldId="262"/>
            <ac:picMk id="10" creationId="{00000000-0000-0000-0000-000000000000}"/>
          </ac:picMkLst>
        </pc:picChg>
        <pc:picChg chg="mod">
          <ac:chgData name="Michaelsen, Børje" userId="c36523e3-11ed-4011-9a41-1983019c0634" providerId="ADAL" clId="{C09F0959-DE53-4415-A6FF-3AABDCA34076}" dt="2023-09-15T06:14:57.421" v="760" actId="962"/>
          <ac:picMkLst>
            <pc:docMk/>
            <pc:sldMk cId="1502201355" sldId="262"/>
            <ac:picMk id="11" creationId="{00000000-0000-0000-0000-000000000000}"/>
          </ac:picMkLst>
        </pc:picChg>
      </pc:sldChg>
      <pc:sldChg chg="addSp delSp modSp mod">
        <pc:chgData name="Michaelsen, Børje" userId="c36523e3-11ed-4011-9a41-1983019c0634" providerId="ADAL" clId="{C09F0959-DE53-4415-A6FF-3AABDCA34076}" dt="2023-09-15T06:31:19.137" v="926"/>
        <pc:sldMkLst>
          <pc:docMk/>
          <pc:sldMk cId="3237931907" sldId="263"/>
        </pc:sldMkLst>
        <pc:spChg chg="mod">
          <ac:chgData name="Michaelsen, Børje" userId="c36523e3-11ed-4011-9a41-1983019c0634" providerId="ADAL" clId="{C09F0959-DE53-4415-A6FF-3AABDCA34076}" dt="2023-09-13T08:35:59.126" v="619" actId="20577"/>
          <ac:spMkLst>
            <pc:docMk/>
            <pc:sldMk cId="3237931907" sldId="263"/>
            <ac:spMk id="10" creationId="{00000000-0000-0000-0000-000000000000}"/>
          </ac:spMkLst>
        </pc:spChg>
        <pc:graphicFrameChg chg="del">
          <ac:chgData name="Michaelsen, Børje" userId="c36523e3-11ed-4011-9a41-1983019c0634" providerId="ADAL" clId="{C09F0959-DE53-4415-A6FF-3AABDCA34076}" dt="2023-09-13T08:37:06.524" v="654" actId="478"/>
          <ac:graphicFrameMkLst>
            <pc:docMk/>
            <pc:sldMk cId="3237931907" sldId="263"/>
            <ac:graphicFrameMk id="3" creationId="{00000000-0000-0000-0000-000000000000}"/>
          </ac:graphicFrameMkLst>
        </pc:graphicFrameChg>
        <pc:graphicFrameChg chg="add mod">
          <ac:chgData name="Michaelsen, Børje" userId="c36523e3-11ed-4011-9a41-1983019c0634" providerId="ADAL" clId="{C09F0959-DE53-4415-A6FF-3AABDCA34076}" dt="2023-09-15T06:31:19.137" v="92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C09F0959-DE53-4415-A6FF-3AABDCA34076}" dt="2023-09-15T06:13:53.269" v="746" actId="962"/>
          <ac:graphicFrameMkLst>
            <pc:docMk/>
            <pc:sldMk cId="3237931907" sldId="263"/>
            <ac:graphicFrameMk id="5" creationId="{E5C71C2E-AF53-CAD5-0770-CF80592B48C1}"/>
          </ac:graphicFrameMkLst>
        </pc:graphicFrameChg>
        <pc:graphicFrameChg chg="add mod modGraphic">
          <ac:chgData name="Michaelsen, Børje" userId="c36523e3-11ed-4011-9a41-1983019c0634" providerId="ADAL" clId="{C09F0959-DE53-4415-A6FF-3AABDCA34076}" dt="2023-09-15T06:25:35.812" v="850" actId="113"/>
          <ac:graphicFrameMkLst>
            <pc:docMk/>
            <pc:sldMk cId="3237931907" sldId="263"/>
            <ac:graphicFrameMk id="6" creationId="{346E443B-435A-037B-3702-54DC9F02EAC2}"/>
          </ac:graphicFrameMkLst>
        </pc:graphicFrameChg>
        <pc:graphicFrameChg chg="del">
          <ac:chgData name="Michaelsen, Børje" userId="c36523e3-11ed-4011-9a41-1983019c0634" providerId="ADAL" clId="{C09F0959-DE53-4415-A6FF-3AABDCA34076}" dt="2023-09-13T08:34:47.319" v="607" actId="478"/>
          <ac:graphicFrameMkLst>
            <pc:docMk/>
            <pc:sldMk cId="3237931907" sldId="263"/>
            <ac:graphicFrameMk id="8" creationId="{00000000-0008-0000-0100-000002000000}"/>
          </ac:graphicFrameMkLst>
        </pc:graphicFrameChg>
        <pc:graphicFrameChg chg="del">
          <ac:chgData name="Michaelsen, Børje" userId="c36523e3-11ed-4011-9a41-1983019c0634" providerId="ADAL" clId="{C09F0959-DE53-4415-A6FF-3AABDCA34076}" dt="2023-09-13T08:36:23.614" v="649" actId="478"/>
          <ac:graphicFrameMkLst>
            <pc:docMk/>
            <pc:sldMk cId="3237931907" sldId="263"/>
            <ac:graphicFrameMk id="11" creationId="{00000000-0008-0000-0100-000005000000}"/>
          </ac:graphicFrameMkLst>
        </pc:graphicFrameChg>
      </pc:sldChg>
      <pc:sldChg chg="modSp mod">
        <pc:chgData name="Michaelsen, Børje" userId="c36523e3-11ed-4011-9a41-1983019c0634" providerId="ADAL" clId="{C09F0959-DE53-4415-A6FF-3AABDCA34076}" dt="2023-09-15T06:21:59.244" v="802" actId="962"/>
        <pc:sldMkLst>
          <pc:docMk/>
          <pc:sldMk cId="445425979" sldId="264"/>
        </pc:sldMkLst>
        <pc:picChg chg="mod">
          <ac:chgData name="Michaelsen, Børje" userId="c36523e3-11ed-4011-9a41-1983019c0634" providerId="ADAL" clId="{C09F0959-DE53-4415-A6FF-3AABDCA34076}" dt="2023-09-15T06:21:51.882" v="799" actId="962"/>
          <ac:picMkLst>
            <pc:docMk/>
            <pc:sldMk cId="445425979" sldId="264"/>
            <ac:picMk id="4" creationId="{00000000-0000-0000-0000-000000000000}"/>
          </ac:picMkLst>
        </pc:picChg>
        <pc:picChg chg="mod">
          <ac:chgData name="Michaelsen, Børje" userId="c36523e3-11ed-4011-9a41-1983019c0634" providerId="ADAL" clId="{C09F0959-DE53-4415-A6FF-3AABDCA34076}" dt="2023-09-15T06:21:55.360" v="800" actId="962"/>
          <ac:picMkLst>
            <pc:docMk/>
            <pc:sldMk cId="445425979" sldId="264"/>
            <ac:picMk id="5" creationId="{00000000-0000-0000-0000-000000000000}"/>
          </ac:picMkLst>
        </pc:picChg>
        <pc:picChg chg="mod">
          <ac:chgData name="Michaelsen, Børje" userId="c36523e3-11ed-4011-9a41-1983019c0634" providerId="ADAL" clId="{C09F0959-DE53-4415-A6FF-3AABDCA34076}" dt="2023-09-15T06:21:57.308" v="801" actId="962"/>
          <ac:picMkLst>
            <pc:docMk/>
            <pc:sldMk cId="445425979" sldId="264"/>
            <ac:picMk id="6" creationId="{00000000-0000-0000-0000-000000000000}"/>
          </ac:picMkLst>
        </pc:picChg>
        <pc:picChg chg="mod">
          <ac:chgData name="Michaelsen, Børje" userId="c36523e3-11ed-4011-9a41-1983019c0634" providerId="ADAL" clId="{C09F0959-DE53-4415-A6FF-3AABDCA34076}" dt="2023-09-15T06:21:59.244" v="802" actId="962"/>
          <ac:picMkLst>
            <pc:docMk/>
            <pc:sldMk cId="445425979" sldId="264"/>
            <ac:picMk id="7" creationId="{00000000-0000-0000-0000-000000000000}"/>
          </ac:picMkLst>
        </pc:picChg>
      </pc:sldChg>
      <pc:sldChg chg="modSp mod">
        <pc:chgData name="Michaelsen, Børje" userId="c36523e3-11ed-4011-9a41-1983019c0634" providerId="ADAL" clId="{C09F0959-DE53-4415-A6FF-3AABDCA34076}" dt="2023-09-15T06:12:10.219" v="705" actId="962"/>
        <pc:sldMkLst>
          <pc:docMk/>
          <pc:sldMk cId="2441531406" sldId="267"/>
        </pc:sldMkLst>
        <pc:picChg chg="mod">
          <ac:chgData name="Michaelsen, Børje" userId="c36523e3-11ed-4011-9a41-1983019c0634" providerId="ADAL" clId="{C09F0959-DE53-4415-A6FF-3AABDCA34076}" dt="2023-09-15T06:11:50.073" v="700" actId="962"/>
          <ac:picMkLst>
            <pc:docMk/>
            <pc:sldMk cId="2441531406" sldId="267"/>
            <ac:picMk id="4" creationId="{00000000-0000-0000-0000-000000000000}"/>
          </ac:picMkLst>
        </pc:picChg>
        <pc:picChg chg="mod">
          <ac:chgData name="Michaelsen, Børje" userId="c36523e3-11ed-4011-9a41-1983019c0634" providerId="ADAL" clId="{C09F0959-DE53-4415-A6FF-3AABDCA34076}" dt="2023-09-15T06:11:53.579" v="701" actId="962"/>
          <ac:picMkLst>
            <pc:docMk/>
            <pc:sldMk cId="2441531406" sldId="267"/>
            <ac:picMk id="5" creationId="{00000000-0000-0000-0000-000000000000}"/>
          </ac:picMkLst>
        </pc:picChg>
        <pc:picChg chg="mod">
          <ac:chgData name="Michaelsen, Børje" userId="c36523e3-11ed-4011-9a41-1983019c0634" providerId="ADAL" clId="{C09F0959-DE53-4415-A6FF-3AABDCA34076}" dt="2023-09-15T06:12:02.189" v="704" actId="962"/>
          <ac:picMkLst>
            <pc:docMk/>
            <pc:sldMk cId="2441531406" sldId="267"/>
            <ac:picMk id="6" creationId="{00000000-0000-0000-0000-000000000000}"/>
          </ac:picMkLst>
        </pc:picChg>
        <pc:picChg chg="mod">
          <ac:chgData name="Michaelsen, Børje" userId="c36523e3-11ed-4011-9a41-1983019c0634" providerId="ADAL" clId="{C09F0959-DE53-4415-A6FF-3AABDCA34076}" dt="2023-09-15T06:12:10.219" v="705" actId="962"/>
          <ac:picMkLst>
            <pc:docMk/>
            <pc:sldMk cId="2441531406" sldId="267"/>
            <ac:picMk id="7" creationId="{00000000-0000-0000-0000-000000000000}"/>
          </ac:picMkLst>
        </pc:picChg>
      </pc:sldChg>
      <pc:sldChg chg="addSp modSp mod">
        <pc:chgData name="Michaelsen, Børje" userId="c36523e3-11ed-4011-9a41-1983019c0634" providerId="ADAL" clId="{C09F0959-DE53-4415-A6FF-3AABDCA34076}" dt="2023-10-10T07:59:18.638" v="1307" actId="20577"/>
        <pc:sldMkLst>
          <pc:docMk/>
          <pc:sldMk cId="394652420" sldId="268"/>
        </pc:sldMkLst>
        <pc:spChg chg="mod">
          <ac:chgData name="Michaelsen, Børje" userId="c36523e3-11ed-4011-9a41-1983019c0634" providerId="ADAL" clId="{C09F0959-DE53-4415-A6FF-3AABDCA34076}" dt="2023-10-10T07:59:18.638" v="1307" actId="20577"/>
          <ac:spMkLst>
            <pc:docMk/>
            <pc:sldMk cId="394652420" sldId="268"/>
            <ac:spMk id="3" creationId="{00000000-0000-0000-0000-000000000000}"/>
          </ac:spMkLst>
        </pc:spChg>
        <pc:spChg chg="add mod">
          <ac:chgData name="Michaelsen, Børje" userId="c36523e3-11ed-4011-9a41-1983019c0634" providerId="ADAL" clId="{C09F0959-DE53-4415-A6FF-3AABDCA34076}" dt="2023-09-29T12:53:17.040" v="1274"/>
          <ac:spMkLst>
            <pc:docMk/>
            <pc:sldMk cId="394652420" sldId="268"/>
            <ac:spMk id="4" creationId="{D9788C02-E1FB-000C-E9BC-84B174717DA6}"/>
          </ac:spMkLst>
        </pc:spChg>
        <pc:picChg chg="mod ord">
          <ac:chgData name="Michaelsen, Børje" userId="c36523e3-11ed-4011-9a41-1983019c0634" providerId="ADAL" clId="{C09F0959-DE53-4415-A6FF-3AABDCA34076}" dt="2023-09-15T06:34:24.400" v="945"/>
          <ac:picMkLst>
            <pc:docMk/>
            <pc:sldMk cId="394652420" sldId="268"/>
            <ac:picMk id="6" creationId="{00000000-0000-0000-0000-000000000000}"/>
          </ac:picMkLst>
        </pc:picChg>
      </pc:sldChg>
      <pc:sldChg chg="addSp delSp modSp mod modNotesTx">
        <pc:chgData name="Michaelsen, Børje" userId="c36523e3-11ed-4011-9a41-1983019c0634" providerId="ADAL" clId="{C09F0959-DE53-4415-A6FF-3AABDCA34076}" dt="2023-09-15T06:34:47.009" v="951" actId="962"/>
        <pc:sldMkLst>
          <pc:docMk/>
          <pc:sldMk cId="1763573476" sldId="269"/>
        </pc:sldMkLst>
        <pc:spChg chg="mod">
          <ac:chgData name="Michaelsen, Børje" userId="c36523e3-11ed-4011-9a41-1983019c0634" providerId="ADAL" clId="{C09F0959-DE53-4415-A6FF-3AABDCA34076}" dt="2023-08-30T07:43:51.730" v="129" actId="14100"/>
          <ac:spMkLst>
            <pc:docMk/>
            <pc:sldMk cId="1763573476" sldId="269"/>
            <ac:spMk id="3" creationId="{00000000-0000-0000-0000-000000000000}"/>
          </ac:spMkLst>
        </pc:spChg>
        <pc:spChg chg="add mod">
          <ac:chgData name="Michaelsen, Børje" userId="c36523e3-11ed-4011-9a41-1983019c0634" providerId="ADAL" clId="{C09F0959-DE53-4415-A6FF-3AABDCA34076}" dt="2023-08-30T07:43:57.548" v="158" actId="1035"/>
          <ac:spMkLst>
            <pc:docMk/>
            <pc:sldMk cId="1763573476" sldId="269"/>
            <ac:spMk id="5" creationId="{F6810564-39CA-52AE-8568-45989AAAC007}"/>
          </ac:spMkLst>
        </pc:spChg>
        <pc:graphicFrameChg chg="add mod">
          <ac:chgData name="Michaelsen, Børje" userId="c36523e3-11ed-4011-9a41-1983019c0634" providerId="ADAL" clId="{C09F0959-DE53-4415-A6FF-3AABDCA34076}" dt="2023-09-15T06:34:37.238" v="946"/>
          <ac:graphicFrameMkLst>
            <pc:docMk/>
            <pc:sldMk cId="1763573476" sldId="269"/>
            <ac:graphicFrameMk id="6" creationId="{479EF1F0-5518-F5C5-B736-A6C1D04E2FB7}"/>
          </ac:graphicFrameMkLst>
        </pc:graphicFrameChg>
        <pc:picChg chg="del">
          <ac:chgData name="Michaelsen, Børje" userId="c36523e3-11ed-4011-9a41-1983019c0634" providerId="ADAL" clId="{C09F0959-DE53-4415-A6FF-3AABDCA34076}" dt="2023-08-30T07:43:59.675" v="159" actId="478"/>
          <ac:picMkLst>
            <pc:docMk/>
            <pc:sldMk cId="1763573476" sldId="269"/>
            <ac:picMk id="4" creationId="{00000000-0000-0000-0000-000000000000}"/>
          </ac:picMkLst>
        </pc:picChg>
        <pc:picChg chg="add mod">
          <ac:chgData name="Michaelsen, Børje" userId="c36523e3-11ed-4011-9a41-1983019c0634" providerId="ADAL" clId="{C09F0959-DE53-4415-A6FF-3AABDCA34076}" dt="2023-09-15T06:34:43.002" v="947" actId="962"/>
          <ac:picMkLst>
            <pc:docMk/>
            <pc:sldMk cId="1763573476" sldId="269"/>
            <ac:picMk id="7" creationId="{D2E75B43-2225-DABE-FB23-604D9BB74511}"/>
          </ac:picMkLst>
        </pc:picChg>
        <pc:picChg chg="add mod">
          <ac:chgData name="Michaelsen, Børje" userId="c36523e3-11ed-4011-9a41-1983019c0634" providerId="ADAL" clId="{C09F0959-DE53-4415-A6FF-3AABDCA34076}" dt="2023-09-15T06:34:44.569" v="948" actId="962"/>
          <ac:picMkLst>
            <pc:docMk/>
            <pc:sldMk cId="1763573476" sldId="269"/>
            <ac:picMk id="8" creationId="{9CA8EBD9-7B44-45F7-13ED-7CD3918A64C3}"/>
          </ac:picMkLst>
        </pc:picChg>
        <pc:picChg chg="add mod">
          <ac:chgData name="Michaelsen, Børje" userId="c36523e3-11ed-4011-9a41-1983019c0634" providerId="ADAL" clId="{C09F0959-DE53-4415-A6FF-3AABDCA34076}" dt="2023-09-15T06:34:45.806" v="949" actId="962"/>
          <ac:picMkLst>
            <pc:docMk/>
            <pc:sldMk cId="1763573476" sldId="269"/>
            <ac:picMk id="9" creationId="{4DE545E4-52B4-FCB7-264A-10CC8A30C0E1}"/>
          </ac:picMkLst>
        </pc:picChg>
        <pc:picChg chg="add mod">
          <ac:chgData name="Michaelsen, Børje" userId="c36523e3-11ed-4011-9a41-1983019c0634" providerId="ADAL" clId="{C09F0959-DE53-4415-A6FF-3AABDCA34076}" dt="2023-09-15T06:34:46.368" v="950" actId="962"/>
          <ac:picMkLst>
            <pc:docMk/>
            <pc:sldMk cId="1763573476" sldId="269"/>
            <ac:picMk id="10" creationId="{147BD35F-25D5-F020-B49B-9AFFE4E5DCBF}"/>
          </ac:picMkLst>
        </pc:picChg>
        <pc:picChg chg="add mod">
          <ac:chgData name="Michaelsen, Børje" userId="c36523e3-11ed-4011-9a41-1983019c0634" providerId="ADAL" clId="{C09F0959-DE53-4415-A6FF-3AABDCA34076}" dt="2023-09-15T06:34:47.009" v="951" actId="962"/>
          <ac:picMkLst>
            <pc:docMk/>
            <pc:sldMk cId="1763573476" sldId="269"/>
            <ac:picMk id="11" creationId="{6BDD2FEA-0B89-2A43-5AD6-E53ACF42D626}"/>
          </ac:picMkLst>
        </pc:picChg>
      </pc:sldChg>
      <pc:sldChg chg="addSp delSp modSp mod">
        <pc:chgData name="Michaelsen, Børje" userId="c36523e3-11ed-4011-9a41-1983019c0634" providerId="ADAL" clId="{C09F0959-DE53-4415-A6FF-3AABDCA34076}" dt="2023-09-15T06:30:29.142" v="897"/>
        <pc:sldMkLst>
          <pc:docMk/>
          <pc:sldMk cId="1348694183" sldId="272"/>
        </pc:sldMkLst>
        <pc:spChg chg="add mod">
          <ac:chgData name="Michaelsen, Børje" userId="c36523e3-11ed-4011-9a41-1983019c0634" providerId="ADAL" clId="{C09F0959-DE53-4415-A6FF-3AABDCA34076}" dt="2023-08-28T06:54:50.352" v="69" actId="1038"/>
          <ac:spMkLst>
            <pc:docMk/>
            <pc:sldMk cId="1348694183" sldId="272"/>
            <ac:spMk id="4" creationId="{0D79B2A4-2C59-A584-8A69-C8E360AE05AC}"/>
          </ac:spMkLst>
        </pc:spChg>
        <pc:spChg chg="mod">
          <ac:chgData name="Michaelsen, Børje" userId="c36523e3-11ed-4011-9a41-1983019c0634" providerId="ADAL" clId="{C09F0959-DE53-4415-A6FF-3AABDCA34076}" dt="2023-08-28T06:56:30.553" v="99" actId="20577"/>
          <ac:spMkLst>
            <pc:docMk/>
            <pc:sldMk cId="1348694183" sldId="272"/>
            <ac:spMk id="5" creationId="{00000000-0000-0000-0000-000000000000}"/>
          </ac:spMkLst>
        </pc:spChg>
        <pc:spChg chg="del mod">
          <ac:chgData name="Michaelsen, Børje" userId="c36523e3-11ed-4011-9a41-1983019c0634" providerId="ADAL" clId="{C09F0959-DE53-4415-A6FF-3AABDCA34076}" dt="2023-08-28T06:54:41.624" v="59" actId="478"/>
          <ac:spMkLst>
            <pc:docMk/>
            <pc:sldMk cId="1348694183" sldId="272"/>
            <ac:spMk id="7" creationId="{00000000-0000-0000-0000-000000000000}"/>
          </ac:spMkLst>
        </pc:spChg>
        <pc:graphicFrameChg chg="mod modGraphic">
          <ac:chgData name="Michaelsen, Børje" userId="c36523e3-11ed-4011-9a41-1983019c0634" providerId="ADAL" clId="{C09F0959-DE53-4415-A6FF-3AABDCA34076}" dt="2023-09-15T06:25:19.042" v="848" actId="12385"/>
          <ac:graphicFrameMkLst>
            <pc:docMk/>
            <pc:sldMk cId="1348694183" sldId="272"/>
            <ac:graphicFrameMk id="6" creationId="{00000000-0000-0000-0000-000000000000}"/>
          </ac:graphicFrameMkLst>
        </pc:graphicFrameChg>
        <pc:picChg chg="del">
          <ac:chgData name="Michaelsen, Børje" userId="c36523e3-11ed-4011-9a41-1983019c0634" providerId="ADAL" clId="{C09F0959-DE53-4415-A6FF-3AABDCA34076}" dt="2023-08-28T06:55:10.232" v="72" actId="478"/>
          <ac:picMkLst>
            <pc:docMk/>
            <pc:sldMk cId="1348694183" sldId="272"/>
            <ac:picMk id="3" creationId="{00000000-0000-0000-0000-000000000000}"/>
          </ac:picMkLst>
        </pc:picChg>
        <pc:picChg chg="add mod ord">
          <ac:chgData name="Michaelsen, Børje" userId="c36523e3-11ed-4011-9a41-1983019c0634" providerId="ADAL" clId="{C09F0959-DE53-4415-A6FF-3AABDCA34076}" dt="2023-09-15T06:30:29.142" v="897"/>
          <ac:picMkLst>
            <pc:docMk/>
            <pc:sldMk cId="1348694183" sldId="272"/>
            <ac:picMk id="8" creationId="{4CEEE467-E226-AD3F-2D1F-11D2FC5802A3}"/>
          </ac:picMkLst>
        </pc:picChg>
      </pc:sldChg>
      <pc:sldChg chg="modSp mod">
        <pc:chgData name="Michaelsen, Børje" userId="c36523e3-11ed-4011-9a41-1983019c0634" providerId="ADAL" clId="{C09F0959-DE53-4415-A6FF-3AABDCA34076}" dt="2023-09-22T07:35:32.044" v="1070" actId="962"/>
        <pc:sldMkLst>
          <pc:docMk/>
          <pc:sldMk cId="2044844844" sldId="273"/>
        </pc:sldMkLst>
        <pc:spChg chg="mod">
          <ac:chgData name="Michaelsen, Børje" userId="c36523e3-11ed-4011-9a41-1983019c0634" providerId="ADAL" clId="{C09F0959-DE53-4415-A6FF-3AABDCA34076}" dt="2023-09-15T06:28:31.757" v="868"/>
          <ac:spMkLst>
            <pc:docMk/>
            <pc:sldMk cId="2044844844" sldId="273"/>
            <ac:spMk id="5" creationId="{00000000-0000-0000-0000-000000000000}"/>
          </ac:spMkLst>
        </pc:spChg>
        <pc:picChg chg="mod">
          <ac:chgData name="Michaelsen, Børje" userId="c36523e3-11ed-4011-9a41-1983019c0634" providerId="ADAL" clId="{C09F0959-DE53-4415-A6FF-3AABDCA34076}" dt="2023-09-22T07:35:32.044" v="1070" actId="962"/>
          <ac:picMkLst>
            <pc:docMk/>
            <pc:sldMk cId="2044844844" sldId="273"/>
            <ac:picMk id="4" creationId="{00000000-0000-0000-0000-000000000000}"/>
          </ac:picMkLst>
        </pc:picChg>
      </pc:sldChg>
      <pc:sldChg chg="addSp modSp mod">
        <pc:chgData name="Michaelsen, Børje" userId="c36523e3-11ed-4011-9a41-1983019c0634" providerId="ADAL" clId="{C09F0959-DE53-4415-A6FF-3AABDCA34076}" dt="2023-09-29T12:52:20.664" v="1270"/>
        <pc:sldMkLst>
          <pc:docMk/>
          <pc:sldMk cId="340623003" sldId="274"/>
        </pc:sldMkLst>
        <pc:spChg chg="add mod">
          <ac:chgData name="Michaelsen, Børje" userId="c36523e3-11ed-4011-9a41-1983019c0634" providerId="ADAL" clId="{C09F0959-DE53-4415-A6FF-3AABDCA34076}" dt="2023-09-29T12:52:20.664" v="1270"/>
          <ac:spMkLst>
            <pc:docMk/>
            <pc:sldMk cId="340623003" sldId="274"/>
            <ac:spMk id="5" creationId="{FD4B1266-BDC6-A26C-FAE2-BC82A8A3D45D}"/>
          </ac:spMkLst>
        </pc:spChg>
        <pc:graphicFrameChg chg="mod">
          <ac:chgData name="Michaelsen, Børje" userId="c36523e3-11ed-4011-9a41-1983019c0634" providerId="ADAL" clId="{C09F0959-DE53-4415-A6FF-3AABDCA34076}" dt="2023-09-22T09:28:53.197" v="1148" actId="962"/>
          <ac:graphicFrameMkLst>
            <pc:docMk/>
            <pc:sldMk cId="340623003" sldId="274"/>
            <ac:graphicFrameMk id="9" creationId="{00000000-0008-0000-0100-000002000000}"/>
          </ac:graphicFrameMkLst>
        </pc:graphicFrameChg>
        <pc:picChg chg="mod">
          <ac:chgData name="Michaelsen, Børje" userId="c36523e3-11ed-4011-9a41-1983019c0634" providerId="ADAL" clId="{C09F0959-DE53-4415-A6FF-3AABDCA34076}" dt="2023-09-15T06:28:24.958" v="867"/>
          <ac:picMkLst>
            <pc:docMk/>
            <pc:sldMk cId="340623003" sldId="274"/>
            <ac:picMk id="3" creationId="{00000000-0000-0000-0000-000000000000}"/>
          </ac:picMkLst>
        </pc:picChg>
      </pc:sldChg>
      <pc:sldChg chg="addSp delSp modSp mod modNotesTx">
        <pc:chgData name="Michaelsen, Børje" userId="c36523e3-11ed-4011-9a41-1983019c0634" providerId="ADAL" clId="{C09F0959-DE53-4415-A6FF-3AABDCA34076}" dt="2023-09-15T06:33:14.126" v="940"/>
        <pc:sldMkLst>
          <pc:docMk/>
          <pc:sldMk cId="4110371661" sldId="275"/>
        </pc:sldMkLst>
        <pc:spChg chg="add mod">
          <ac:chgData name="Michaelsen, Børje" userId="c36523e3-11ed-4011-9a41-1983019c0634" providerId="ADAL" clId="{C09F0959-DE53-4415-A6FF-3AABDCA34076}" dt="2023-08-29T06:53:21.617" v="122" actId="1076"/>
          <ac:spMkLst>
            <pc:docMk/>
            <pc:sldMk cId="4110371661" sldId="275"/>
            <ac:spMk id="4" creationId="{A078FA37-C947-3658-38F1-C62AA80B68CB}"/>
          </ac:spMkLst>
        </pc:spChg>
        <pc:spChg chg="del">
          <ac:chgData name="Michaelsen, Børje" userId="c36523e3-11ed-4011-9a41-1983019c0634" providerId="ADAL" clId="{C09F0959-DE53-4415-A6FF-3AABDCA34076}" dt="2023-08-29T06:53:12.682" v="120" actId="478"/>
          <ac:spMkLst>
            <pc:docMk/>
            <pc:sldMk cId="4110371661" sldId="275"/>
            <ac:spMk id="9" creationId="{00000000-0000-0000-0000-000000000000}"/>
          </ac:spMkLst>
        </pc:spChg>
        <pc:graphicFrameChg chg="add mod">
          <ac:chgData name="Michaelsen, Børje" userId="c36523e3-11ed-4011-9a41-1983019c0634" providerId="ADAL" clId="{C09F0959-DE53-4415-A6FF-3AABDCA34076}" dt="2023-09-15T06:33:14.126" v="940"/>
          <ac:graphicFrameMkLst>
            <pc:docMk/>
            <pc:sldMk cId="4110371661" sldId="275"/>
            <ac:graphicFrameMk id="5" creationId="{A9AB4960-5BA5-6AF9-F3ED-65DFE4591263}"/>
          </ac:graphicFrameMkLst>
        </pc:graphicFrameChg>
        <pc:graphicFrameChg chg="del">
          <ac:chgData name="Michaelsen, Børje" userId="c36523e3-11ed-4011-9a41-1983019c0634" providerId="ADAL" clId="{C09F0959-DE53-4415-A6FF-3AABDCA34076}" dt="2023-08-29T06:54:20.375" v="124"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C09F0959-DE53-4415-A6FF-3AABDCA34076}" dt="2023-10-10T07:59:05.682" v="1306" actId="14100"/>
        <pc:sldMkLst>
          <pc:docMk/>
          <pc:sldMk cId="768537486" sldId="276"/>
        </pc:sldMkLst>
        <pc:spChg chg="mod ord">
          <ac:chgData name="Michaelsen, Børje" userId="c36523e3-11ed-4011-9a41-1983019c0634" providerId="ADAL" clId="{C09F0959-DE53-4415-A6FF-3AABDCA34076}" dt="2023-10-10T07:59:05.682" v="1306" actId="14100"/>
          <ac:spMkLst>
            <pc:docMk/>
            <pc:sldMk cId="768537486" sldId="276"/>
            <ac:spMk id="2" creationId="{00000000-0000-0000-0000-000000000000}"/>
          </ac:spMkLst>
        </pc:spChg>
        <pc:spChg chg="add mod">
          <ac:chgData name="Michaelsen, Børje" userId="c36523e3-11ed-4011-9a41-1983019c0634" providerId="ADAL" clId="{C09F0959-DE53-4415-A6FF-3AABDCA34076}" dt="2023-08-28T08:52:02.921" v="106" actId="1036"/>
          <ac:spMkLst>
            <pc:docMk/>
            <pc:sldMk cId="768537486" sldId="276"/>
            <ac:spMk id="3" creationId="{048A52E7-FA26-BBE6-5C28-D2CC4D8C48F0}"/>
          </ac:spMkLst>
        </pc:spChg>
        <pc:spChg chg="del">
          <ac:chgData name="Michaelsen, Børje" userId="c36523e3-11ed-4011-9a41-1983019c0634" providerId="ADAL" clId="{C09F0959-DE53-4415-A6FF-3AABDCA34076}" dt="2023-08-28T08:51:54.432" v="102" actId="478"/>
          <ac:spMkLst>
            <pc:docMk/>
            <pc:sldMk cId="768537486" sldId="276"/>
            <ac:spMk id="7" creationId="{00000000-0000-0000-0000-000000000000}"/>
          </ac:spMkLst>
        </pc:spChg>
        <pc:spChg chg="mod ord">
          <ac:chgData name="Michaelsen, Børje" userId="c36523e3-11ed-4011-9a41-1983019c0634" providerId="ADAL" clId="{C09F0959-DE53-4415-A6FF-3AABDCA34076}" dt="2023-09-15T06:32:35.839" v="938"/>
          <ac:spMkLst>
            <pc:docMk/>
            <pc:sldMk cId="768537486" sldId="276"/>
            <ac:spMk id="9" creationId="{00000000-0000-0000-0000-000000000000}"/>
          </ac:spMkLst>
        </pc:spChg>
        <pc:graphicFrameChg chg="mod modGraphic">
          <ac:chgData name="Michaelsen, Børje" userId="c36523e3-11ed-4011-9a41-1983019c0634" providerId="ADAL" clId="{C09F0959-DE53-4415-A6FF-3AABDCA34076}" dt="2023-09-15T06:25:42.299" v="851" actId="12385"/>
          <ac:graphicFrameMkLst>
            <pc:docMk/>
            <pc:sldMk cId="768537486" sldId="276"/>
            <ac:graphicFrameMk id="8" creationId="{00000000-0000-0000-0000-000000000000}"/>
          </ac:graphicFrameMkLst>
        </pc:graphicFrameChg>
        <pc:picChg chg="del">
          <ac:chgData name="Michaelsen, Børje" userId="c36523e3-11ed-4011-9a41-1983019c0634" providerId="ADAL" clId="{C09F0959-DE53-4415-A6FF-3AABDCA34076}" dt="2023-08-28T08:52:06.528" v="107" actId="478"/>
          <ac:picMkLst>
            <pc:docMk/>
            <pc:sldMk cId="768537486" sldId="276"/>
            <ac:picMk id="4" creationId="{00000000-0000-0000-0000-000000000000}"/>
          </ac:picMkLst>
        </pc:picChg>
        <pc:picChg chg="add mod ord">
          <ac:chgData name="Michaelsen, Børje" userId="c36523e3-11ed-4011-9a41-1983019c0634" providerId="ADAL" clId="{C09F0959-DE53-4415-A6FF-3AABDCA34076}" dt="2023-09-15T06:32:40.239" v="939"/>
          <ac:picMkLst>
            <pc:docMk/>
            <pc:sldMk cId="768537486" sldId="276"/>
            <ac:picMk id="5" creationId="{37648C0F-5FAA-B027-1EA9-6605310BEC4D}"/>
          </ac:picMkLst>
        </pc:picChg>
      </pc:sldChg>
      <pc:sldChg chg="addSp delSp modSp mod">
        <pc:chgData name="Michaelsen, Børje" userId="c36523e3-11ed-4011-9a41-1983019c0634" providerId="ADAL" clId="{C09F0959-DE53-4415-A6FF-3AABDCA34076}" dt="2023-09-15T06:33:29.279" v="941"/>
        <pc:sldMkLst>
          <pc:docMk/>
          <pc:sldMk cId="2721633966" sldId="277"/>
        </pc:sldMkLst>
        <pc:spChg chg="add mod">
          <ac:chgData name="Michaelsen, Børje" userId="c36523e3-11ed-4011-9a41-1983019c0634" providerId="ADAL" clId="{C09F0959-DE53-4415-A6FF-3AABDCA34076}" dt="2023-09-01T12:57:13.558" v="312"/>
          <ac:spMkLst>
            <pc:docMk/>
            <pc:sldMk cId="2721633966" sldId="277"/>
            <ac:spMk id="4" creationId="{AD552826-1467-EC82-0DF9-725480026A6D}"/>
          </ac:spMkLst>
        </pc:spChg>
        <pc:spChg chg="del">
          <ac:chgData name="Michaelsen, Børje" userId="c36523e3-11ed-4011-9a41-1983019c0634" providerId="ADAL" clId="{C09F0959-DE53-4415-A6FF-3AABDCA34076}" dt="2023-09-01T12:57:12.033" v="311" actId="478"/>
          <ac:spMkLst>
            <pc:docMk/>
            <pc:sldMk cId="2721633966" sldId="277"/>
            <ac:spMk id="9" creationId="{00000000-0000-0000-0000-000000000000}"/>
          </ac:spMkLst>
        </pc:spChg>
        <pc:graphicFrameChg chg="add mod">
          <ac:chgData name="Michaelsen, Børje" userId="c36523e3-11ed-4011-9a41-1983019c0634" providerId="ADAL" clId="{C09F0959-DE53-4415-A6FF-3AABDCA34076}" dt="2023-09-15T06:33:29.279" v="941"/>
          <ac:graphicFrameMkLst>
            <pc:docMk/>
            <pc:sldMk cId="2721633966" sldId="277"/>
            <ac:graphicFrameMk id="5" creationId="{1E871170-F82D-1EDA-BE6F-558892AFB706}"/>
          </ac:graphicFrameMkLst>
        </pc:graphicFrameChg>
        <pc:graphicFrameChg chg="del">
          <ac:chgData name="Michaelsen, Børje" userId="c36523e3-11ed-4011-9a41-1983019c0634" providerId="ADAL" clId="{C09F0959-DE53-4415-A6FF-3AABDCA34076}" dt="2023-09-01T13:08:16.661" v="313" actId="478"/>
          <ac:graphicFrameMkLst>
            <pc:docMk/>
            <pc:sldMk cId="2721633966" sldId="277"/>
            <ac:graphicFrameMk id="7" creationId="{00000000-0000-0000-0000-000000000000}"/>
          </ac:graphicFrameMkLst>
        </pc:graphicFrameChg>
      </pc:sldChg>
      <pc:sldChg chg="del">
        <pc:chgData name="Michaelsen, Børje" userId="c36523e3-11ed-4011-9a41-1983019c0634" providerId="ADAL" clId="{C09F0959-DE53-4415-A6FF-3AABDCA34076}" dt="2023-08-30T07:44:26.817" v="167" actId="47"/>
        <pc:sldMkLst>
          <pc:docMk/>
          <pc:sldMk cId="1321071006" sldId="278"/>
        </pc:sldMkLst>
      </pc:sldChg>
      <pc:sldChg chg="addSp delSp modSp mod">
        <pc:chgData name="Michaelsen, Børje" userId="c36523e3-11ed-4011-9a41-1983019c0634" providerId="ADAL" clId="{C09F0959-DE53-4415-A6FF-3AABDCA34076}" dt="2023-09-29T12:52:45.272" v="1272"/>
        <pc:sldMkLst>
          <pc:docMk/>
          <pc:sldMk cId="662108869" sldId="279"/>
        </pc:sldMkLst>
        <pc:spChg chg="mod">
          <ac:chgData name="Michaelsen, Børje" userId="c36523e3-11ed-4011-9a41-1983019c0634" providerId="ADAL" clId="{C09F0959-DE53-4415-A6FF-3AABDCA34076}" dt="2023-09-13T08:36:12.291" v="648" actId="20577"/>
          <ac:spMkLst>
            <pc:docMk/>
            <pc:sldMk cId="662108869" sldId="279"/>
            <ac:spMk id="2" creationId="{00000000-0000-0000-0000-000000000000}"/>
          </ac:spMkLst>
        </pc:spChg>
        <pc:spChg chg="add mod">
          <ac:chgData name="Michaelsen, Børje" userId="c36523e3-11ed-4011-9a41-1983019c0634" providerId="ADAL" clId="{C09F0959-DE53-4415-A6FF-3AABDCA34076}" dt="2023-09-29T12:52:45.272" v="1272"/>
          <ac:spMkLst>
            <pc:docMk/>
            <pc:sldMk cId="662108869" sldId="279"/>
            <ac:spMk id="5" creationId="{752EF5DD-352B-0A64-473E-EAA63EF4F1FB}"/>
          </ac:spMkLst>
        </pc:spChg>
        <pc:spChg chg="mod">
          <ac:chgData name="Michaelsen, Børje" userId="c36523e3-11ed-4011-9a41-1983019c0634" providerId="ADAL" clId="{C09F0959-DE53-4415-A6FF-3AABDCA34076}" dt="2023-09-27T09:48:08.568" v="1269" actId="20577"/>
          <ac:spMkLst>
            <pc:docMk/>
            <pc:sldMk cId="662108869" sldId="279"/>
            <ac:spMk id="10" creationId="{00000000-0000-0000-0000-000000000000}"/>
          </ac:spMkLst>
        </pc:spChg>
        <pc:graphicFrameChg chg="add mod ord">
          <ac:chgData name="Michaelsen, Børje" userId="c36523e3-11ed-4011-9a41-1983019c0634" providerId="ADAL" clId="{C09F0959-DE53-4415-A6FF-3AABDCA34076}" dt="2023-09-15T06:31:38.398" v="927"/>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C09F0959-DE53-4415-A6FF-3AABDCA34076}" dt="2023-09-15T06:31:42.407" v="928"/>
          <ac:graphicFrameMkLst>
            <pc:docMk/>
            <pc:sldMk cId="662108869" sldId="279"/>
            <ac:graphicFrameMk id="4" creationId="{24E4A504-A222-3225-2904-7772932E33DE}"/>
          </ac:graphicFrameMkLst>
        </pc:graphicFrameChg>
        <pc:graphicFrameChg chg="del">
          <ac:chgData name="Michaelsen, Børje" userId="c36523e3-11ed-4011-9a41-1983019c0634" providerId="ADAL" clId="{C09F0959-DE53-4415-A6FF-3AABDCA34076}" dt="2023-09-13T08:57:23.836" v="662" actId="478"/>
          <ac:graphicFrameMkLst>
            <pc:docMk/>
            <pc:sldMk cId="662108869" sldId="279"/>
            <ac:graphicFrameMk id="8" creationId="{00000000-0008-0000-0600-000005000000}"/>
          </ac:graphicFrameMkLst>
        </pc:graphicFrameChg>
        <pc:graphicFrameChg chg="del">
          <ac:chgData name="Michaelsen, Børje" userId="c36523e3-11ed-4011-9a41-1983019c0634" providerId="ADAL" clId="{C09F0959-DE53-4415-A6FF-3AABDCA34076}" dt="2023-09-13T08:59:15.584" v="668" actId="478"/>
          <ac:graphicFrameMkLst>
            <pc:docMk/>
            <pc:sldMk cId="662108869" sldId="279"/>
            <ac:graphicFrameMk id="9" creationId="{00000000-0008-0000-0300-000002000000}"/>
          </ac:graphicFrameMkLst>
        </pc:graphicFrameChg>
      </pc:sldChg>
      <pc:sldChg chg="addSp delSp modSp mod">
        <pc:chgData name="Michaelsen, Børje" userId="c36523e3-11ed-4011-9a41-1983019c0634" providerId="ADAL" clId="{C09F0959-DE53-4415-A6FF-3AABDCA34076}" dt="2023-09-15T06:15:12.165" v="762" actId="962"/>
        <pc:sldMkLst>
          <pc:docMk/>
          <pc:sldMk cId="835482435" sldId="282"/>
        </pc:sldMkLst>
        <pc:spChg chg="mod">
          <ac:chgData name="Michaelsen, Børje" userId="c36523e3-11ed-4011-9a41-1983019c0634" providerId="ADAL" clId="{C09F0959-DE53-4415-A6FF-3AABDCA34076}" dt="2023-09-07T12:14:59.886" v="469" actId="14100"/>
          <ac:spMkLst>
            <pc:docMk/>
            <pc:sldMk cId="835482435" sldId="282"/>
            <ac:spMk id="3" creationId="{00000000-0000-0000-0000-000000000000}"/>
          </ac:spMkLst>
        </pc:spChg>
        <pc:spChg chg="add mod">
          <ac:chgData name="Michaelsen, Børje" userId="c36523e3-11ed-4011-9a41-1983019c0634" providerId="ADAL" clId="{C09F0959-DE53-4415-A6FF-3AABDCA34076}" dt="2023-09-07T12:15:10.381" v="496" actId="1036"/>
          <ac:spMkLst>
            <pc:docMk/>
            <pc:sldMk cId="835482435" sldId="282"/>
            <ac:spMk id="5" creationId="{443EE001-1DCF-369F-8336-1A332D3FFF2E}"/>
          </ac:spMkLst>
        </pc:spChg>
        <pc:graphicFrameChg chg="add mod">
          <ac:chgData name="Michaelsen, Børje" userId="c36523e3-11ed-4011-9a41-1983019c0634" providerId="ADAL" clId="{C09F0959-DE53-4415-A6FF-3AABDCA34076}" dt="2023-09-15T06:15:12.165" v="762"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C09F0959-DE53-4415-A6FF-3AABDCA34076}" dt="2023-09-07T12:12:23.044" v="316" actId="478"/>
          <ac:graphicFrameMkLst>
            <pc:docMk/>
            <pc:sldMk cId="835482435" sldId="282"/>
            <ac:graphicFrameMk id="6" creationId="{00000000-0000-0000-0000-000000000000}"/>
          </ac:graphicFrameMkLst>
        </pc:graphicFrameChg>
      </pc:sldChg>
      <pc:sldChg chg="addSp delSp modSp mod modNotesTx">
        <pc:chgData name="Michaelsen, Børje" userId="c36523e3-11ed-4011-9a41-1983019c0634" providerId="ADAL" clId="{C09F0959-DE53-4415-A6FF-3AABDCA34076}" dt="2023-09-21T10:37:00.310" v="1068" actId="6549"/>
        <pc:sldMkLst>
          <pc:docMk/>
          <pc:sldMk cId="2431273561" sldId="283"/>
        </pc:sldMkLst>
        <pc:spChg chg="del">
          <ac:chgData name="Michaelsen, Børje" userId="c36523e3-11ed-4011-9a41-1983019c0634" providerId="ADAL" clId="{C09F0959-DE53-4415-A6FF-3AABDCA34076}" dt="2023-09-15T06:15:48.372" v="766" actId="478"/>
          <ac:spMkLst>
            <pc:docMk/>
            <pc:sldMk cId="2431273561" sldId="283"/>
            <ac:spMk id="7" creationId="{A6D52CC4-017C-4342-80C6-B635DE3CFF15}"/>
          </ac:spMkLst>
        </pc:spChg>
        <pc:spChg chg="mod">
          <ac:chgData name="Michaelsen, Børje" userId="c36523e3-11ed-4011-9a41-1983019c0634" providerId="ADAL" clId="{C09F0959-DE53-4415-A6FF-3AABDCA34076}" dt="2023-09-21T10:37:00.310" v="1068" actId="6549"/>
          <ac:spMkLst>
            <pc:docMk/>
            <pc:sldMk cId="2431273561" sldId="283"/>
            <ac:spMk id="12" creationId="{00000000-0000-0000-0000-000000000000}"/>
          </ac:spMkLst>
        </pc:spChg>
        <pc:graphicFrameChg chg="add mod">
          <ac:chgData name="Michaelsen, Børje" userId="c36523e3-11ed-4011-9a41-1983019c0634" providerId="ADAL" clId="{C09F0959-DE53-4415-A6FF-3AABDCA34076}" dt="2023-09-21T10:36:02.394" v="993"/>
          <ac:graphicFrameMkLst>
            <pc:docMk/>
            <pc:sldMk cId="2431273561" sldId="283"/>
            <ac:graphicFrameMk id="2" creationId="{4591FF4A-17C4-A7EC-EF5C-9BE604C3DD8B}"/>
          </ac:graphicFrameMkLst>
        </pc:graphicFrameChg>
        <pc:graphicFrameChg chg="add mod">
          <ac:chgData name="Michaelsen, Børje" userId="c36523e3-11ed-4011-9a41-1983019c0634" providerId="ADAL" clId="{C09F0959-DE53-4415-A6FF-3AABDCA34076}" dt="2023-09-21T10:36:12.420" v="994"/>
          <ac:graphicFrameMkLst>
            <pc:docMk/>
            <pc:sldMk cId="2431273561" sldId="283"/>
            <ac:graphicFrameMk id="3" creationId="{2D56B36B-068F-643B-0144-B40821C0B643}"/>
          </ac:graphicFrameMkLst>
        </pc:graphicFrameChg>
        <pc:graphicFrameChg chg="del mod">
          <ac:chgData name="Michaelsen, Børje" userId="c36523e3-11ed-4011-9a41-1983019c0634" providerId="ADAL" clId="{C09F0959-DE53-4415-A6FF-3AABDCA34076}" dt="2023-09-21T10:35:32.194" v="989" actId="478"/>
          <ac:graphicFrameMkLst>
            <pc:docMk/>
            <pc:sldMk cId="2431273561" sldId="283"/>
            <ac:graphicFrameMk id="10" creationId="{00000000-0000-0000-0000-000000000000}"/>
          </ac:graphicFrameMkLst>
        </pc:graphicFrameChg>
        <pc:graphicFrameChg chg="del mod">
          <ac:chgData name="Michaelsen, Børje" userId="c36523e3-11ed-4011-9a41-1983019c0634" providerId="ADAL" clId="{C09F0959-DE53-4415-A6FF-3AABDCA34076}" dt="2023-09-21T10:35:25.362" v="987" actId="478"/>
          <ac:graphicFrameMkLst>
            <pc:docMk/>
            <pc:sldMk cId="2431273561" sldId="283"/>
            <ac:graphicFrameMk id="11" creationId="{00000000-0000-0000-0000-000000000000}"/>
          </ac:graphicFrameMkLst>
        </pc:graphicFrameChg>
      </pc:sldChg>
      <pc:sldChg chg="addSp delSp modSp mod modNotesTx">
        <pc:chgData name="Michaelsen, Børje" userId="c36523e3-11ed-4011-9a41-1983019c0634" providerId="ADAL" clId="{C09F0959-DE53-4415-A6FF-3AABDCA34076}" dt="2023-09-29T12:52:32.273" v="1271"/>
        <pc:sldMkLst>
          <pc:docMk/>
          <pc:sldMk cId="276701861" sldId="285"/>
        </pc:sldMkLst>
        <pc:spChg chg="ord">
          <ac:chgData name="Michaelsen, Børje" userId="c36523e3-11ed-4011-9a41-1983019c0634" providerId="ADAL" clId="{C09F0959-DE53-4415-A6FF-3AABDCA34076}" dt="2023-09-15T06:30:36.463" v="898"/>
          <ac:spMkLst>
            <pc:docMk/>
            <pc:sldMk cId="276701861" sldId="285"/>
            <ac:spMk id="2" creationId="{00000000-0000-0000-0000-000000000000}"/>
          </ac:spMkLst>
        </pc:spChg>
        <pc:spChg chg="mod ord">
          <ac:chgData name="Michaelsen, Børje" userId="c36523e3-11ed-4011-9a41-1983019c0634" providerId="ADAL" clId="{C09F0959-DE53-4415-A6FF-3AABDCA34076}" dt="2023-09-15T06:30:40.984" v="899"/>
          <ac:spMkLst>
            <pc:docMk/>
            <pc:sldMk cId="276701861" sldId="285"/>
            <ac:spMk id="3" creationId="{00000000-0000-0000-0000-000000000000}"/>
          </ac:spMkLst>
        </pc:spChg>
        <pc:spChg chg="add mod">
          <ac:chgData name="Michaelsen, Børje" userId="c36523e3-11ed-4011-9a41-1983019c0634" providerId="ADAL" clId="{C09F0959-DE53-4415-A6FF-3AABDCA34076}" dt="2023-09-29T12:52:32.273" v="1271"/>
          <ac:spMkLst>
            <pc:docMk/>
            <pc:sldMk cId="276701861" sldId="285"/>
            <ac:spMk id="6" creationId="{1C30C2CD-CE84-F6A3-EBB6-C505D5D2D3CC}"/>
          </ac:spMkLst>
        </pc:spChg>
        <pc:spChg chg="mod ord">
          <ac:chgData name="Michaelsen, Børje" userId="c36523e3-11ed-4011-9a41-1983019c0634" providerId="ADAL" clId="{C09F0959-DE53-4415-A6FF-3AABDCA34076}" dt="2023-09-15T06:30:57.476" v="925"/>
          <ac:spMkLst>
            <pc:docMk/>
            <pc:sldMk cId="276701861" sldId="285"/>
            <ac:spMk id="29" creationId="{00000000-0000-0000-0000-000000000000}"/>
          </ac:spMkLst>
        </pc:spChg>
        <pc:grpChg chg="mod">
          <ac:chgData name="Michaelsen, Børje" userId="c36523e3-11ed-4011-9a41-1983019c0634" providerId="ADAL" clId="{C09F0959-DE53-4415-A6FF-3AABDCA34076}" dt="2023-09-15T06:13:00.593" v="710" actId="962"/>
          <ac:grpSpMkLst>
            <pc:docMk/>
            <pc:sldMk cId="276701861" sldId="285"/>
            <ac:grpSpMk id="31" creationId="{00000000-0000-0000-0000-000000000000}"/>
          </ac:grpSpMkLst>
        </pc:grpChg>
        <pc:picChg chg="del">
          <ac:chgData name="Michaelsen, Børje" userId="c36523e3-11ed-4011-9a41-1983019c0634" providerId="ADAL" clId="{C09F0959-DE53-4415-A6FF-3AABDCA34076}" dt="2023-09-01T09:22:01.605" v="297" actId="478"/>
          <ac:picMkLst>
            <pc:docMk/>
            <pc:sldMk cId="276701861" sldId="285"/>
            <ac:picMk id="6" creationId="{00000000-0000-0000-0000-000000000000}"/>
          </ac:picMkLst>
        </pc:picChg>
        <pc:picChg chg="add mod ord">
          <ac:chgData name="Michaelsen, Børje" userId="c36523e3-11ed-4011-9a41-1983019c0634" providerId="ADAL" clId="{C09F0959-DE53-4415-A6FF-3AABDCA34076}" dt="2023-09-15T06:30:48.976" v="912"/>
          <ac:picMkLst>
            <pc:docMk/>
            <pc:sldMk cId="276701861" sldId="285"/>
            <ac:picMk id="41" creationId="{95540E58-481E-1118-A480-EDED36108EAD}"/>
          </ac:picMkLst>
        </pc:picChg>
        <pc:picChg chg="mod">
          <ac:chgData name="Michaelsen, Børje" userId="c36523e3-11ed-4011-9a41-1983019c0634" providerId="ADAL" clId="{C09F0959-DE53-4415-A6FF-3AABDCA34076}" dt="2023-09-15T06:12:51.935" v="709" actId="962"/>
          <ac:picMkLst>
            <pc:docMk/>
            <pc:sldMk cId="276701861" sldId="285"/>
            <ac:picMk id="2050" creationId="{00000000-0000-0000-0000-000000000000}"/>
          </ac:picMkLst>
        </pc:picChg>
      </pc:sldChg>
      <pc:sldChg chg="addSp delSp modSp mod modNotesTx">
        <pc:chgData name="Michaelsen, Børje" userId="c36523e3-11ed-4011-9a41-1983019c0634" providerId="ADAL" clId="{C09F0959-DE53-4415-A6FF-3AABDCA34076}" dt="2023-09-25T10:07:30.241" v="1214"/>
        <pc:sldMkLst>
          <pc:docMk/>
          <pc:sldMk cId="1461695425" sldId="286"/>
        </pc:sldMkLst>
        <pc:spChg chg="mod">
          <ac:chgData name="Michaelsen, Børje" userId="c36523e3-11ed-4011-9a41-1983019c0634" providerId="ADAL" clId="{C09F0959-DE53-4415-A6FF-3AABDCA34076}" dt="2023-09-25T10:06:35.863" v="1209" actId="20577"/>
          <ac:spMkLst>
            <pc:docMk/>
            <pc:sldMk cId="1461695425" sldId="286"/>
            <ac:spMk id="3" creationId="{0E208661-40B4-4483-9A05-FE473BED7235}"/>
          </ac:spMkLst>
        </pc:spChg>
        <pc:spChg chg="add mod">
          <ac:chgData name="Michaelsen, Børje" userId="c36523e3-11ed-4011-9a41-1983019c0634" providerId="ADAL" clId="{C09F0959-DE53-4415-A6FF-3AABDCA34076}" dt="2023-09-25T10:06:00.784" v="1187"/>
          <ac:spMkLst>
            <pc:docMk/>
            <pc:sldMk cId="1461695425" sldId="286"/>
            <ac:spMk id="6" creationId="{E23BF0FA-516D-E478-495A-23A6540C6F87}"/>
          </ac:spMkLst>
        </pc:spChg>
        <pc:spChg chg="del">
          <ac:chgData name="Michaelsen, Børje" userId="c36523e3-11ed-4011-9a41-1983019c0634" providerId="ADAL" clId="{C09F0959-DE53-4415-A6FF-3AABDCA34076}" dt="2023-09-15T06:15:20.655" v="763" actId="478"/>
          <ac:spMkLst>
            <pc:docMk/>
            <pc:sldMk cId="1461695425" sldId="286"/>
            <ac:spMk id="7" creationId="{A6D52CC4-017C-4342-80C6-B635DE3CFF15}"/>
          </ac:spMkLst>
        </pc:spChg>
        <pc:spChg chg="ord">
          <ac:chgData name="Michaelsen, Børje" userId="c36523e3-11ed-4011-9a41-1983019c0634" providerId="ADAL" clId="{C09F0959-DE53-4415-A6FF-3AABDCA34076}" dt="2023-09-15T06:31:59.472" v="929"/>
          <ac:spMkLst>
            <pc:docMk/>
            <pc:sldMk cId="1461695425" sldId="286"/>
            <ac:spMk id="8" creationId="{00000000-0000-0000-0000-000000000000}"/>
          </ac:spMkLst>
        </pc:spChg>
        <pc:graphicFrameChg chg="del">
          <ac:chgData name="Michaelsen, Børje" userId="c36523e3-11ed-4011-9a41-1983019c0634" providerId="ADAL" clId="{C09F0959-DE53-4415-A6FF-3AABDCA34076}" dt="2023-09-13T14:03:40.294" v="679" actId="478"/>
          <ac:graphicFrameMkLst>
            <pc:docMk/>
            <pc:sldMk cId="1461695425" sldId="286"/>
            <ac:graphicFrameMk id="4" creationId="{00000000-0000-0000-0000-000000000000}"/>
          </ac:graphicFrameMkLst>
        </pc:graphicFrameChg>
        <pc:graphicFrameChg chg="add mod">
          <ac:chgData name="Michaelsen, Børje" userId="c36523e3-11ed-4011-9a41-1983019c0634" providerId="ADAL" clId="{C09F0959-DE53-4415-A6FF-3AABDCA34076}" dt="2023-09-25T10:07:14.781" v="1213"/>
          <ac:graphicFrameMkLst>
            <pc:docMk/>
            <pc:sldMk cId="1461695425" sldId="286"/>
            <ac:graphicFrameMk id="4" creationId="{18197FB1-9372-F1DC-4225-665AF0196003}"/>
          </ac:graphicFrameMkLst>
        </pc:graphicFrameChg>
        <pc:graphicFrameChg chg="add mod ord modGraphic">
          <ac:chgData name="Michaelsen, Børje" userId="c36523e3-11ed-4011-9a41-1983019c0634" providerId="ADAL" clId="{C09F0959-DE53-4415-A6FF-3AABDCA34076}" dt="2023-09-25T10:06:05.721" v="1188" actId="1076"/>
          <ac:graphicFrameMkLst>
            <pc:docMk/>
            <pc:sldMk cId="1461695425" sldId="286"/>
            <ac:graphicFrameMk id="5" creationId="{232D4652-DAC6-490C-9449-AF3EAA92A406}"/>
          </ac:graphicFrameMkLst>
        </pc:graphicFrameChg>
        <pc:graphicFrameChg chg="del mod">
          <ac:chgData name="Michaelsen, Børje" userId="c36523e3-11ed-4011-9a41-1983019c0634" providerId="ADAL" clId="{C09F0959-DE53-4415-A6FF-3AABDCA34076}" dt="2023-09-25T10:05:27.460" v="1182" actId="478"/>
          <ac:graphicFrameMkLst>
            <pc:docMk/>
            <pc:sldMk cId="1461695425" sldId="286"/>
            <ac:graphicFrameMk id="10" creationId="{00000000-0000-0000-0000-000000000000}"/>
          </ac:graphicFrameMkLst>
        </pc:graphicFrameChg>
      </pc:sldChg>
      <pc:sldChg chg="addSp delSp modSp mod">
        <pc:chgData name="Michaelsen, Børje" userId="c36523e3-11ed-4011-9a41-1983019c0634" providerId="ADAL" clId="{C09F0959-DE53-4415-A6FF-3AABDCA34076}" dt="2023-09-22T07:39:32.049" v="1118" actId="962"/>
        <pc:sldMkLst>
          <pc:docMk/>
          <pc:sldMk cId="2154520298" sldId="287"/>
        </pc:sldMkLst>
        <pc:spChg chg="mod">
          <ac:chgData name="Michaelsen, Børje" userId="c36523e3-11ed-4011-9a41-1983019c0634" providerId="ADAL" clId="{C09F0959-DE53-4415-A6FF-3AABDCA34076}" dt="2023-09-22T07:36:59.205" v="1111" actId="20577"/>
          <ac:spMkLst>
            <pc:docMk/>
            <pc:sldMk cId="2154520298" sldId="287"/>
            <ac:spMk id="10" creationId="{00000000-0000-0000-0000-000000000000}"/>
          </ac:spMkLst>
        </pc:spChg>
        <pc:picChg chg="del">
          <ac:chgData name="Michaelsen, Børje" userId="c36523e3-11ed-4011-9a41-1983019c0634" providerId="ADAL" clId="{C09F0959-DE53-4415-A6FF-3AABDCA34076}" dt="2023-09-22T07:38:56.014" v="1112" actId="478"/>
          <ac:picMkLst>
            <pc:docMk/>
            <pc:sldMk cId="2154520298" sldId="287"/>
            <ac:picMk id="4" creationId="{0BAFA7FA-889B-C04A-0AC7-74432ADF39FB}"/>
          </ac:picMkLst>
        </pc:picChg>
        <pc:picChg chg="add mod ord">
          <ac:chgData name="Michaelsen, Børje" userId="c36523e3-11ed-4011-9a41-1983019c0634" providerId="ADAL" clId="{C09F0959-DE53-4415-A6FF-3AABDCA34076}" dt="2023-09-22T07:39:32.049" v="1118" actId="962"/>
          <ac:picMkLst>
            <pc:docMk/>
            <pc:sldMk cId="2154520298" sldId="287"/>
            <ac:picMk id="5" creationId="{C7CD01EC-754C-7EA7-4AF8-3EED316A1C7F}"/>
          </ac:picMkLst>
        </pc:picChg>
      </pc:sldChg>
      <pc:sldChg chg="addSp delSp modSp mod">
        <pc:chgData name="Michaelsen, Børje" userId="c36523e3-11ed-4011-9a41-1983019c0634" providerId="ADAL" clId="{C09F0959-DE53-4415-A6FF-3AABDCA34076}" dt="2023-09-29T12:53:03.976" v="1273"/>
        <pc:sldMkLst>
          <pc:docMk/>
          <pc:sldMk cId="1452350865" sldId="288"/>
        </pc:sldMkLst>
        <pc:spChg chg="add mod">
          <ac:chgData name="Michaelsen, Børje" userId="c36523e3-11ed-4011-9a41-1983019c0634" providerId="ADAL" clId="{C09F0959-DE53-4415-A6FF-3AABDCA34076}" dt="2023-09-29T12:53:03.976" v="1273"/>
          <ac:spMkLst>
            <pc:docMk/>
            <pc:sldMk cId="1452350865" sldId="288"/>
            <ac:spMk id="7" creationId="{EF04C9C3-DFAE-8142-B3AB-1EA5B9F10CB2}"/>
          </ac:spMkLst>
        </pc:spChg>
        <pc:graphicFrameChg chg="add mod">
          <ac:chgData name="Michaelsen, Børje" userId="c36523e3-11ed-4011-9a41-1983019c0634" providerId="ADAL" clId="{C09F0959-DE53-4415-A6FF-3AABDCA34076}" dt="2023-09-15T06:21:00.453" v="794" actId="962"/>
          <ac:graphicFrameMkLst>
            <pc:docMk/>
            <pc:sldMk cId="1452350865" sldId="288"/>
            <ac:graphicFrameMk id="4" creationId="{00000000-0008-0000-0200-000002000000}"/>
          </ac:graphicFrameMkLst>
        </pc:graphicFrameChg>
        <pc:graphicFrameChg chg="add mod">
          <ac:chgData name="Michaelsen, Børje" userId="c36523e3-11ed-4011-9a41-1983019c0634" providerId="ADAL" clId="{C09F0959-DE53-4415-A6FF-3AABDCA34076}" dt="2023-09-15T06:33:43.798" v="944"/>
          <ac:graphicFrameMkLst>
            <pc:docMk/>
            <pc:sldMk cId="1452350865" sldId="288"/>
            <ac:graphicFrameMk id="5" creationId="{00000000-0008-0000-0000-000002000000}"/>
          </ac:graphicFrameMkLst>
        </pc:graphicFrameChg>
        <pc:graphicFrameChg chg="add mod">
          <ac:chgData name="Michaelsen, Børje" userId="c36523e3-11ed-4011-9a41-1983019c0634" providerId="ADAL" clId="{C09F0959-DE53-4415-A6FF-3AABDCA34076}" dt="2023-09-15T06:33:40.726" v="943"/>
          <ac:graphicFrameMkLst>
            <pc:docMk/>
            <pc:sldMk cId="1452350865" sldId="288"/>
            <ac:graphicFrameMk id="6" creationId="{00000000-0008-0000-0000-000002000000}"/>
          </ac:graphicFrameMkLst>
        </pc:graphicFrameChg>
        <pc:graphicFrameChg chg="del">
          <ac:chgData name="Michaelsen, Børje" userId="c36523e3-11ed-4011-9a41-1983019c0634" providerId="ADAL" clId="{C09F0959-DE53-4415-A6FF-3AABDCA34076}" dt="2023-09-11T10:31:32.714" v="570" actId="478"/>
          <ac:graphicFrameMkLst>
            <pc:docMk/>
            <pc:sldMk cId="1452350865" sldId="288"/>
            <ac:graphicFrameMk id="7" creationId="{00000000-0000-0000-0000-000000000000}"/>
          </ac:graphicFrameMkLst>
        </pc:graphicFrameChg>
        <pc:graphicFrameChg chg="del">
          <ac:chgData name="Michaelsen, Børje" userId="c36523e3-11ed-4011-9a41-1983019c0634" providerId="ADAL" clId="{C09F0959-DE53-4415-A6FF-3AABDCA34076}" dt="2023-09-11T10:32:25.115" v="580" actId="478"/>
          <ac:graphicFrameMkLst>
            <pc:docMk/>
            <pc:sldMk cId="1452350865" sldId="288"/>
            <ac:graphicFrameMk id="8" creationId="{00000000-0000-0000-0000-000000000000}"/>
          </ac:graphicFrameMkLst>
        </pc:graphicFrameChg>
        <pc:graphicFrameChg chg="del">
          <ac:chgData name="Michaelsen, Børje" userId="c36523e3-11ed-4011-9a41-1983019c0634" providerId="ADAL" clId="{C09F0959-DE53-4415-A6FF-3AABDCA34076}" dt="2023-09-11T11:10:26.606" v="602" actId="478"/>
          <ac:graphicFrameMkLst>
            <pc:docMk/>
            <pc:sldMk cId="1452350865" sldId="288"/>
            <ac:graphicFrameMk id="10" creationId="{00000000-0000-0000-0000-000000000000}"/>
          </ac:graphicFrameMkLst>
        </pc:graphicFrameChg>
      </pc:sldChg>
      <pc:sldChg chg="modSp del mod">
        <pc:chgData name="Michaelsen, Børje" userId="c36523e3-11ed-4011-9a41-1983019c0634" providerId="ADAL" clId="{C09F0959-DE53-4415-A6FF-3AABDCA34076}" dt="2023-10-10T07:59:36.170" v="1308" actId="47"/>
        <pc:sldMkLst>
          <pc:docMk/>
          <pc:sldMk cId="1942839911" sldId="289"/>
        </pc:sldMkLst>
        <pc:spChg chg="ord">
          <ac:chgData name="Michaelsen, Børje" userId="c36523e3-11ed-4011-9a41-1983019c0634" providerId="ADAL" clId="{C09F0959-DE53-4415-A6FF-3AABDCA34076}" dt="2023-09-15T06:36:42.880" v="983"/>
          <ac:spMkLst>
            <pc:docMk/>
            <pc:sldMk cId="1942839911" sldId="289"/>
            <ac:spMk id="7" creationId="{00000000-0000-0000-0000-000000000000}"/>
          </ac:spMkLst>
        </pc:spChg>
        <pc:graphicFrameChg chg="mod">
          <ac:chgData name="Michaelsen, Børje" userId="c36523e3-11ed-4011-9a41-1983019c0634" providerId="ADAL" clId="{C09F0959-DE53-4415-A6FF-3AABDCA34076}" dt="2023-09-15T06:36:39.189" v="981"/>
          <ac:graphicFrameMkLst>
            <pc:docMk/>
            <pc:sldMk cId="1942839911" sldId="289"/>
            <ac:graphicFrameMk id="9" creationId="{00000000-0008-0000-0200-000002000000}"/>
          </ac:graphicFrameMkLst>
        </pc:graphicFrameChg>
        <pc:graphicFrameChg chg="ord modGraphic">
          <ac:chgData name="Michaelsen, Børje" userId="c36523e3-11ed-4011-9a41-1983019c0634" providerId="ADAL" clId="{C09F0959-DE53-4415-A6FF-3AABDCA34076}" dt="2023-09-15T06:36:47.010" v="985"/>
          <ac:graphicFrameMkLst>
            <pc:docMk/>
            <pc:sldMk cId="1942839911" sldId="289"/>
            <ac:graphicFrameMk id="10" creationId="{00000000-0000-0000-0000-000000000000}"/>
          </ac:graphicFrameMkLst>
        </pc:graphicFrameChg>
        <pc:picChg chg="mod">
          <ac:chgData name="Michaelsen, Børje" userId="c36523e3-11ed-4011-9a41-1983019c0634" providerId="ADAL" clId="{C09F0959-DE53-4415-A6FF-3AABDCA34076}" dt="2023-09-15T06:24:06.406" v="838" actId="962"/>
          <ac:picMkLst>
            <pc:docMk/>
            <pc:sldMk cId="1942839911" sldId="289"/>
            <ac:picMk id="5" creationId="{00000000-0000-0000-0000-000000000000}"/>
          </ac:picMkLst>
        </pc:picChg>
      </pc:sldChg>
      <pc:sldChg chg="addSp delSp modSp mod">
        <pc:chgData name="Michaelsen, Børje" userId="c36523e3-11ed-4011-9a41-1983019c0634" providerId="ADAL" clId="{C09F0959-DE53-4415-A6FF-3AABDCA34076}" dt="2023-09-22T09:29:02.871" v="1178" actId="962"/>
        <pc:sldMkLst>
          <pc:docMk/>
          <pc:sldMk cId="2754367209" sldId="291"/>
        </pc:sldMkLst>
        <pc:spChg chg="mod">
          <ac:chgData name="Michaelsen, Børje" userId="c36523e3-11ed-4011-9a41-1983019c0634" providerId="ADAL" clId="{C09F0959-DE53-4415-A6FF-3AABDCA34076}" dt="2023-09-15T06:29:29.453" v="892" actId="1076"/>
          <ac:spMkLst>
            <pc:docMk/>
            <pc:sldMk cId="2754367209" sldId="291"/>
            <ac:spMk id="2" creationId="{00000000-0000-0000-0000-000000000000}"/>
          </ac:spMkLst>
        </pc:spChg>
        <pc:spChg chg="add mod">
          <ac:chgData name="Michaelsen, Børje" userId="c36523e3-11ed-4011-9a41-1983019c0634" providerId="ADAL" clId="{C09F0959-DE53-4415-A6FF-3AABDCA34076}" dt="2023-09-08T10:52:32.952" v="569" actId="1036"/>
          <ac:spMkLst>
            <pc:docMk/>
            <pc:sldMk cId="2754367209" sldId="291"/>
            <ac:spMk id="5" creationId="{D426BEE4-AE0F-AA1B-BB54-5C18F6E441E8}"/>
          </ac:spMkLst>
        </pc:spChg>
        <pc:spChg chg="add mod">
          <ac:chgData name="Michaelsen, Børje" userId="c36523e3-11ed-4011-9a41-1983019c0634" providerId="ADAL" clId="{C09F0959-DE53-4415-A6FF-3AABDCA34076}" dt="2023-09-15T06:29:44.349" v="896"/>
          <ac:spMkLst>
            <pc:docMk/>
            <pc:sldMk cId="2754367209" sldId="291"/>
            <ac:spMk id="6" creationId="{64A48057-3651-529C-8A7B-A62677662244}"/>
          </ac:spMkLst>
        </pc:spChg>
        <pc:spChg chg="mod">
          <ac:chgData name="Michaelsen, Børje" userId="c36523e3-11ed-4011-9a41-1983019c0634" providerId="ADAL" clId="{C09F0959-DE53-4415-A6FF-3AABDCA34076}" dt="2023-09-08T10:51:29.657" v="516" actId="20577"/>
          <ac:spMkLst>
            <pc:docMk/>
            <pc:sldMk cId="2754367209" sldId="291"/>
            <ac:spMk id="7" creationId="{00000000-0000-0000-0000-000000000000}"/>
          </ac:spMkLst>
        </pc:spChg>
        <pc:spChg chg="mod">
          <ac:chgData name="Michaelsen, Børje" userId="c36523e3-11ed-4011-9a41-1983019c0634" providerId="ADAL" clId="{C09F0959-DE53-4415-A6FF-3AABDCA34076}" dt="2023-09-08T10:51:49.712" v="518" actId="20577"/>
          <ac:spMkLst>
            <pc:docMk/>
            <pc:sldMk cId="2754367209" sldId="291"/>
            <ac:spMk id="18" creationId="{00000000-0000-0000-0000-000000000000}"/>
          </ac:spMkLst>
        </pc:spChg>
        <pc:graphicFrameChg chg="add mod">
          <ac:chgData name="Michaelsen, Børje" userId="c36523e3-11ed-4011-9a41-1983019c0634" providerId="ADAL" clId="{C09F0959-DE53-4415-A6FF-3AABDCA34076}" dt="2023-09-15T06:29:38.518" v="893"/>
          <ac:graphicFrameMkLst>
            <pc:docMk/>
            <pc:sldMk cId="2754367209" sldId="291"/>
            <ac:graphicFrameMk id="3" creationId="{00000000-0008-0000-0100-000002000000}"/>
          </ac:graphicFrameMkLst>
        </pc:graphicFrameChg>
        <pc:graphicFrameChg chg="add mod">
          <ac:chgData name="Michaelsen, Børje" userId="c36523e3-11ed-4011-9a41-1983019c0634" providerId="ADAL" clId="{C09F0959-DE53-4415-A6FF-3AABDCA34076}" dt="2023-09-22T09:29:02.871" v="1178" actId="962"/>
          <ac:graphicFrameMkLst>
            <pc:docMk/>
            <pc:sldMk cId="2754367209" sldId="291"/>
            <ac:graphicFrameMk id="4" creationId="{00000000-0008-0000-0300-000003000000}"/>
          </ac:graphicFrameMkLst>
        </pc:graphicFrameChg>
        <pc:graphicFrameChg chg="del">
          <ac:chgData name="Michaelsen, Børje" userId="c36523e3-11ed-4011-9a41-1983019c0634" providerId="ADAL" clId="{C09F0959-DE53-4415-A6FF-3AABDCA34076}" dt="2023-09-08T10:50:15.564" v="498" actId="478"/>
          <ac:graphicFrameMkLst>
            <pc:docMk/>
            <pc:sldMk cId="2754367209" sldId="291"/>
            <ac:graphicFrameMk id="10" creationId="{00000000-0000-0000-0000-000000000000}"/>
          </ac:graphicFrameMkLst>
        </pc:graphicFrameChg>
        <pc:graphicFrameChg chg="del">
          <ac:chgData name="Michaelsen, Børje" userId="c36523e3-11ed-4011-9a41-1983019c0634" providerId="ADAL" clId="{C09F0959-DE53-4415-A6FF-3AABDCA34076}" dt="2023-09-08T10:51:52.514" v="519" actId="478"/>
          <ac:graphicFrameMkLst>
            <pc:docMk/>
            <pc:sldMk cId="2754367209" sldId="291"/>
            <ac:graphicFrameMk id="11" creationId="{00000000-0000-0000-0000-000000000000}"/>
          </ac:graphicFrameMkLst>
        </pc:graphicFrameChg>
      </pc:sldChg>
      <pc:sldChg chg="addSp delSp modSp add mod modNotesTx">
        <pc:chgData name="Michaelsen, Børje" userId="c36523e3-11ed-4011-9a41-1983019c0634" providerId="ADAL" clId="{C09F0959-DE53-4415-A6FF-3AABDCA34076}" dt="2023-09-15T06:36:19.901" v="977"/>
        <pc:sldMkLst>
          <pc:docMk/>
          <pc:sldMk cId="559240798" sldId="1093"/>
        </pc:sldMkLst>
        <pc:spChg chg="del">
          <ac:chgData name="Michaelsen, Børje" userId="c36523e3-11ed-4011-9a41-1983019c0634" providerId="ADAL" clId="{C09F0959-DE53-4415-A6FF-3AABDCA34076}" dt="2023-09-15T06:24:52.132" v="844" actId="478"/>
          <ac:spMkLst>
            <pc:docMk/>
            <pc:sldMk cId="559240798" sldId="1093"/>
            <ac:spMk id="2" creationId="{A9CA4F69-0A00-457E-97C8-8D999E84DC62}"/>
          </ac:spMkLst>
        </pc:spChg>
        <pc:spChg chg="del">
          <ac:chgData name="Michaelsen, Børje" userId="c36523e3-11ed-4011-9a41-1983019c0634" providerId="ADAL" clId="{C09F0959-DE53-4415-A6FF-3AABDCA34076}" dt="2023-09-15T06:35:27.590" v="959" actId="478"/>
          <ac:spMkLst>
            <pc:docMk/>
            <pc:sldMk cId="559240798" sldId="1093"/>
            <ac:spMk id="3" creationId="{3C75413D-B741-4BCE-8D4A-86EFA4899773}"/>
          </ac:spMkLst>
        </pc:spChg>
        <pc:spChg chg="mod ord">
          <ac:chgData name="Michaelsen, Børje" userId="c36523e3-11ed-4011-9a41-1983019c0634" providerId="ADAL" clId="{C09F0959-DE53-4415-A6FF-3AABDCA34076}" dt="2023-09-15T06:35:03.696" v="953"/>
          <ac:spMkLst>
            <pc:docMk/>
            <pc:sldMk cId="559240798" sldId="1093"/>
            <ac:spMk id="6" creationId="{E6AD9810-77AD-40A7-B695-CF94C0980126}"/>
          </ac:spMkLst>
        </pc:spChg>
        <pc:spChg chg="ord">
          <ac:chgData name="Michaelsen, Børje" userId="c36523e3-11ed-4011-9a41-1983019c0634" providerId="ADAL" clId="{C09F0959-DE53-4415-A6FF-3AABDCA34076}" dt="2023-09-15T06:36:19.901" v="977"/>
          <ac:spMkLst>
            <pc:docMk/>
            <pc:sldMk cId="559240798" sldId="1093"/>
            <ac:spMk id="10" creationId="{8B338CC7-BC1C-4B77-B410-1E0ACF9F090E}"/>
          </ac:spMkLst>
        </pc:spChg>
        <pc:spChg chg="ord">
          <ac:chgData name="Michaelsen, Børje" userId="c36523e3-11ed-4011-9a41-1983019c0634" providerId="ADAL" clId="{C09F0959-DE53-4415-A6FF-3AABDCA34076}" dt="2023-09-15T06:35:58.887" v="969"/>
          <ac:spMkLst>
            <pc:docMk/>
            <pc:sldMk cId="559240798" sldId="1093"/>
            <ac:spMk id="11" creationId="{513F4438-2141-4D3B-8A0D-6AB4BADF781A}"/>
          </ac:spMkLst>
        </pc:spChg>
        <pc:spChg chg="ord">
          <ac:chgData name="Michaelsen, Børje" userId="c36523e3-11ed-4011-9a41-1983019c0634" providerId="ADAL" clId="{C09F0959-DE53-4415-A6FF-3AABDCA34076}" dt="2023-09-15T06:35:50.814" v="964"/>
          <ac:spMkLst>
            <pc:docMk/>
            <pc:sldMk cId="559240798" sldId="1093"/>
            <ac:spMk id="13" creationId="{0CE86C2E-3F6D-47F7-BCB9-A448CABB2558}"/>
          </ac:spMkLst>
        </pc:spChg>
        <pc:picChg chg="add del ord">
          <ac:chgData name="Michaelsen, Børje" userId="c36523e3-11ed-4011-9a41-1983019c0634" providerId="ADAL" clId="{C09F0959-DE53-4415-A6FF-3AABDCA34076}" dt="2023-09-15T06:35:20.230" v="958" actId="478"/>
          <ac:picMkLst>
            <pc:docMk/>
            <pc:sldMk cId="559240798" sldId="1093"/>
            <ac:picMk id="5" creationId="{ED8D46D5-65B2-4C20-A99F-362A277E9657}"/>
          </ac:picMkLst>
        </pc:picChg>
        <pc:picChg chg="mod ord">
          <ac:chgData name="Michaelsen, Børje" userId="c36523e3-11ed-4011-9a41-1983019c0634" providerId="ADAL" clId="{C09F0959-DE53-4415-A6FF-3AABDCA34076}" dt="2023-09-15T06:35:12.511" v="956"/>
          <ac:picMkLst>
            <pc:docMk/>
            <pc:sldMk cId="559240798" sldId="1093"/>
            <ac:picMk id="14" creationId="{97DEA426-BEF1-B608-0500-CAFDCC0389BB}"/>
          </ac:picMkLst>
        </pc:picChg>
        <pc:picChg chg="mod ord">
          <ac:chgData name="Michaelsen, Børje" userId="c36523e3-11ed-4011-9a41-1983019c0634" providerId="ADAL" clId="{C09F0959-DE53-4415-A6FF-3AABDCA34076}" dt="2023-09-15T06:35:46.549" v="961"/>
          <ac:picMkLst>
            <pc:docMk/>
            <pc:sldMk cId="559240798" sldId="1093"/>
            <ac:picMk id="15" creationId="{0528C2B5-0663-109D-196E-C3B688AACE91}"/>
          </ac:picMkLst>
        </pc:picChg>
        <pc:picChg chg="mod ord">
          <ac:chgData name="Michaelsen, Børje" userId="c36523e3-11ed-4011-9a41-1983019c0634" providerId="ADAL" clId="{C09F0959-DE53-4415-A6FF-3AABDCA34076}" dt="2023-09-15T06:36:04.670" v="972"/>
          <ac:picMkLst>
            <pc:docMk/>
            <pc:sldMk cId="559240798" sldId="1093"/>
            <ac:picMk id="16" creationId="{55C72458-6BFA-DD44-ED90-F378ECF1E5A2}"/>
          </ac:picMkLst>
        </pc:picChg>
        <pc:picChg chg="mod ord">
          <ac:chgData name="Michaelsen, Børje" userId="c36523e3-11ed-4011-9a41-1983019c0634" providerId="ADAL" clId="{C09F0959-DE53-4415-A6FF-3AABDCA34076}" dt="2023-09-15T06:35:55.517" v="968"/>
          <ac:picMkLst>
            <pc:docMk/>
            <pc:sldMk cId="559240798" sldId="1093"/>
            <ac:picMk id="17" creationId="{9476F1A9-63F1-A80B-F41A-0682C851953E}"/>
          </ac:picMkLst>
        </pc:picChg>
      </pc:sldChg>
      <pc:sldChg chg="addSp delSp modSp mod">
        <pc:chgData name="Michaelsen, Børje" userId="c36523e3-11ed-4011-9a41-1983019c0634" providerId="ADAL" clId="{C09F0959-DE53-4415-A6FF-3AABDCA34076}" dt="2023-09-29T12:53:39.248" v="1276" actId="962"/>
        <pc:sldMkLst>
          <pc:docMk/>
          <pc:sldMk cId="2611775227" sldId="1095"/>
        </pc:sldMkLst>
        <pc:spChg chg="mod">
          <ac:chgData name="Michaelsen, Børje" userId="c36523e3-11ed-4011-9a41-1983019c0634" providerId="ADAL" clId="{C09F0959-DE53-4415-A6FF-3AABDCA34076}" dt="2023-09-26T07:39:27.197" v="1247" actId="20577"/>
          <ac:spMkLst>
            <pc:docMk/>
            <pc:sldMk cId="2611775227" sldId="1095"/>
            <ac:spMk id="4" creationId="{5E03F8CB-2FC6-6289-5575-EDBBBBB03428}"/>
          </ac:spMkLst>
        </pc:spChg>
        <pc:picChg chg="del">
          <ac:chgData name="Michaelsen, Børje" userId="c36523e3-11ed-4011-9a41-1983019c0634" providerId="ADAL" clId="{C09F0959-DE53-4415-A6FF-3AABDCA34076}" dt="2023-09-26T07:38:18.026" v="1215" actId="478"/>
          <ac:picMkLst>
            <pc:docMk/>
            <pc:sldMk cId="2611775227" sldId="1095"/>
            <ac:picMk id="5" creationId="{8FD902E4-DF3C-27ED-02C8-4A3F73E439EC}"/>
          </ac:picMkLst>
        </pc:picChg>
        <pc:picChg chg="add mod">
          <ac:chgData name="Michaelsen, Børje" userId="c36523e3-11ed-4011-9a41-1983019c0634" providerId="ADAL" clId="{C09F0959-DE53-4415-A6FF-3AABDCA34076}" dt="2023-09-29T12:53:39.248" v="1276" actId="962"/>
          <ac:picMkLst>
            <pc:docMk/>
            <pc:sldMk cId="2611775227" sldId="1095"/>
            <ac:picMk id="6" creationId="{DE320CB5-D553-9769-2DCE-51346DDB9137}"/>
          </ac:picMkLst>
        </pc:picChg>
      </pc:sldChg>
      <pc:sldChg chg="addSp delSp modSp add mod">
        <pc:chgData name="Michaelsen, Børje" userId="c36523e3-11ed-4011-9a41-1983019c0634" providerId="ADAL" clId="{C09F0959-DE53-4415-A6FF-3AABDCA34076}" dt="2023-10-10T08:03:01.035" v="1359" actId="13244"/>
        <pc:sldMkLst>
          <pc:docMk/>
          <pc:sldMk cId="1610994730" sldId="1096"/>
        </pc:sldMkLst>
        <pc:spChg chg="mod">
          <ac:chgData name="Michaelsen, Børje" userId="c36523e3-11ed-4011-9a41-1983019c0634" providerId="ADAL" clId="{C09F0959-DE53-4415-A6FF-3AABDCA34076}" dt="2023-10-10T07:58:22.580" v="1304" actId="20577"/>
          <ac:spMkLst>
            <pc:docMk/>
            <pc:sldMk cId="1610994730" sldId="1096"/>
            <ac:spMk id="7" creationId="{00000000-0000-0000-0000-000000000000}"/>
          </ac:spMkLst>
        </pc:spChg>
        <pc:spChg chg="mod">
          <ac:chgData name="Michaelsen, Børje" userId="c36523e3-11ed-4011-9a41-1983019c0634" providerId="ADAL" clId="{C09F0959-DE53-4415-A6FF-3AABDCA34076}" dt="2023-10-10T08:02:13.263" v="1356" actId="20577"/>
          <ac:spMkLst>
            <pc:docMk/>
            <pc:sldMk cId="1610994730" sldId="1096"/>
            <ac:spMk id="16" creationId="{01B63842-A613-4DE2-23CF-65894B874DE1}"/>
          </ac:spMkLst>
        </pc:spChg>
        <pc:graphicFrameChg chg="mod">
          <ac:chgData name="Michaelsen, Børje" userId="c36523e3-11ed-4011-9a41-1983019c0634" providerId="ADAL" clId="{C09F0959-DE53-4415-A6FF-3AABDCA34076}" dt="2023-10-10T08:00:34.701" v="1313" actId="14100"/>
          <ac:graphicFrameMkLst>
            <pc:docMk/>
            <pc:sldMk cId="1610994730" sldId="1096"/>
            <ac:graphicFrameMk id="12" creationId="{02F3DED4-52B2-ED4A-F002-268A294A1591}"/>
          </ac:graphicFrameMkLst>
        </pc:graphicFrameChg>
        <pc:picChg chg="del">
          <ac:chgData name="Michaelsen, Børje" userId="c36523e3-11ed-4011-9a41-1983019c0634" providerId="ADAL" clId="{C09F0959-DE53-4415-A6FF-3AABDCA34076}" dt="2023-10-10T08:00:16.189" v="1309" actId="478"/>
          <ac:picMkLst>
            <pc:docMk/>
            <pc:sldMk cId="1610994730" sldId="1096"/>
            <ac:picMk id="4" creationId="{F6835613-0859-555F-1993-ED905A26FCBC}"/>
          </ac:picMkLst>
        </pc:picChg>
        <pc:picChg chg="add mod ord">
          <ac:chgData name="Michaelsen, Børje" userId="c36523e3-11ed-4011-9a41-1983019c0634" providerId="ADAL" clId="{C09F0959-DE53-4415-A6FF-3AABDCA34076}" dt="2023-10-10T08:03:01.035" v="1359" actId="13244"/>
          <ac:picMkLst>
            <pc:docMk/>
            <pc:sldMk cId="1610994730" sldId="1096"/>
            <ac:picMk id="5" creationId="{5D22F89B-9D23-30B7-C681-79557E90A453}"/>
          </ac:picMkLst>
        </pc:picChg>
      </pc:sldChg>
    </pc:docChg>
  </pc:docChgLst>
  <pc:docChgLst>
    <pc:chgData name="Michaelsen, Børje" userId="c36523e3-11ed-4011-9a41-1983019c0634" providerId="ADAL" clId="{399FC8A4-588F-4B79-B395-F65BD12FEE60}"/>
    <pc:docChg chg="custSel modSld">
      <pc:chgData name="Michaelsen, Børje" userId="c36523e3-11ed-4011-9a41-1983019c0634" providerId="ADAL" clId="{399FC8A4-588F-4B79-B395-F65BD12FEE60}" dt="2024-11-11T09:36:45.355" v="123" actId="20577"/>
      <pc:docMkLst>
        <pc:docMk/>
      </pc:docMkLst>
      <pc:sldChg chg="addSp delSp modSp mod">
        <pc:chgData name="Michaelsen, Børje" userId="c36523e3-11ed-4011-9a41-1983019c0634" providerId="ADAL" clId="{399FC8A4-588F-4B79-B395-F65BD12FEE60}" dt="2024-10-29T19:15:47.890" v="16" actId="14100"/>
        <pc:sldMkLst>
          <pc:docMk/>
          <pc:sldMk cId="3237931907" sldId="263"/>
        </pc:sldMkLst>
        <pc:graphicFrameChg chg="del">
          <ac:chgData name="Michaelsen, Børje" userId="c36523e3-11ed-4011-9a41-1983019c0634" providerId="ADAL" clId="{399FC8A4-588F-4B79-B395-F65BD12FEE60}" dt="2024-10-29T19:15:08.808" v="10" actId="478"/>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399FC8A4-588F-4B79-B395-F65BD12FEE60}" dt="2024-10-29T19:15:15.144" v="12"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399FC8A4-588F-4B79-B395-F65BD12FEE60}" dt="2024-10-29T19:15:47.890" v="16" actId="14100"/>
          <ac:graphicFrameMkLst>
            <pc:docMk/>
            <pc:sldMk cId="3237931907" sldId="263"/>
            <ac:graphicFrameMk id="5" creationId="{E5C71C2E-AF53-CAD5-0770-CF80592B48C1}"/>
          </ac:graphicFrameMkLst>
        </pc:graphicFrameChg>
        <pc:graphicFrameChg chg="del">
          <ac:chgData name="Michaelsen, Børje" userId="c36523e3-11ed-4011-9a41-1983019c0634" providerId="ADAL" clId="{399FC8A4-588F-4B79-B395-F65BD12FEE60}" dt="2024-10-29T19:15:28.810" v="13" actId="478"/>
          <ac:graphicFrameMkLst>
            <pc:docMk/>
            <pc:sldMk cId="3237931907" sldId="263"/>
            <ac:graphicFrameMk id="7" creationId="{E5C71C2E-AF53-CAD5-0770-CF80592B48C1}"/>
          </ac:graphicFrameMkLst>
        </pc:graphicFrameChg>
      </pc:sldChg>
      <pc:sldChg chg="addSp delSp modSp mod">
        <pc:chgData name="Michaelsen, Børje" userId="c36523e3-11ed-4011-9a41-1983019c0634" providerId="ADAL" clId="{399FC8A4-588F-4B79-B395-F65BD12FEE60}" dt="2024-10-29T19:19:08.412" v="24" actId="14100"/>
        <pc:sldMkLst>
          <pc:docMk/>
          <pc:sldMk cId="4110371661" sldId="275"/>
        </pc:sldMkLst>
        <pc:graphicFrameChg chg="add mod">
          <ac:chgData name="Michaelsen, Børje" userId="c36523e3-11ed-4011-9a41-1983019c0634" providerId="ADAL" clId="{399FC8A4-588F-4B79-B395-F65BD12FEE60}" dt="2024-10-29T19:19:08.412" v="24"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399FC8A4-588F-4B79-B395-F65BD12FEE60}" dt="2024-10-29T19:19:00.425" v="21"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399FC8A4-588F-4B79-B395-F65BD12FEE60}" dt="2024-10-29T19:20:00.990" v="29"/>
        <pc:sldMkLst>
          <pc:docMk/>
          <pc:sldMk cId="2721633966" sldId="277"/>
        </pc:sldMkLst>
        <pc:graphicFrameChg chg="add mod">
          <ac:chgData name="Michaelsen, Børje" userId="c36523e3-11ed-4011-9a41-1983019c0634" providerId="ADAL" clId="{399FC8A4-588F-4B79-B395-F65BD12FEE60}" dt="2024-10-29T19:20:00.990" v="29"/>
          <ac:graphicFrameMkLst>
            <pc:docMk/>
            <pc:sldMk cId="2721633966" sldId="277"/>
            <ac:graphicFrameMk id="5" creationId="{1E871170-F82D-1EDA-BE6F-558892AFB706}"/>
          </ac:graphicFrameMkLst>
        </pc:graphicFrameChg>
        <pc:graphicFrameChg chg="del">
          <ac:chgData name="Michaelsen, Børje" userId="c36523e3-11ed-4011-9a41-1983019c0634" providerId="ADAL" clId="{399FC8A4-588F-4B79-B395-F65BD12FEE60}" dt="2024-10-29T19:19:30.859" v="25"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399FC8A4-588F-4B79-B395-F65BD12FEE60}" dt="2024-10-29T19:18:01.352" v="20" actId="14100"/>
        <pc:sldMkLst>
          <pc:docMk/>
          <pc:sldMk cId="662108869" sldId="279"/>
        </pc:sldMkLst>
        <pc:graphicFrameChg chg="add mod">
          <ac:chgData name="Michaelsen, Børje" userId="c36523e3-11ed-4011-9a41-1983019c0634" providerId="ADAL" clId="{399FC8A4-588F-4B79-B395-F65BD12FEE60}" dt="2024-10-29T19:18:01.352" v="20"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399FC8A4-588F-4B79-B395-F65BD12FEE60}" dt="2024-10-29T19:17:50.690" v="17" actId="478"/>
          <ac:graphicFrameMkLst>
            <pc:docMk/>
            <pc:sldMk cId="662108869" sldId="279"/>
            <ac:graphicFrameMk id="7" creationId="{24E4A504-A222-3225-2904-7772932E33DE}"/>
          </ac:graphicFrameMkLst>
        </pc:graphicFrameChg>
      </pc:sldChg>
      <pc:sldChg chg="addSp delSp modSp mod modNotesTx">
        <pc:chgData name="Michaelsen, Børje" userId="c36523e3-11ed-4011-9a41-1983019c0634" providerId="ADAL" clId="{399FC8A4-588F-4B79-B395-F65BD12FEE60}" dt="2024-11-11T09:36:45.355" v="123" actId="20577"/>
        <pc:sldMkLst>
          <pc:docMk/>
          <pc:sldMk cId="2431273561" sldId="283"/>
        </pc:sldMkLst>
        <pc:spChg chg="mod">
          <ac:chgData name="Michaelsen, Børje" userId="c36523e3-11ed-4011-9a41-1983019c0634" providerId="ADAL" clId="{399FC8A4-588F-4B79-B395-F65BD12FEE60}" dt="2024-11-11T09:36:45.355" v="123" actId="20577"/>
          <ac:spMkLst>
            <pc:docMk/>
            <pc:sldMk cId="2431273561" sldId="283"/>
            <ac:spMk id="12" creationId="{00000000-0000-0000-0000-000000000000}"/>
          </ac:spMkLst>
        </pc:spChg>
        <pc:graphicFrameChg chg="del">
          <ac:chgData name="Michaelsen, Børje" userId="c36523e3-11ed-4011-9a41-1983019c0634" providerId="ADAL" clId="{399FC8A4-588F-4B79-B395-F65BD12FEE60}" dt="2024-11-11T09:35:21.410" v="33" actId="478"/>
          <ac:graphicFrameMkLst>
            <pc:docMk/>
            <pc:sldMk cId="2431273561" sldId="283"/>
            <ac:graphicFrameMk id="2" creationId="{4591FF4A-17C4-A7EC-EF5C-9BE604C3DD8B}"/>
          </ac:graphicFrameMkLst>
        </pc:graphicFrameChg>
        <pc:graphicFrameChg chg="add mod">
          <ac:chgData name="Michaelsen, Børje" userId="c36523e3-11ed-4011-9a41-1983019c0634" providerId="ADAL" clId="{399FC8A4-588F-4B79-B395-F65BD12FEE60}" dt="2024-11-11T09:35:42.632" v="36"/>
          <ac:graphicFrameMkLst>
            <pc:docMk/>
            <pc:sldMk cId="2431273561" sldId="283"/>
            <ac:graphicFrameMk id="4" creationId="{F59EB31F-AF05-DB66-D2ED-C5A3570CB2DE}"/>
          </ac:graphicFrameMkLst>
        </pc:graphicFrameChg>
      </pc:sldChg>
      <pc:sldChg chg="addSp delSp modSp mod">
        <pc:chgData name="Michaelsen, Børje" userId="c36523e3-11ed-4011-9a41-1983019c0634" providerId="ADAL" clId="{399FC8A4-588F-4B79-B395-F65BD12FEE60}" dt="2024-10-29T19:14:40.647" v="9" actId="14100"/>
        <pc:sldMkLst>
          <pc:docMk/>
          <pc:sldMk cId="2754367209" sldId="291"/>
        </pc:sldMkLst>
        <pc:spChg chg="mod">
          <ac:chgData name="Michaelsen, Børje" userId="c36523e3-11ed-4011-9a41-1983019c0634" providerId="ADAL" clId="{399FC8A4-588F-4B79-B395-F65BD12FEE60}" dt="2024-10-29T19:13:54.350" v="4" actId="1076"/>
          <ac:spMkLst>
            <pc:docMk/>
            <pc:sldMk cId="2754367209" sldId="291"/>
            <ac:spMk id="5" creationId="{D426BEE4-AE0F-AA1B-BB54-5C18F6E441E8}"/>
          </ac:spMkLst>
        </pc:spChg>
        <pc:graphicFrameChg chg="add mod">
          <ac:chgData name="Michaelsen, Børje" userId="c36523e3-11ed-4011-9a41-1983019c0634" providerId="ADAL" clId="{399FC8A4-588F-4B79-B395-F65BD12FEE60}" dt="2024-10-29T19:13:58.102" v="5" actId="14100"/>
          <ac:graphicFrameMkLst>
            <pc:docMk/>
            <pc:sldMk cId="2754367209" sldId="291"/>
            <ac:graphicFrameMk id="3" creationId="{00000000-0008-0000-0100-000002000000}"/>
          </ac:graphicFrameMkLst>
        </pc:graphicFrameChg>
        <pc:graphicFrameChg chg="add mod">
          <ac:chgData name="Michaelsen, Børje" userId="c36523e3-11ed-4011-9a41-1983019c0634" providerId="ADAL" clId="{399FC8A4-588F-4B79-B395-F65BD12FEE60}" dt="2024-10-29T19:14:40.647" v="9" actId="14100"/>
          <ac:graphicFrameMkLst>
            <pc:docMk/>
            <pc:sldMk cId="2754367209" sldId="291"/>
            <ac:graphicFrameMk id="4" creationId="{00000000-0008-0000-0300-000003000000}"/>
          </ac:graphicFrameMkLst>
        </pc:graphicFrameChg>
        <pc:graphicFrameChg chg="del">
          <ac:chgData name="Michaelsen, Børje" userId="c36523e3-11ed-4011-9a41-1983019c0634" providerId="ADAL" clId="{399FC8A4-588F-4B79-B395-F65BD12FEE60}" dt="2024-10-29T19:13:41.035" v="0" actId="478"/>
          <ac:graphicFrameMkLst>
            <pc:docMk/>
            <pc:sldMk cId="2754367209" sldId="291"/>
            <ac:graphicFrameMk id="8" creationId="{00000000-0008-0000-0100-000002000000}"/>
          </ac:graphicFrameMkLst>
        </pc:graphicFrameChg>
        <pc:graphicFrameChg chg="del">
          <ac:chgData name="Michaelsen, Børje" userId="c36523e3-11ed-4011-9a41-1983019c0634" providerId="ADAL" clId="{399FC8A4-588F-4B79-B395-F65BD12FEE60}" dt="2024-10-29T19:14:14.108" v="6" actId="478"/>
          <ac:graphicFrameMkLst>
            <pc:docMk/>
            <pc:sldMk cId="2754367209" sldId="291"/>
            <ac:graphicFrameMk id="9" creationId="{00000000-0008-0000-0300-000003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7.bin"/></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1</c:v>
                </c:pt>
                <c:pt idx="1">
                  <c:v>0</c:v>
                </c:pt>
                <c:pt idx="2">
                  <c:v>3</c:v>
                </c:pt>
                <c:pt idx="3">
                  <c:v>4</c:v>
                </c:pt>
                <c:pt idx="4">
                  <c:v>0</c:v>
                </c:pt>
                <c:pt idx="5">
                  <c:v>2</c:v>
                </c:pt>
              </c:numCache>
            </c:numRef>
          </c:val>
          <c:extLst>
            <c:ext xmlns:c16="http://schemas.microsoft.com/office/drawing/2014/chart" uri="{C3380CC4-5D6E-409C-BE32-E72D297353CC}">
              <c16:uniqueId val="{00000000-391A-45B4-B78A-A0582E2FC682}"/>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391A-45B4-B78A-A0582E2FC682}"/>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391A-45B4-B78A-A0582E2FC682}"/>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391A-45B4-B78A-A0582E2FC682}"/>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6CC6-45E7-8CA9-46FEEE1D7A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67.5</c:v>
                </c:pt>
                <c:pt idx="1">
                  <c:v>79.099999999999994</c:v>
                </c:pt>
                <c:pt idx="2">
                  <c:v>44.4</c:v>
                </c:pt>
                <c:pt idx="3">
                  <c:v>0</c:v>
                </c:pt>
              </c:numCache>
            </c:numRef>
          </c:val>
          <c:extLst>
            <c:ext xmlns:c16="http://schemas.microsoft.com/office/drawing/2014/chart" uri="{C3380CC4-5D6E-409C-BE32-E72D297353CC}">
              <c16:uniqueId val="{00000000-6CC6-45E7-8CA9-46FEEE1D7AE2}"/>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70</c:v>
                </c:pt>
                <c:pt idx="1">
                  <c:v>80.7</c:v>
                </c:pt>
                <c:pt idx="2">
                  <c:v>48</c:v>
                </c:pt>
                <c:pt idx="3">
                  <c:v>47.6</c:v>
                </c:pt>
              </c:numCache>
            </c:numRef>
          </c:val>
          <c:extLst>
            <c:ext xmlns:c16="http://schemas.microsoft.com/office/drawing/2014/chart" uri="{C3380CC4-5D6E-409C-BE32-E72D297353CC}">
              <c16:uniqueId val="{00000001-6CC6-45E7-8CA9-46FEEE1D7AE2}"/>
            </c:ext>
          </c:extLst>
        </c:ser>
        <c:ser>
          <c:idx val="2"/>
          <c:order val="2"/>
          <c:tx>
            <c:strRef>
              <c:f>Pivot!$D$3:$D$4</c:f>
              <c:strCache>
                <c:ptCount val="1"/>
                <c:pt idx="0">
                  <c:v>2022</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6CC6-45E7-8CA9-46FEEE1D7A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68.400000000000006</c:v>
                </c:pt>
                <c:pt idx="1">
                  <c:v>79.7</c:v>
                </c:pt>
                <c:pt idx="2">
                  <c:v>43.3</c:v>
                </c:pt>
                <c:pt idx="3">
                  <c:v>0</c:v>
                </c:pt>
              </c:numCache>
            </c:numRef>
          </c:val>
          <c:extLst>
            <c:ext xmlns:c16="http://schemas.microsoft.com/office/drawing/2014/chart" uri="{C3380CC4-5D6E-409C-BE32-E72D297353CC}">
              <c16:uniqueId val="{00000002-6CC6-45E7-8CA9-46FEEE1D7AE2}"/>
            </c:ext>
          </c:extLst>
        </c:ser>
        <c:ser>
          <c:idx val="3"/>
          <c:order val="3"/>
          <c:tx>
            <c:strRef>
              <c:f>Pivot!$E$3:$E$4</c:f>
              <c:strCache>
                <c:ptCount val="1"/>
                <c:pt idx="0">
                  <c:v>2023</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5-6CC6-45E7-8CA9-46FEEE1D7A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69.3</c:v>
                </c:pt>
                <c:pt idx="1">
                  <c:v>77.599999999999994</c:v>
                </c:pt>
                <c:pt idx="2">
                  <c:v>44.1</c:v>
                </c:pt>
                <c:pt idx="3">
                  <c:v>0</c:v>
                </c:pt>
              </c:numCache>
            </c:numRef>
          </c:val>
          <c:extLst>
            <c:ext xmlns:c16="http://schemas.microsoft.com/office/drawing/2014/chart" uri="{C3380CC4-5D6E-409C-BE32-E72D297353CC}">
              <c16:uniqueId val="{00000003-6CC6-45E7-8CA9-46FEEE1D7AE2}"/>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3"/>
          </a:solidFill>
          <a:ln>
            <a:noFill/>
          </a:ln>
          <a:effectLst/>
        </c:spPr>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3"/>
          </a:solidFill>
          <a:ln>
            <a:noFill/>
          </a:ln>
          <a:effectLst/>
        </c:spPr>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3"/>
          </a:solidFill>
          <a:ln>
            <a:noFill/>
          </a:ln>
          <a:effectLst/>
        </c:spPr>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3"/>
          </a:solidFill>
          <a:ln>
            <a:noFill/>
          </a:ln>
          <a:effectLst/>
        </c:spPr>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3"/>
          </a:solidFill>
          <a:ln>
            <a:noFill/>
          </a:ln>
          <a:effectLst/>
        </c:spPr>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3"/>
          </a:solidFill>
          <a:ln>
            <a:noFill/>
          </a:ln>
          <a:effectLst/>
        </c:spPr>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spPr>
          <a:solidFill>
            <a:schemeClr val="accent3"/>
          </a:solidFill>
          <a:ln>
            <a:noFill/>
          </a:ln>
          <a:effectLst/>
        </c:spPr>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spPr>
          <a:solidFill>
            <a:schemeClr val="accent3"/>
          </a:solidFill>
          <a:ln>
            <a:noFill/>
          </a:ln>
          <a:effectLst/>
        </c:spPr>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5"/>
        <c:spPr>
          <a:solidFill>
            <a:schemeClr val="accent3"/>
          </a:solidFill>
          <a:ln>
            <a:noFill/>
          </a:ln>
          <a:effectLst/>
        </c:spPr>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6"/>
        <c:spPr>
          <a:solidFill>
            <a:schemeClr val="accent3"/>
          </a:solidFill>
          <a:ln>
            <a:noFill/>
          </a:ln>
          <a:effectLst/>
        </c:spPr>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BD4B-462F-AEEC-A07C7AF6A5EA}"/>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BD4B-462F-AEEC-A07C7AF6A5EA}"/>
            </c:ext>
          </c:extLst>
        </c:ser>
        <c:ser>
          <c:idx val="2"/>
          <c:order val="2"/>
          <c:tx>
            <c:strRef>
              <c:f>Pivot_2022!$D$3:$D$4</c:f>
              <c:strCache>
                <c:ptCount val="1"/>
                <c:pt idx="0">
                  <c:v>Iveland</c:v>
                </c:pt>
              </c:strCache>
            </c:strRef>
          </c:tx>
          <c:spPr>
            <a:solidFill>
              <a:schemeClr val="accent3"/>
            </a:solidFill>
            <a:ln>
              <a:noFill/>
            </a:ln>
            <a:effectLst/>
          </c:spPr>
          <c:invertIfNegative val="0"/>
          <c:dLbls>
            <c:dLbl>
              <c:idx val="2"/>
              <c:layout>
                <c:manualLayout>
                  <c:x val="1.1354420113544201E-2"/>
                  <c:y val="-6.24511946372618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4B-462F-AEEC-A07C7AF6A5EA}"/>
                </c:ext>
              </c:extLst>
            </c:dLbl>
            <c:dLbl>
              <c:idx val="3"/>
              <c:layout>
                <c:manualLayout>
                  <c:x val="1.4598540145985401E-2"/>
                  <c:y val="-3.12255973186309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4B-462F-AEEC-A07C7AF6A5EA}"/>
                </c:ext>
              </c:extLst>
            </c:dLbl>
            <c:dLbl>
              <c:idx val="4"/>
              <c:layout>
                <c:manualLayout>
                  <c:x val="9.7323600973236602E-3"/>
                  <c:y val="-3.122559731863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4B-462F-AEEC-A07C7AF6A5EA}"/>
                </c:ext>
              </c:extLst>
            </c:dLbl>
            <c:dLbl>
              <c:idx val="5"/>
              <c:layout>
                <c:manualLayout>
                  <c:x val="1.1354420113544201E-2"/>
                  <c:y val="-2.86231335518637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4B-462F-AEEC-A07C7AF6A5EA}"/>
                </c:ext>
              </c:extLst>
            </c:dLbl>
            <c:dLbl>
              <c:idx val="6"/>
              <c:layout>
                <c:manualLayout>
                  <c:x val="4.86618004866180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4B-462F-AEEC-A07C7AF6A5EA}"/>
                </c:ext>
              </c:extLst>
            </c:dLbl>
            <c:dLbl>
              <c:idx val="7"/>
              <c:layout>
                <c:manualLayout>
                  <c:x val="8.11030008110300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4B-462F-AEEC-A07C7AF6A5EA}"/>
                </c:ext>
              </c:extLst>
            </c:dLbl>
            <c:dLbl>
              <c:idx val="8"/>
              <c:layout>
                <c:manualLayout>
                  <c:x val="1.1354420113544201E-2"/>
                  <c:y val="9.36767919558927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4B-462F-AEEC-A07C7AF6A5EA}"/>
                </c:ext>
              </c:extLst>
            </c:dLbl>
            <c:dLbl>
              <c:idx val="9"/>
              <c:layout>
                <c:manualLayout>
                  <c:x val="1.4598540145985401E-2"/>
                  <c:y val="-9.36767919558927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4B-462F-AEEC-A07C7AF6A5EA}"/>
                </c:ext>
              </c:extLst>
            </c:dLbl>
            <c:dLbl>
              <c:idx val="10"/>
              <c:layout>
                <c:manualLayout>
                  <c:x val="6.5817687596604951E-3"/>
                  <c:y val="-1.9773065703739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4B-462F-AEEC-A07C7AF6A5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0.10300000000000001</c:v>
                </c:pt>
                <c:pt idx="1">
                  <c:v>0.10199999999999999</c:v>
                </c:pt>
                <c:pt idx="2">
                  <c:v>8.8000000000000009E-2</c:v>
                </c:pt>
                <c:pt idx="3">
                  <c:v>9.4E-2</c:v>
                </c:pt>
                <c:pt idx="4">
                  <c:v>0.11800000000000001</c:v>
                </c:pt>
                <c:pt idx="5">
                  <c:v>0.125</c:v>
                </c:pt>
                <c:pt idx="6">
                  <c:v>0.13100000000000001</c:v>
                </c:pt>
                <c:pt idx="7">
                  <c:v>0.13400000000000001</c:v>
                </c:pt>
                <c:pt idx="8">
                  <c:v>0.126</c:v>
                </c:pt>
                <c:pt idx="9">
                  <c:v>0.107</c:v>
                </c:pt>
                <c:pt idx="10">
                  <c:v>0.105</c:v>
                </c:pt>
              </c:numCache>
            </c:numRef>
          </c:val>
          <c:extLst>
            <c:ext xmlns:c16="http://schemas.microsoft.com/office/drawing/2014/chart" uri="{C3380CC4-5D6E-409C-BE32-E72D297353CC}">
              <c16:uniqueId val="{0000000A-BD4B-462F-AEEC-A07C7AF6A5EA}"/>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9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15</c:v>
                </c:pt>
                <c:pt idx="1">
                  <c:v>12</c:v>
                </c:pt>
                <c:pt idx="2">
                  <c:v>17</c:v>
                </c:pt>
                <c:pt idx="3">
                  <c:v>18</c:v>
                </c:pt>
                <c:pt idx="4">
                  <c:v>11</c:v>
                </c:pt>
                <c:pt idx="5">
                  <c:v>14</c:v>
                </c:pt>
                <c:pt idx="6">
                  <c:v>19</c:v>
                </c:pt>
                <c:pt idx="7">
                  <c:v>9</c:v>
                </c:pt>
                <c:pt idx="8">
                  <c:v>5</c:v>
                </c:pt>
                <c:pt idx="9">
                  <c:v>19</c:v>
                </c:pt>
                <c:pt idx="10">
                  <c:v>16</c:v>
                </c:pt>
                <c:pt idx="11">
                  <c:v>17</c:v>
                </c:pt>
                <c:pt idx="12">
                  <c:v>18</c:v>
                </c:pt>
                <c:pt idx="13">
                  <c:v>19</c:v>
                </c:pt>
                <c:pt idx="14">
                  <c:v>23</c:v>
                </c:pt>
                <c:pt idx="15">
                  <c:v>18</c:v>
                </c:pt>
                <c:pt idx="16">
                  <c:v>28</c:v>
                </c:pt>
                <c:pt idx="17">
                  <c:v>21</c:v>
                </c:pt>
                <c:pt idx="18">
                  <c:v>22</c:v>
                </c:pt>
                <c:pt idx="19">
                  <c:v>24</c:v>
                </c:pt>
                <c:pt idx="20">
                  <c:v>23</c:v>
                </c:pt>
                <c:pt idx="21">
                  <c:v>13</c:v>
                </c:pt>
              </c:numCache>
            </c:numRef>
          </c:val>
          <c:smooth val="0"/>
          <c:extLst>
            <c:ext xmlns:c16="http://schemas.microsoft.com/office/drawing/2014/chart" uri="{C3380CC4-5D6E-409C-BE32-E72D297353CC}">
              <c16:uniqueId val="{00000000-E09A-43B0-8490-A6E45BCE548D}"/>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9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5-åringer'!$A$5:$A$25</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2021</c:v>
                </c:pt>
                <c:pt idx="18">
                  <c:v>2022</c:v>
                </c:pt>
                <c:pt idx="19">
                  <c:v>2023</c:v>
                </c:pt>
              </c:strCache>
            </c:strRef>
          </c:cat>
          <c:val>
            <c:numRef>
              <c:f>'Tannhelse, 5-åringer'!$B$5:$B$25</c:f>
              <c:numCache>
                <c:formatCode>0.0</c:formatCode>
                <c:ptCount val="20"/>
                <c:pt idx="0">
                  <c:v>73.3</c:v>
                </c:pt>
                <c:pt idx="1">
                  <c:v>64.7</c:v>
                </c:pt>
                <c:pt idx="2">
                  <c:v>81</c:v>
                </c:pt>
                <c:pt idx="3">
                  <c:v>85.7</c:v>
                </c:pt>
                <c:pt idx="4">
                  <c:v>72.2</c:v>
                </c:pt>
                <c:pt idx="5">
                  <c:v>80</c:v>
                </c:pt>
                <c:pt idx="6">
                  <c:v>80</c:v>
                </c:pt>
                <c:pt idx="7">
                  <c:v>80</c:v>
                </c:pt>
                <c:pt idx="8">
                  <c:v>80</c:v>
                </c:pt>
                <c:pt idx="9">
                  <c:v>65</c:v>
                </c:pt>
                <c:pt idx="10">
                  <c:v>92.3</c:v>
                </c:pt>
                <c:pt idx="11">
                  <c:v>94</c:v>
                </c:pt>
                <c:pt idx="12">
                  <c:v>81</c:v>
                </c:pt>
                <c:pt idx="13">
                  <c:v>100</c:v>
                </c:pt>
                <c:pt idx="14">
                  <c:v>68</c:v>
                </c:pt>
                <c:pt idx="15">
                  <c:v>61</c:v>
                </c:pt>
                <c:pt idx="16">
                  <c:v>76.599999999999994</c:v>
                </c:pt>
                <c:pt idx="17">
                  <c:v>75</c:v>
                </c:pt>
                <c:pt idx="18">
                  <c:v>89</c:v>
                </c:pt>
                <c:pt idx="19">
                  <c:v>78</c:v>
                </c:pt>
              </c:numCache>
            </c:numRef>
          </c:val>
          <c:extLst>
            <c:ext xmlns:c16="http://schemas.microsoft.com/office/drawing/2014/chart" uri="{C3380CC4-5D6E-409C-BE32-E72D297353CC}">
              <c16:uniqueId val="{00000000-2A54-41D3-85A5-D161C1F5AE46}"/>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9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5-åringer'!$A$5:$A$25</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2021</c:v>
                </c:pt>
                <c:pt idx="18">
                  <c:v>2022</c:v>
                </c:pt>
                <c:pt idx="19">
                  <c:v>2023</c:v>
                </c:pt>
              </c:strCache>
            </c:strRef>
          </c:cat>
          <c:val>
            <c:numRef>
              <c:f>'Tannhelse, 5-åringer'!$B$5:$B$25</c:f>
              <c:numCache>
                <c:formatCode>0.0</c:formatCode>
                <c:ptCount val="20"/>
                <c:pt idx="0">
                  <c:v>1.9</c:v>
                </c:pt>
                <c:pt idx="1">
                  <c:v>1.4</c:v>
                </c:pt>
                <c:pt idx="2">
                  <c:v>1.1000000000000001</c:v>
                </c:pt>
                <c:pt idx="3">
                  <c:v>0.5</c:v>
                </c:pt>
                <c:pt idx="4">
                  <c:v>0.4</c:v>
                </c:pt>
                <c:pt idx="5">
                  <c:v>0.2</c:v>
                </c:pt>
                <c:pt idx="6">
                  <c:v>0.8</c:v>
                </c:pt>
                <c:pt idx="7">
                  <c:v>0.8</c:v>
                </c:pt>
                <c:pt idx="8">
                  <c:v>0.6</c:v>
                </c:pt>
                <c:pt idx="9">
                  <c:v>1.1000000000000001</c:v>
                </c:pt>
                <c:pt idx="10">
                  <c:v>0.2</c:v>
                </c:pt>
                <c:pt idx="11">
                  <c:v>0.1</c:v>
                </c:pt>
                <c:pt idx="12">
                  <c:v>0.4</c:v>
                </c:pt>
                <c:pt idx="13">
                  <c:v>0</c:v>
                </c:pt>
                <c:pt idx="14">
                  <c:v>1.6</c:v>
                </c:pt>
                <c:pt idx="15">
                  <c:v>2.2999999999999998</c:v>
                </c:pt>
                <c:pt idx="16">
                  <c:v>0.5</c:v>
                </c:pt>
                <c:pt idx="17">
                  <c:v>0.9</c:v>
                </c:pt>
                <c:pt idx="18">
                  <c:v>0.2</c:v>
                </c:pt>
                <c:pt idx="19">
                  <c:v>0.2</c:v>
                </c:pt>
              </c:numCache>
            </c:numRef>
          </c:val>
          <c:extLst>
            <c:ext xmlns:c16="http://schemas.microsoft.com/office/drawing/2014/chart" uri="{C3380CC4-5D6E-409C-BE32-E72D297353CC}">
              <c16:uniqueId val="{00000000-D934-4218-9396-8024AA3163DA}"/>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79"/>
  </c:pivotSource>
  <c:chart>
    <c:title>
      <c:tx>
        <c:strRef>
          <c:f>'4. Pivot'!$B$2</c:f>
          <c:strCache>
            <c:ptCount val="1"/>
            <c:pt idx="0">
              <c:v>Iveland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5054.9231602032442</c:v>
                </c:pt>
                <c:pt idx="1">
                  <c:v>5233.3035616341549</c:v>
                </c:pt>
                <c:pt idx="2">
                  <c:v>5411.6839630650666</c:v>
                </c:pt>
                <c:pt idx="3">
                  <c:v>5722.3497782113245</c:v>
                </c:pt>
                <c:pt idx="4">
                  <c:v>6033.0155933575825</c:v>
                </c:pt>
                <c:pt idx="5">
                  <c:v>5824.340203639661</c:v>
                </c:pt>
                <c:pt idx="6">
                  <c:v>5615.6648139217377</c:v>
                </c:pt>
                <c:pt idx="7">
                  <c:v>5286.8824760045154</c:v>
                </c:pt>
                <c:pt idx="8">
                  <c:v>5201.306766458425</c:v>
                </c:pt>
                <c:pt idx="9">
                  <c:v>5360.9798618525965</c:v>
                </c:pt>
                <c:pt idx="10">
                  <c:v>4910.6741542441941</c:v>
                </c:pt>
                <c:pt idx="11">
                  <c:v>5400.8713662294513</c:v>
                </c:pt>
                <c:pt idx="12">
                  <c:v>5721.3408027289361</c:v>
                </c:pt>
                <c:pt idx="13">
                  <c:v>5496.6854750414177</c:v>
                </c:pt>
              </c:numCache>
            </c:numRef>
          </c:val>
          <c:smooth val="0"/>
          <c:extLst>
            <c:ext xmlns:c16="http://schemas.microsoft.com/office/drawing/2014/chart" uri="{C3380CC4-5D6E-409C-BE32-E72D297353CC}">
              <c16:uniqueId val="{00000000-3112-41FB-895F-5C4A1183EAD8}"/>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5496.6854750414177</c:v>
                </c:pt>
                <c:pt idx="14" formatCode="#,##0">
                  <c:v>5224.0515661467662</c:v>
                </c:pt>
                <c:pt idx="15" formatCode="#,##0">
                  <c:v>5135.740209407526</c:v>
                </c:pt>
                <c:pt idx="16" formatCode="#,##0">
                  <c:v>5060.3653291937308</c:v>
                </c:pt>
                <c:pt idx="17" formatCode="#,##0">
                  <c:v>4959.4528739340403</c:v>
                </c:pt>
                <c:pt idx="18" formatCode="#,##0">
                  <c:v>4871.1415171947992</c:v>
                </c:pt>
                <c:pt idx="19" formatCode="#,##0">
                  <c:v>4848.3112866888059</c:v>
                </c:pt>
                <c:pt idx="20" formatCode="#,##0">
                  <c:v>4863.5583680857253</c:v>
                </c:pt>
                <c:pt idx="21" formatCode="#,##0">
                  <c:v>4775.2470113464842</c:v>
                </c:pt>
              </c:numCache>
            </c:numRef>
          </c:val>
          <c:smooth val="0"/>
          <c:extLst>
            <c:ext xmlns:c16="http://schemas.microsoft.com/office/drawing/2014/chart" uri="{C3380CC4-5D6E-409C-BE32-E72D297353CC}">
              <c16:uniqueId val="{00000001-3112-41FB-895F-5C4A1183EAD8}"/>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FFF-471F-9867-889E217D4B1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4.3136744377151065E-2</c:v>
                </c:pt>
                <c:pt idx="1">
                  <c:v>0</c:v>
                </c:pt>
                <c:pt idx="2" formatCode="###0.000\ %_ ;_*\-###0.000\ %_ ;_*&quot;-&quot;">
                  <c:v>0</c:v>
                </c:pt>
                <c:pt idx="3">
                  <c:v>0.70370292675577695</c:v>
                </c:pt>
                <c:pt idx="4">
                  <c:v>0.89185201023018679</c:v>
                </c:pt>
                <c:pt idx="5">
                  <c:v>0.54343831218351335</c:v>
                </c:pt>
              </c:numCache>
            </c:numRef>
          </c:val>
          <c:extLst>
            <c:ext xmlns:c16="http://schemas.microsoft.com/office/drawing/2014/chart" uri="{C3380CC4-5D6E-409C-BE32-E72D297353CC}">
              <c16:uniqueId val="{00000001-8FFF-471F-9867-889E217D4B17}"/>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8FFF-471F-9867-889E217D4B17}"/>
                </c:ext>
              </c:extLst>
            </c:dLbl>
            <c:dLbl>
              <c:idx val="2"/>
              <c:delete val="1"/>
              <c:extLst>
                <c:ext xmlns:c15="http://schemas.microsoft.com/office/drawing/2012/chart" uri="{CE6537A1-D6FC-4f65-9D91-7224C49458BB}"/>
                <c:ext xmlns:c16="http://schemas.microsoft.com/office/drawing/2014/chart" uri="{C3380CC4-5D6E-409C-BE32-E72D297353CC}">
                  <c16:uniqueId val="{00000003-8FFF-471F-9867-889E217D4B17}"/>
                </c:ext>
              </c:extLst>
            </c:dLbl>
            <c:dLbl>
              <c:idx val="3"/>
              <c:delete val="1"/>
              <c:extLst>
                <c:ext xmlns:c15="http://schemas.microsoft.com/office/drawing/2012/chart" uri="{CE6537A1-D6FC-4f65-9D91-7224C49458BB}"/>
                <c:ext xmlns:c16="http://schemas.microsoft.com/office/drawing/2014/chart" uri="{C3380CC4-5D6E-409C-BE32-E72D297353CC}">
                  <c16:uniqueId val="{00000004-8FFF-471F-9867-889E217D4B1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0.12615836818069454</c:v>
                </c:pt>
                <c:pt idx="1">
                  <c:v>0</c:v>
                </c:pt>
                <c:pt idx="2">
                  <c:v>0</c:v>
                </c:pt>
                <c:pt idx="3">
                  <c:v>0</c:v>
                </c:pt>
                <c:pt idx="4">
                  <c:v>0.10076076385938902</c:v>
                </c:pt>
                <c:pt idx="5">
                  <c:v>7.7449514436533667E-2</c:v>
                </c:pt>
              </c:numCache>
            </c:numRef>
          </c:val>
          <c:extLst>
            <c:ext xmlns:c16="http://schemas.microsoft.com/office/drawing/2014/chart" uri="{C3380CC4-5D6E-409C-BE32-E72D297353CC}">
              <c16:uniqueId val="{00000005-8FFF-471F-9867-889E217D4B17}"/>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0.83070488744215432</c:v>
                </c:pt>
                <c:pt idx="1">
                  <c:v>1</c:v>
                </c:pt>
                <c:pt idx="2">
                  <c:v>0</c:v>
                </c:pt>
                <c:pt idx="3">
                  <c:v>0.29629707324422305</c:v>
                </c:pt>
                <c:pt idx="4">
                  <c:v>7.3872259104241431E-3</c:v>
                </c:pt>
                <c:pt idx="5">
                  <c:v>0.37911217337995301</c:v>
                </c:pt>
              </c:numCache>
            </c:numRef>
          </c:val>
          <c:extLst>
            <c:ext xmlns:c16="http://schemas.microsoft.com/office/drawing/2014/chart" uri="{C3380CC4-5D6E-409C-BE32-E72D297353CC}">
              <c16:uniqueId val="{00000006-8FFF-471F-9867-889E217D4B17}"/>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Iveland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4</c:v>
                </c:pt>
                <c:pt idx="2">
                  <c:v>0</c:v>
                </c:pt>
                <c:pt idx="3">
                  <c:v>81</c:v>
                </c:pt>
                <c:pt idx="4">
                  <c:v>4</c:v>
                </c:pt>
                <c:pt idx="5">
                  <c:v>7</c:v>
                </c:pt>
              </c:numCache>
            </c:numRef>
          </c:val>
          <c:extLst>
            <c:ext xmlns:c16="http://schemas.microsoft.com/office/drawing/2014/chart" uri="{C3380CC4-5D6E-409C-BE32-E72D297353CC}">
              <c16:uniqueId val="{00000000-1B21-496F-9C5B-32094CBD01CA}"/>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1B21-496F-9C5B-32094CBD01CA}"/>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B46A-4B63-A7E1-66D53D74D45E}"/>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195</c:v>
                </c:pt>
                <c:pt idx="1">
                  <c:v>193</c:v>
                </c:pt>
                <c:pt idx="2">
                  <c:v>199</c:v>
                </c:pt>
                <c:pt idx="3">
                  <c:v>181</c:v>
                </c:pt>
                <c:pt idx="4">
                  <c:v>179</c:v>
                </c:pt>
                <c:pt idx="5">
                  <c:v>184</c:v>
                </c:pt>
              </c:numCache>
            </c:numRef>
          </c:val>
          <c:extLst>
            <c:ext xmlns:c16="http://schemas.microsoft.com/office/drawing/2014/chart" uri="{C3380CC4-5D6E-409C-BE32-E72D297353CC}">
              <c16:uniqueId val="{00000001-B46A-4B63-A7E1-66D53D74D45E}"/>
            </c:ext>
          </c:extLst>
        </c:ser>
        <c:ser>
          <c:idx val="2"/>
          <c:order val="2"/>
          <c:tx>
            <c:strRef>
              <c:f>stolpediagram!$D$3:$D$4</c:f>
              <c:strCache>
                <c:ptCount val="1"/>
                <c:pt idx="0">
                  <c:v>Offentlige eide foretak</c:v>
                </c:pt>
              </c:strCache>
            </c:strRef>
          </c:tx>
          <c:spPr>
            <a:solidFill>
              <a:schemeClr val="accent3"/>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0</c:v>
                </c:pt>
                <c:pt idx="1">
                  <c:v>0</c:v>
                </c:pt>
                <c:pt idx="2">
                  <c:v>0</c:v>
                </c:pt>
                <c:pt idx="3">
                  <c:v>3</c:v>
                </c:pt>
                <c:pt idx="4">
                  <c:v>0</c:v>
                </c:pt>
                <c:pt idx="5">
                  <c:v>0</c:v>
                </c:pt>
              </c:numCache>
            </c:numRef>
          </c:val>
          <c:extLst>
            <c:ext xmlns:c16="http://schemas.microsoft.com/office/drawing/2014/chart" uri="{C3380CC4-5D6E-409C-BE32-E72D297353CC}">
              <c16:uniqueId val="{00000002-B46A-4B63-A7E1-66D53D74D45E}"/>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234</c:v>
                </c:pt>
                <c:pt idx="1">
                  <c:v>220</c:v>
                </c:pt>
                <c:pt idx="2">
                  <c:v>202</c:v>
                </c:pt>
                <c:pt idx="3">
                  <c:v>221</c:v>
                </c:pt>
                <c:pt idx="4">
                  <c:v>204</c:v>
                </c:pt>
                <c:pt idx="5">
                  <c:v>165</c:v>
                </c:pt>
              </c:numCache>
            </c:numRef>
          </c:val>
          <c:extLst>
            <c:ext xmlns:c16="http://schemas.microsoft.com/office/drawing/2014/chart" uri="{C3380CC4-5D6E-409C-BE32-E72D297353CC}">
              <c16:uniqueId val="{00000003-B46A-4B63-A7E1-66D53D74D45E}"/>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B46A-4B63-A7E1-66D53D74D45E}"/>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B46A-4B63-A7E1-66D53D74D45E}"/>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B46A-4B63-A7E1-66D53D74D45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B46A-4B63-A7E1-66D53D74D45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B46A-4B63-A7E1-66D53D74D45E}"/>
              </c:ext>
            </c:extLst>
          </c:dPt>
          <c:dPt>
            <c:idx val="5"/>
            <c:invertIfNegative val="0"/>
            <c:bubble3D val="0"/>
            <c:extLst>
              <c:ext xmlns:c16="http://schemas.microsoft.com/office/drawing/2014/chart" uri="{C3380CC4-5D6E-409C-BE32-E72D297353CC}">
                <c16:uniqueId val="{0000000E-B46A-4B63-A7E1-66D53D74D45E}"/>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6A-4B63-A7E1-66D53D74D45E}"/>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6A-4B63-A7E1-66D53D74D45E}"/>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6A-4B63-A7E1-66D53D74D45E}"/>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6A-4B63-A7E1-66D53D74D45E}"/>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6A-4B63-A7E1-66D53D74D45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3</c:v>
                </c:pt>
                <c:pt idx="1">
                  <c:v>4</c:v>
                </c:pt>
                <c:pt idx="2">
                  <c:v>3</c:v>
                </c:pt>
                <c:pt idx="3">
                  <c:v>4</c:v>
                </c:pt>
                <c:pt idx="4">
                  <c:v>4</c:v>
                </c:pt>
                <c:pt idx="5">
                  <c:v>4</c:v>
                </c:pt>
              </c:numCache>
            </c:numRef>
          </c:val>
          <c:extLst>
            <c:ext xmlns:c16="http://schemas.microsoft.com/office/drawing/2014/chart" uri="{C3380CC4-5D6E-409C-BE32-E72D297353CC}">
              <c16:uniqueId val="{0000000F-B46A-4B63-A7E1-66D53D74D45E}"/>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B738-4DB1-815C-623C0948FE72}"/>
              </c:ext>
            </c:extLst>
          </c:dPt>
          <c:dPt>
            <c:idx val="1"/>
            <c:bubble3D val="0"/>
            <c:spPr>
              <a:solidFill>
                <a:schemeClr val="accent2"/>
              </a:solidFill>
              <a:ln>
                <a:noFill/>
              </a:ln>
              <a:effectLst/>
            </c:spPr>
            <c:extLst>
              <c:ext xmlns:c16="http://schemas.microsoft.com/office/drawing/2014/chart" uri="{C3380CC4-5D6E-409C-BE32-E72D297353CC}">
                <c16:uniqueId val="{00000003-B738-4DB1-815C-623C0948FE72}"/>
              </c:ext>
            </c:extLst>
          </c:dPt>
          <c:dPt>
            <c:idx val="2"/>
            <c:bubble3D val="0"/>
            <c:spPr>
              <a:solidFill>
                <a:schemeClr val="accent3"/>
              </a:solidFill>
              <a:ln>
                <a:noFill/>
              </a:ln>
              <a:effectLst/>
            </c:spPr>
            <c:extLst>
              <c:ext xmlns:c16="http://schemas.microsoft.com/office/drawing/2014/chart" uri="{C3380CC4-5D6E-409C-BE32-E72D297353CC}">
                <c16:uniqueId val="{00000005-B738-4DB1-815C-623C0948FE72}"/>
              </c:ext>
            </c:extLst>
          </c:dPt>
          <c:dPt>
            <c:idx val="3"/>
            <c:bubble3D val="0"/>
            <c:spPr>
              <a:solidFill>
                <a:schemeClr val="accent4"/>
              </a:solidFill>
              <a:ln>
                <a:noFill/>
              </a:ln>
              <a:effectLst/>
            </c:spPr>
            <c:extLst>
              <c:ext xmlns:c16="http://schemas.microsoft.com/office/drawing/2014/chart" uri="{C3380CC4-5D6E-409C-BE32-E72D297353CC}">
                <c16:uniqueId val="{00000007-B738-4DB1-815C-623C0948FE72}"/>
              </c:ext>
            </c:extLst>
          </c:dPt>
          <c:dPt>
            <c:idx val="4"/>
            <c:bubble3D val="0"/>
            <c:spPr>
              <a:solidFill>
                <a:schemeClr val="accent5"/>
              </a:solidFill>
              <a:ln>
                <a:noFill/>
              </a:ln>
              <a:effectLst/>
            </c:spPr>
            <c:extLst>
              <c:ext xmlns:c16="http://schemas.microsoft.com/office/drawing/2014/chart" uri="{C3380CC4-5D6E-409C-BE32-E72D297353CC}">
                <c16:uniqueId val="{00000009-B738-4DB1-815C-623C0948FE72}"/>
              </c:ext>
            </c:extLst>
          </c:dPt>
          <c:dLbls>
            <c:dLbl>
              <c:idx val="2"/>
              <c:delete val="1"/>
              <c:extLst>
                <c:ext xmlns:c15="http://schemas.microsoft.com/office/drawing/2012/chart" uri="{CE6537A1-D6FC-4f65-9D91-7224C49458BB}"/>
                <c:ext xmlns:c16="http://schemas.microsoft.com/office/drawing/2014/chart" uri="{C3380CC4-5D6E-409C-BE32-E72D297353CC}">
                  <c16:uniqueId val="{00000005-B738-4DB1-815C-623C0948FE72}"/>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184</c:v>
                </c:pt>
                <c:pt idx="2">
                  <c:v>0</c:v>
                </c:pt>
                <c:pt idx="3">
                  <c:v>165</c:v>
                </c:pt>
                <c:pt idx="4">
                  <c:v>4</c:v>
                </c:pt>
              </c:numCache>
            </c:numRef>
          </c:val>
          <c:extLst>
            <c:ext xmlns:c16="http://schemas.microsoft.com/office/drawing/2014/chart" uri="{C3380CC4-5D6E-409C-BE32-E72D297353CC}">
              <c16:uniqueId val="{0000000A-B738-4DB1-815C-623C0948FE7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diamond"/>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11 Drikkevareindustri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88</c:v>
                </c:pt>
                <c:pt idx="1">
                  <c:v>90</c:v>
                </c:pt>
                <c:pt idx="2">
                  <c:v>69</c:v>
                </c:pt>
                <c:pt idx="3">
                  <c:v>77</c:v>
                </c:pt>
                <c:pt idx="4">
                  <c:v>52</c:v>
                </c:pt>
                <c:pt idx="5">
                  <c:v>41</c:v>
                </c:pt>
              </c:numCache>
            </c:numRef>
          </c:val>
          <c:smooth val="0"/>
          <c:extLst>
            <c:ext xmlns:c16="http://schemas.microsoft.com/office/drawing/2014/chart" uri="{C3380CC4-5D6E-409C-BE32-E72D297353CC}">
              <c16:uniqueId val="{00000000-CE95-4C0F-9EB7-BC533A60555A}"/>
            </c:ext>
          </c:extLst>
        </c:ser>
        <c:ser>
          <c:idx val="3"/>
          <c:order val="1"/>
          <c:tx>
            <c:strRef>
              <c:f>'pivot 2 siffer'!$C$4:$C$5</c:f>
              <c:strCache>
                <c:ptCount val="1"/>
                <c:pt idx="0">
                  <c:v>16 Trelast- og trevareindustri</c:v>
                </c:pt>
              </c:strCache>
            </c:strRef>
          </c:tx>
          <c:spPr>
            <a:ln w="28575" cap="rnd">
              <a:solidFill>
                <a:schemeClr val="accent4"/>
              </a:solidFill>
              <a:round/>
            </a:ln>
            <a:effectLst/>
          </c:spPr>
          <c:marker>
            <c:symbol val="diamond"/>
            <c:size val="5"/>
            <c:spPr>
              <a:solidFill>
                <a:schemeClr val="accent4"/>
              </a:solidFill>
              <a:ln w="9525">
                <a:solidFill>
                  <a:schemeClr val="accent4"/>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44</c:v>
                </c:pt>
                <c:pt idx="1">
                  <c:v>40</c:v>
                </c:pt>
                <c:pt idx="2">
                  <c:v>47</c:v>
                </c:pt>
                <c:pt idx="3">
                  <c:v>46</c:v>
                </c:pt>
                <c:pt idx="4">
                  <c:v>48</c:v>
                </c:pt>
                <c:pt idx="5">
                  <c:v>30</c:v>
                </c:pt>
              </c:numCache>
            </c:numRef>
          </c:val>
          <c:smooth val="0"/>
          <c:extLst>
            <c:ext xmlns:c16="http://schemas.microsoft.com/office/drawing/2014/chart" uri="{C3380CC4-5D6E-409C-BE32-E72D297353CC}">
              <c16:uniqueId val="{00000001-CE95-4C0F-9EB7-BC533A60555A}"/>
            </c:ext>
          </c:extLst>
        </c:ser>
        <c:ser>
          <c:idx val="1"/>
          <c:order val="2"/>
          <c:tx>
            <c:strRef>
              <c:f>'pivot 2 siffer'!$D$4:$D$5</c:f>
              <c:strCache>
                <c:ptCount val="1"/>
                <c:pt idx="0">
                  <c:v>42 Anleggsvirksomhet</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21</c:v>
                </c:pt>
                <c:pt idx="1">
                  <c:v>21</c:v>
                </c:pt>
                <c:pt idx="2">
                  <c:v>19</c:v>
                </c:pt>
                <c:pt idx="3">
                  <c:v>21</c:v>
                </c:pt>
                <c:pt idx="4">
                  <c:v>15</c:v>
                </c:pt>
                <c:pt idx="5">
                  <c:v>17</c:v>
                </c:pt>
              </c:numCache>
            </c:numRef>
          </c:val>
          <c:smooth val="0"/>
          <c:extLst>
            <c:ext xmlns:c16="http://schemas.microsoft.com/office/drawing/2014/chart" uri="{C3380CC4-5D6E-409C-BE32-E72D297353CC}">
              <c16:uniqueId val="{00000002-CE95-4C0F-9EB7-BC533A60555A}"/>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16</c:v>
                </c:pt>
                <c:pt idx="1">
                  <c:v>16</c:v>
                </c:pt>
                <c:pt idx="2">
                  <c:v>16</c:v>
                </c:pt>
                <c:pt idx="3">
                  <c:v>13</c:v>
                </c:pt>
                <c:pt idx="4">
                  <c:v>18</c:v>
                </c:pt>
                <c:pt idx="5">
                  <c:v>18</c:v>
                </c:pt>
              </c:numCache>
            </c:numRef>
          </c:val>
          <c:smooth val="0"/>
          <c:extLst>
            <c:ext xmlns:c16="http://schemas.microsoft.com/office/drawing/2014/chart" uri="{C3380CC4-5D6E-409C-BE32-E72D297353CC}">
              <c16:uniqueId val="{00000003-CE95-4C0F-9EB7-BC533A60555A}"/>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9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Iveland</c:v>
                </c:pt>
              </c:strCache>
            </c:strRef>
          </c:cat>
          <c:val>
            <c:numRef>
              <c:f>Pivot_tom_2023!$B$6:$B$8</c:f>
              <c:numCache>
                <c:formatCode>General</c:formatCode>
                <c:ptCount val="2"/>
                <c:pt idx="0">
                  <c:v>42.3</c:v>
                </c:pt>
                <c:pt idx="1">
                  <c:v>41</c:v>
                </c:pt>
              </c:numCache>
            </c:numRef>
          </c:val>
          <c:extLst>
            <c:ext xmlns:c16="http://schemas.microsoft.com/office/drawing/2014/chart" uri="{C3380CC4-5D6E-409C-BE32-E72D297353CC}">
              <c16:uniqueId val="{00000000-7188-44BB-9FE4-C002E58CBE82}"/>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Iveland</c:v>
                </c:pt>
              </c:strCache>
            </c:strRef>
          </c:cat>
          <c:val>
            <c:numRef>
              <c:f>Pivot_tom_2023!$C$6:$C$8</c:f>
              <c:numCache>
                <c:formatCode>General</c:formatCode>
                <c:ptCount val="2"/>
                <c:pt idx="0">
                  <c:v>42.6</c:v>
                </c:pt>
                <c:pt idx="1">
                  <c:v>43.6</c:v>
                </c:pt>
              </c:numCache>
            </c:numRef>
          </c:val>
          <c:extLst>
            <c:ext xmlns:c16="http://schemas.microsoft.com/office/drawing/2014/chart" uri="{C3380CC4-5D6E-409C-BE32-E72D297353CC}">
              <c16:uniqueId val="{00000001-7188-44BB-9FE4-C002E58CBE82}"/>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Iveland</c:v>
                </c:pt>
              </c:strCache>
            </c:strRef>
          </c:cat>
          <c:val>
            <c:numRef>
              <c:f>Pivot_tom_2023!$D$6:$D$8</c:f>
              <c:numCache>
                <c:formatCode>General</c:formatCode>
                <c:ptCount val="2"/>
                <c:pt idx="0">
                  <c:v>42.8</c:v>
                </c:pt>
                <c:pt idx="1">
                  <c:v>40.9</c:v>
                </c:pt>
              </c:numCache>
            </c:numRef>
          </c:val>
          <c:extLst>
            <c:ext xmlns:c16="http://schemas.microsoft.com/office/drawing/2014/chart" uri="{C3380CC4-5D6E-409C-BE32-E72D297353CC}">
              <c16:uniqueId val="{00000002-7188-44BB-9FE4-C002E58CBE82}"/>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Iveland</c:v>
                </c:pt>
              </c:strCache>
            </c:strRef>
          </c:cat>
          <c:val>
            <c:numRef>
              <c:f>Pivot_tom_2023!$E$6:$E$8</c:f>
              <c:numCache>
                <c:formatCode>General</c:formatCode>
                <c:ptCount val="2"/>
                <c:pt idx="0">
                  <c:v>41.5</c:v>
                </c:pt>
                <c:pt idx="1">
                  <c:v>40.5</c:v>
                </c:pt>
              </c:numCache>
            </c:numRef>
          </c:val>
          <c:extLst>
            <c:ext xmlns:c16="http://schemas.microsoft.com/office/drawing/2014/chart" uri="{C3380CC4-5D6E-409C-BE32-E72D297353CC}">
              <c16:uniqueId val="{00000003-7188-44BB-9FE4-C002E58CBE82}"/>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Iveland</c:v>
                </c:pt>
              </c:strCache>
            </c:strRef>
          </c:cat>
          <c:val>
            <c:numRef>
              <c:f>Pivot_tom_2023!$F$6:$F$8</c:f>
              <c:numCache>
                <c:formatCode>General</c:formatCode>
                <c:ptCount val="2"/>
                <c:pt idx="0">
                  <c:v>41.6</c:v>
                </c:pt>
                <c:pt idx="1">
                  <c:v>42</c:v>
                </c:pt>
              </c:numCache>
            </c:numRef>
          </c:val>
          <c:extLst>
            <c:ext xmlns:c16="http://schemas.microsoft.com/office/drawing/2014/chart" uri="{C3380CC4-5D6E-409C-BE32-E72D297353CC}">
              <c16:uniqueId val="{00000004-7188-44BB-9FE4-C002E58CBE82}"/>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5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B2A4-4B97-9523-E2823BB4F799}"/>
            </c:ext>
          </c:extLst>
        </c:ser>
        <c:ser>
          <c:idx val="1"/>
          <c:order val="1"/>
          <c:tx>
            <c:strRef>
              <c:f>'bruk 2024'!$C$5:$C$6</c:f>
              <c:strCache>
                <c:ptCount val="1"/>
                <c:pt idx="0">
                  <c:v>Iveland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85</c:v>
                </c:pt>
                <c:pt idx="1">
                  <c:v>52.9</c:v>
                </c:pt>
                <c:pt idx="2">
                  <c:v>76.2</c:v>
                </c:pt>
                <c:pt idx="3">
                  <c:v>85.7</c:v>
                </c:pt>
                <c:pt idx="4">
                  <c:v>0</c:v>
                </c:pt>
              </c:numCache>
            </c:numRef>
          </c:val>
          <c:extLst>
            <c:ext xmlns:c16="http://schemas.microsoft.com/office/drawing/2014/chart" uri="{C3380CC4-5D6E-409C-BE32-E72D297353CC}">
              <c16:uniqueId val="{00000001-B2A4-4B97-9523-E2823BB4F799}"/>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318A-41CC-8BC7-300D851A3BCE}"/>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4-318A-41CC-8BC7-300D851A3BCE}"/>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318A-41CC-8BC7-300D851A3BCE}"/>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318A-41CC-8BC7-300D851A3BCE}"/>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77AA-4AFC-9545-100AD0B986E5}"/>
              </c:ext>
            </c:extLst>
          </c:dPt>
          <c:dPt>
            <c:idx val="16"/>
            <c:invertIfNegative val="0"/>
            <c:bubble3D val="0"/>
            <c:spPr>
              <a:solidFill>
                <a:srgbClr val="FFC000"/>
              </a:solidFill>
              <a:ln>
                <a:noFill/>
              </a:ln>
              <a:effectLst/>
            </c:spPr>
            <c:extLst>
              <c:ext xmlns:c16="http://schemas.microsoft.com/office/drawing/2014/chart" uri="{C3380CC4-5D6E-409C-BE32-E72D297353CC}">
                <c16:uniqueId val="{00000003-77AA-4AFC-9545-100AD0B986E5}"/>
              </c:ext>
            </c:extLst>
          </c:dPt>
          <c:cat>
            <c:strRef>
              <c:f>'[Lærekontrakter_180923.xlsx]08.11.24_privat_sektor'!$H$4:$H$29</c:f>
              <c:strCache>
                <c:ptCount val="26"/>
                <c:pt idx="0">
                  <c:v>Iveland</c:v>
                </c:pt>
                <c:pt idx="1">
                  <c:v>Vegårshei</c:v>
                </c:pt>
                <c:pt idx="2">
                  <c:v>Åseral</c:v>
                </c:pt>
                <c:pt idx="3">
                  <c:v>Gjerstad</c:v>
                </c:pt>
                <c:pt idx="4">
                  <c:v>Sirdal</c:v>
                </c:pt>
                <c:pt idx="5">
                  <c:v>Vennesla</c:v>
                </c:pt>
                <c:pt idx="6">
                  <c:v>Lillesand</c:v>
                </c:pt>
                <c:pt idx="7">
                  <c:v>Bygland</c:v>
                </c:pt>
                <c:pt idx="8">
                  <c:v>Evje og Hornnes</c:v>
                </c:pt>
                <c:pt idx="9">
                  <c:v>Åmli</c:v>
                </c:pt>
                <c:pt idx="10">
                  <c:v>Arendal</c:v>
                </c:pt>
                <c:pt idx="11">
                  <c:v>Tvedestrand</c:v>
                </c:pt>
                <c:pt idx="12">
                  <c:v>Birkenes</c:v>
                </c:pt>
                <c:pt idx="13">
                  <c:v>Kvinesdal</c:v>
                </c:pt>
                <c:pt idx="14">
                  <c:v>Risør</c:v>
                </c:pt>
                <c:pt idx="15">
                  <c:v>Grimstad</c:v>
                </c:pt>
                <c:pt idx="16">
                  <c:v>Agder</c:v>
                </c:pt>
                <c:pt idx="17">
                  <c:v>Lindesnes</c:v>
                </c:pt>
                <c:pt idx="18">
                  <c:v>Lyngdal</c:v>
                </c:pt>
                <c:pt idx="19">
                  <c:v>Froland</c:v>
                </c:pt>
                <c:pt idx="20">
                  <c:v>Bykle</c:v>
                </c:pt>
                <c:pt idx="21">
                  <c:v>Valle</c:v>
                </c:pt>
                <c:pt idx="22">
                  <c:v>Hægebostad</c:v>
                </c:pt>
                <c:pt idx="23">
                  <c:v>Kristiansand</c:v>
                </c:pt>
                <c:pt idx="24">
                  <c:v>Farsund</c:v>
                </c:pt>
                <c:pt idx="25">
                  <c:v>Flekkefjord</c:v>
                </c:pt>
              </c:strCache>
            </c:strRef>
          </c:cat>
          <c:val>
            <c:numRef>
              <c:f>'[Lærekontrakter_180923.xlsx]08.11.24_privat_sektor'!$I$4:$I$29</c:f>
              <c:numCache>
                <c:formatCode>0</c:formatCode>
                <c:ptCount val="26"/>
                <c:pt idx="0">
                  <c:v>2.1739130434782608</c:v>
                </c:pt>
                <c:pt idx="1">
                  <c:v>2.204585537918871</c:v>
                </c:pt>
                <c:pt idx="2">
                  <c:v>3.2502708559046587</c:v>
                </c:pt>
                <c:pt idx="3">
                  <c:v>4.5008183306055649</c:v>
                </c:pt>
                <c:pt idx="4">
                  <c:v>5.3390282968499738</c:v>
                </c:pt>
                <c:pt idx="5">
                  <c:v>6.5363706963499872</c:v>
                </c:pt>
                <c:pt idx="6">
                  <c:v>6.5955046428881374</c:v>
                </c:pt>
                <c:pt idx="7">
                  <c:v>6.7796610169491522</c:v>
                </c:pt>
                <c:pt idx="8">
                  <c:v>7.0582304008066545</c:v>
                </c:pt>
                <c:pt idx="9">
                  <c:v>7.2142064372918977</c:v>
                </c:pt>
                <c:pt idx="10">
                  <c:v>7.226836371480962</c:v>
                </c:pt>
                <c:pt idx="11">
                  <c:v>7.4331804523169387</c:v>
                </c:pt>
                <c:pt idx="12">
                  <c:v>7.4817518248175183</c:v>
                </c:pt>
                <c:pt idx="13">
                  <c:v>7.7519379844961236</c:v>
                </c:pt>
                <c:pt idx="14">
                  <c:v>8.4981684981684982</c:v>
                </c:pt>
                <c:pt idx="15">
                  <c:v>8.6106772397773241</c:v>
                </c:pt>
                <c:pt idx="16">
                  <c:v>8.7978740034391123</c:v>
                </c:pt>
                <c:pt idx="17">
                  <c:v>8.8222878851836217</c:v>
                </c:pt>
                <c:pt idx="18">
                  <c:v>9.6908167974157831</c:v>
                </c:pt>
                <c:pt idx="19">
                  <c:v>9.7819114817190513</c:v>
                </c:pt>
                <c:pt idx="20">
                  <c:v>9.8911968348170127</c:v>
                </c:pt>
                <c:pt idx="21">
                  <c:v>9.9585062240663902</c:v>
                </c:pt>
                <c:pt idx="22">
                  <c:v>10.135135135135135</c:v>
                </c:pt>
                <c:pt idx="23">
                  <c:v>10.146513257996684</c:v>
                </c:pt>
                <c:pt idx="24">
                  <c:v>10.935601458080194</c:v>
                </c:pt>
                <c:pt idx="25">
                  <c:v>10.992563853863563</c:v>
                </c:pt>
              </c:numCache>
            </c:numRef>
          </c:val>
          <c:extLst>
            <c:ext xmlns:c16="http://schemas.microsoft.com/office/drawing/2014/chart" uri="{C3380CC4-5D6E-409C-BE32-E72D297353CC}">
              <c16:uniqueId val="{00000004-77AA-4AFC-9545-100AD0B986E5}"/>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19</cx:pt>
          <cx:pt idx="1">0</cx:pt>
          <cx:pt idx="2">77</cx:pt>
          <cx:pt idx="3">0</cx:pt>
          <cx:pt idx="4">45</cx:pt>
          <cx:pt idx="5">20</cx:pt>
          <cx:pt idx="6">3</cx:pt>
          <cx:pt idx="7">0</cx:pt>
          <cx:pt idx="8">0</cx:pt>
          <cx:pt idx="9">0</cx:pt>
          <cx:pt idx="10">3</cx:pt>
          <cx:pt idx="11">0</cx:pt>
          <cx:pt idx="12">24</cx:pt>
          <cx:pt idx="13">49</cx:pt>
          <cx:pt idx="14">104</cx:pt>
          <cx:pt idx="15">7</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16.12.2024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Iveland samlet for hele befolkningen: 39,0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216230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2814 -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29550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16.12.2024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57938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r>
              <a:rPr lang="nb-NO" dirty="0"/>
              <a:t>Statistikk for 2022.</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2263805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312989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a:t> rutenettstatistikk.</a:t>
            </a:r>
            <a:endParaRPr lang="nb-NO" baseline="0" dirty="0"/>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233038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209957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385843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01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Kilde for virksomhetsinfo:</a:t>
            </a:r>
            <a:r>
              <a:rPr lang="nb-NO" baseline="0" dirty="0"/>
              <a:t> Brønnøysundregisteret.</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1353126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grunnopplæringen.</a:t>
            </a:r>
          </a:p>
          <a:p>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364941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0.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6.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8.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Iveland</a:t>
            </a:r>
          </a:p>
        </p:txBody>
      </p:sp>
      <p:sp>
        <p:nvSpPr>
          <p:cNvPr id="3" name="Undertittel 2"/>
          <p:cNvSpPr>
            <a:spLocks noGrp="1"/>
          </p:cNvSpPr>
          <p:nvPr>
            <p:ph type="subTitle" idx="1"/>
          </p:nvPr>
        </p:nvSpPr>
        <p:spPr/>
        <p:txBody>
          <a:bodyPr/>
          <a:lstStyle/>
          <a:p>
            <a:r>
              <a:rPr lang="nb-NO" dirty="0"/>
              <a:t>Utvalgt statistikk for gjennomgående tema i regionplan Agder</a:t>
            </a:r>
          </a:p>
          <a:p>
            <a:endParaRPr lang="nb-NO" dirty="0"/>
          </a:p>
        </p:txBody>
      </p:sp>
      <p:pic>
        <p:nvPicPr>
          <p:cNvPr id="4" name="Bilde 3" descr="Symbol FN bærekraftsmål 17 - samarbeid  for å nå måle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713577" y="5175092"/>
            <a:ext cx="10510287" cy="830997"/>
          </a:xfrm>
          <a:prstGeom prst="rect">
            <a:avLst/>
          </a:prstGeom>
          <a:noFill/>
        </p:spPr>
        <p:txBody>
          <a:bodyPr wrap="square" rtlCol="0">
            <a:spAutoFit/>
          </a:bodyPr>
          <a:lstStyle/>
          <a:p>
            <a:r>
              <a:rPr lang="nb-NO" sz="1600" dirty="0"/>
              <a:t>Voss </a:t>
            </a:r>
            <a:r>
              <a:rPr lang="nb-NO" sz="1600" dirty="0" err="1"/>
              <a:t>production</a:t>
            </a:r>
            <a:r>
              <a:rPr lang="nb-NO" sz="1600" dirty="0"/>
              <a:t> AS er den største private arbeidsgiveren i Iveland (mineralvann), og sammen med Dørfabrikken Vatnestrøm AS (produksjon av bygningsartikler) gjør dette at industrien dominerer privat næringsstruktur i kommunen.</a:t>
            </a:r>
          </a:p>
        </p:txBody>
      </p:sp>
      <p:sp>
        <p:nvSpPr>
          <p:cNvPr id="5" name="TekstSylinder 4">
            <a:extLst>
              <a:ext uri="{FF2B5EF4-FFF2-40B4-BE49-F238E27FC236}">
                <a16:creationId xmlns:a16="http://schemas.microsoft.com/office/drawing/2014/main" id="{752EF5DD-352B-0A64-473E-EAA63EF4F1FB}"/>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420365609"/>
                  </p:ext>
                </p:extLst>
              </p:nvPr>
            </p:nvGraphicFramePr>
            <p:xfrm>
              <a:off x="713577" y="1284357"/>
              <a:ext cx="4966787" cy="3463134"/>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713577" y="1284357"/>
                <a:ext cx="4966787" cy="3463134"/>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1995479787"/>
              </p:ext>
            </p:extLst>
          </p:nvPr>
        </p:nvGraphicFramePr>
        <p:xfrm>
          <a:off x="5778230" y="1408676"/>
          <a:ext cx="6368294" cy="33388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dirty="0"/>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dirty="0"/>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2"/>
            <a:ext cx="4316396" cy="3967163"/>
          </a:xfrm>
        </p:spPr>
        <p:txBody>
          <a:bodyPr/>
          <a:lstStyle/>
          <a:p>
            <a:r>
              <a:rPr lang="nb-NO" sz="2000" dirty="0"/>
              <a:t>Iveland ligger under snittet for fylket for grunnskolepoeng i årene 2020, 2022 og 2023, men over snittet i 2021 og 2024.</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443EE001-1DCF-369F-8336-1A332D3FFF2E}"/>
              </a:ext>
            </a:extLst>
          </p:cNvPr>
          <p:cNvSpPr txBox="1"/>
          <p:nvPr/>
        </p:nvSpPr>
        <p:spPr>
          <a:xfrm>
            <a:off x="693477" y="5385830"/>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494056025"/>
              </p:ext>
            </p:extLst>
          </p:nvPr>
        </p:nvGraphicFramePr>
        <p:xfrm>
          <a:off x="5682395"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308324"/>
          </a:xfrm>
          <a:prstGeom prst="rect">
            <a:avLst/>
          </a:prstGeom>
          <a:noFill/>
        </p:spPr>
        <p:txBody>
          <a:bodyPr wrap="square" rtlCol="0">
            <a:spAutoFit/>
          </a:bodyPr>
          <a:lstStyle/>
          <a:p>
            <a:pPr marL="285750" indent="-285750">
              <a:buFont typeface="Arial" panose="020B0604020202020204" pitchFamily="34" charset="0"/>
              <a:buChar char="•"/>
            </a:pPr>
            <a:r>
              <a:rPr lang="nb-NO" dirty="0"/>
              <a:t>For 2016-kullet var gjennomførings-graden i kommunen 85,7 %. </a:t>
            </a:r>
            <a:r>
              <a:rPr lang="nb-NO"/>
              <a:t>Dette var </a:t>
            </a:r>
            <a:r>
              <a:rPr lang="nb-NO" dirty="0"/>
              <a:t>høyere enn snittet for Agder. Det er ikke tilgjengelig tall for 2017-kullet grunnet lite utvalg.</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5" name="Tabell 4">
            <a:extLst>
              <a:ext uri="{FF2B5EF4-FFF2-40B4-BE49-F238E27FC236}">
                <a16:creationId xmlns:a16="http://schemas.microsoft.com/office/drawing/2014/main" id="{232D4652-DAC6-490C-9449-AF3EAA92A406}"/>
              </a:ext>
            </a:extLst>
          </p:cNvPr>
          <p:cNvGraphicFramePr>
            <a:graphicFrameLocks noGrp="1"/>
          </p:cNvGraphicFramePr>
          <p:nvPr>
            <p:extLst>
              <p:ext uri="{D42A27DB-BD31-4B8C-83A1-F6EECF244321}">
                <p14:modId xmlns:p14="http://schemas.microsoft.com/office/powerpoint/2010/main" val="1612508158"/>
              </p:ext>
            </p:extLst>
          </p:nvPr>
        </p:nvGraphicFramePr>
        <p:xfrm>
          <a:off x="695910" y="3640893"/>
          <a:ext cx="4038600" cy="1546860"/>
        </p:xfrm>
        <a:graphic>
          <a:graphicData uri="http://schemas.openxmlformats.org/drawingml/2006/table">
            <a:tbl>
              <a:tblPr firstRow="1"/>
              <a:tblGrid>
                <a:gridCol w="1054100">
                  <a:extLst>
                    <a:ext uri="{9D8B030D-6E8A-4147-A177-3AD203B41FA5}">
                      <a16:colId xmlns:a16="http://schemas.microsoft.com/office/drawing/2014/main" val="946337042"/>
                    </a:ext>
                  </a:extLst>
                </a:gridCol>
                <a:gridCol w="1054100">
                  <a:extLst>
                    <a:ext uri="{9D8B030D-6E8A-4147-A177-3AD203B41FA5}">
                      <a16:colId xmlns:a16="http://schemas.microsoft.com/office/drawing/2014/main" val="3586571373"/>
                    </a:ext>
                  </a:extLst>
                </a:gridCol>
                <a:gridCol w="965200">
                  <a:extLst>
                    <a:ext uri="{9D8B030D-6E8A-4147-A177-3AD203B41FA5}">
                      <a16:colId xmlns:a16="http://schemas.microsoft.com/office/drawing/2014/main" val="2204819599"/>
                    </a:ext>
                  </a:extLst>
                </a:gridCol>
                <a:gridCol w="965200">
                  <a:extLst>
                    <a:ext uri="{9D8B030D-6E8A-4147-A177-3AD203B41FA5}">
                      <a16:colId xmlns:a16="http://schemas.microsoft.com/office/drawing/2014/main" val="3078370948"/>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err="1">
                          <a:solidFill>
                            <a:srgbClr val="FFFFFF"/>
                          </a:solidFill>
                          <a:effectLst/>
                          <a:latin typeface="Calibri" panose="020F0502020204030204" pitchFamily="34" charset="0"/>
                        </a:rPr>
                        <a:t>Studieforb</a:t>
                      </a:r>
                      <a:r>
                        <a:rPr lang="nb-NO" sz="1300" b="1" i="0" u="none" strike="noStrike" dirty="0">
                          <a:solidFill>
                            <a:srgbClr val="FFFFFF"/>
                          </a:solidFill>
                          <a:effectLst/>
                          <a:latin typeface="Calibri" panose="020F050202020403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452230540"/>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Iveland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77,8 %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22,2 %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4725452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37,5 %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0523335"/>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90,0 %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286938"/>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5164928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841071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4824802"/>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6" name="TekstSylinder 5">
            <a:extLst>
              <a:ext uri="{FF2B5EF4-FFF2-40B4-BE49-F238E27FC236}">
                <a16:creationId xmlns:a16="http://schemas.microsoft.com/office/drawing/2014/main" id="{E23BF0FA-516D-E478-495A-23A6540C6F87}"/>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452551038"/>
              </p:ext>
            </p:extLst>
          </p:nvPr>
        </p:nvGraphicFramePr>
        <p:xfrm>
          <a:off x="5134707" y="1485178"/>
          <a:ext cx="6863329" cy="34906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6169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287373" y="1003581"/>
            <a:ext cx="4300669"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Iveland har ikke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Iveland har 4 lærekontrakter i kommunal sektor, og mangler 1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Iveland har 2 lærekontrakter per 1000 innbyggere i privat sektor (2024).</a:t>
            </a:r>
          </a:p>
          <a:p>
            <a:endParaRPr lang="nb-NO" dirty="0"/>
          </a:p>
          <a:p>
            <a:pPr marL="285750" indent="-285750" algn="l">
              <a:buFont typeface="Arial" panose="020B0604020202020204" pitchFamily="34" charset="0"/>
              <a:buChar char="•"/>
            </a:pPr>
            <a:endParaRPr lang="nb-NO" dirty="0"/>
          </a:p>
        </p:txBody>
      </p:sp>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F59EB31F-AF05-DB66-D2ED-C5A3570CB2DE}"/>
              </a:ext>
            </a:extLst>
          </p:cNvPr>
          <p:cNvGraphicFramePr>
            <a:graphicFrameLocks/>
          </p:cNvGraphicFramePr>
          <p:nvPr>
            <p:extLst>
              <p:ext uri="{D42A27DB-BD31-4B8C-83A1-F6EECF244321}">
                <p14:modId xmlns:p14="http://schemas.microsoft.com/office/powerpoint/2010/main" val="1435904089"/>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descr="Stolpediagram som viser antall lærekontrakter per 1000 innbyggere, privat sektor. Sammenligner alle kommuner i Agder.">
            <a:extLst>
              <a:ext uri="{FF2B5EF4-FFF2-40B4-BE49-F238E27FC236}">
                <a16:creationId xmlns:a16="http://schemas.microsoft.com/office/drawing/2014/main" id="{79A0F035-6E3E-5A03-587D-E8262889D0DF}"/>
              </a:ext>
            </a:extLst>
          </p:cNvPr>
          <p:cNvGraphicFramePr>
            <a:graphicFrameLocks/>
          </p:cNvGraphicFramePr>
          <p:nvPr>
            <p:extLst>
              <p:ext uri="{D42A27DB-BD31-4B8C-83A1-F6EECF244321}">
                <p14:modId xmlns:p14="http://schemas.microsoft.com/office/powerpoint/2010/main" val="2056262915"/>
              </p:ext>
            </p:extLst>
          </p:nvPr>
        </p:nvGraphicFramePr>
        <p:xfrm>
          <a:off x="5071384" y="3671398"/>
          <a:ext cx="6924674" cy="22088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127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97861" y="342180"/>
            <a:ext cx="5498140"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048A52E7-FA26-BBE6-5C28-D2CC4D8C48F0}"/>
              </a:ext>
            </a:extLst>
          </p:cNvPr>
          <p:cNvSpPr txBox="1"/>
          <p:nvPr/>
        </p:nvSpPr>
        <p:spPr>
          <a:xfrm>
            <a:off x="561942" y="5609367"/>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6BCA83A6-5B4F-4EA5-B488-C503DA39574D}"/>
              </a:ext>
            </a:extLst>
          </p:cNvPr>
          <p:cNvGraphicFramePr>
            <a:graphicFrameLocks noGrp="1"/>
          </p:cNvGraphicFramePr>
          <p:nvPr>
            <p:extLst>
              <p:ext uri="{D42A27DB-BD31-4B8C-83A1-F6EECF244321}">
                <p14:modId xmlns:p14="http://schemas.microsoft.com/office/powerpoint/2010/main" val="3967658566"/>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Iveland</a:t>
                      </a:r>
                    </a:p>
                  </a:txBody>
                  <a:tcPr anchor="ctr"/>
                </a:tc>
                <a:tc>
                  <a:txBody>
                    <a:bodyPr/>
                    <a:lstStyle/>
                    <a:p>
                      <a:pPr algn="ctr"/>
                      <a:r>
                        <a:rPr lang="nb-NO" sz="1400" b="0" dirty="0"/>
                        <a:t>36,8</a:t>
                      </a:r>
                    </a:p>
                  </a:txBody>
                  <a:tcPr anchor="ctr"/>
                </a:tc>
                <a:tc>
                  <a:txBody>
                    <a:bodyPr/>
                    <a:lstStyle/>
                    <a:p>
                      <a:pPr algn="ctr"/>
                      <a:r>
                        <a:rPr lang="nb-NO" sz="1400" b="0" dirty="0"/>
                        <a:t>20,2</a:t>
                      </a:r>
                    </a:p>
                  </a:txBody>
                  <a:tcPr anchor="ctr"/>
                </a:tc>
                <a:tc>
                  <a:txBody>
                    <a:bodyPr/>
                    <a:lstStyle/>
                    <a:p>
                      <a:pPr algn="ctr"/>
                      <a:r>
                        <a:rPr lang="nb-NO" sz="1400" b="0" dirty="0"/>
                        <a:t>57,9</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F3241A5C-91C2-11AA-CAC3-69ACCBBCC6A6}"/>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76994AED-C2F8-990B-A50B-4D3770BC9E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A078FA37-C947-3658-38F1-C62AA80B68CB}"/>
              </a:ext>
            </a:extLst>
          </p:cNvPr>
          <p:cNvSpPr txBox="1"/>
          <p:nvPr/>
        </p:nvSpPr>
        <p:spPr>
          <a:xfrm>
            <a:off x="675247" y="5218935"/>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013456499"/>
              </p:ext>
            </p:extLst>
          </p:nvPr>
        </p:nvGraphicFramePr>
        <p:xfrm>
          <a:off x="4203261" y="1263201"/>
          <a:ext cx="7722850" cy="42426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AD552826-1467-EC82-0DF9-725480026A6D}"/>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417219775"/>
              </p:ext>
            </p:extLst>
          </p:nvPr>
        </p:nvGraphicFramePr>
        <p:xfrm>
          <a:off x="4314826" y="1175210"/>
          <a:ext cx="7718290" cy="44960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181335"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EF04C9C3-DFAE-8142-B3AB-1EA5B9F10CB2}"/>
              </a:ext>
            </a:extLst>
          </p:cNvPr>
          <p:cNvSpPr txBox="1"/>
          <p:nvPr/>
        </p:nvSpPr>
        <p:spPr>
          <a:xfrm>
            <a:off x="731568" y="538363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749134102"/>
              </p:ext>
            </p:extLst>
          </p:nvPr>
        </p:nvGraphicFramePr>
        <p:xfrm>
          <a:off x="5401258" y="4337023"/>
          <a:ext cx="617982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896729650"/>
              </p:ext>
            </p:extLst>
          </p:nvPr>
        </p:nvGraphicFramePr>
        <p:xfrm>
          <a:off x="5401258" y="724264"/>
          <a:ext cx="6179820" cy="16287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743082453"/>
              </p:ext>
            </p:extLst>
          </p:nvPr>
        </p:nvGraphicFramePr>
        <p:xfrm>
          <a:off x="5401258" y="2535407"/>
          <a:ext cx="6179820" cy="1619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523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84" y="329431"/>
            <a:ext cx="580170" cy="725212"/>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Iveland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702352060"/>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261,6</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245,8</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3,9</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15,9</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5,3</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1,5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380816051"/>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1 (131</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1 (68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dirty="0">
                          <a:solidFill>
                            <a:schemeClr val="tx1"/>
                          </a:solidFill>
                        </a:rPr>
                        <a:t>Iveland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61</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613802109"/>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1 380</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49,1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Ingen</a:t>
                      </a:r>
                      <a:r>
                        <a:rPr lang="nb-NO" sz="1200" baseline="0" dirty="0"/>
                        <a:t> tettsteder </a:t>
                      </a:r>
                      <a:r>
                        <a:rPr lang="nb-NO" sz="1200" baseline="0" dirty="0" err="1"/>
                        <a:t>jf</a:t>
                      </a:r>
                      <a:r>
                        <a:rPr lang="nb-NO" sz="1200" baseline="0" dirty="0"/>
                        <a:t> SSB</a:t>
                      </a: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39,2</a:t>
                      </a:r>
                      <a:r>
                        <a:rPr lang="nb-NO" sz="1200" dirty="0"/>
                        <a:t> - kvinner 38,9</a:t>
                      </a:r>
                    </a:p>
                  </a:txBody>
                  <a:tcPr/>
                </a:tc>
                <a:extLst>
                  <a:ext uri="{0D108BD9-81ED-4DB2-BD59-A6C34878D82A}">
                    <a16:rowId xmlns:a16="http://schemas.microsoft.com/office/drawing/2014/main" val="3931694125"/>
                  </a:ext>
                </a:extLst>
              </a:tr>
              <a:tr h="312707">
                <a:tc>
                  <a:txBody>
                    <a:bodyPr/>
                    <a:lstStyle/>
                    <a:p>
                      <a:r>
                        <a:rPr lang="nb-NO" sz="1200" dirty="0"/>
                        <a:t>Forventet levealder</a:t>
                      </a:r>
                    </a:p>
                  </a:txBody>
                  <a:tcPr/>
                </a:tc>
                <a:tc>
                  <a:txBody>
                    <a:bodyPr/>
                    <a:lstStyle/>
                    <a:p>
                      <a:pPr algn="ctr"/>
                      <a:r>
                        <a:rPr lang="nb-NO" sz="1200" dirty="0"/>
                        <a:t>menn 79,2 - kvinner 80,2</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u="none" strike="noStrike" noProof="0"/>
                        <a:t>Personer per husholdning</a:t>
                      </a:r>
                      <a:endParaRPr lang="nb-NO">
                        <a:solidFill>
                          <a:schemeClr val="tx1"/>
                        </a:solidFill>
                      </a:endParaRPr>
                    </a:p>
                  </a:txBody>
                  <a:tcPr/>
                </a:tc>
                <a:tc>
                  <a:txBody>
                    <a:bodyPr/>
                    <a:lstStyle/>
                    <a:p>
                      <a:pPr lvl="0" algn="ctr">
                        <a:buNone/>
                      </a:pPr>
                      <a:r>
                        <a:rPr lang="nb-NO" sz="1200" u="none" strike="noStrike" noProof="0" dirty="0"/>
                        <a:t>2,30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940992048"/>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151230">
                  <a:extLst>
                    <a:ext uri="{9D8B030D-6E8A-4147-A177-3AD203B41FA5}">
                      <a16:colId xmlns:a16="http://schemas.microsoft.com/office/drawing/2014/main" val="1134397318"/>
                    </a:ext>
                  </a:extLst>
                </a:gridCol>
                <a:gridCol w="1834928">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dirty="0"/>
                        <a:t>Birketveit</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Interkommunalt politisk</a:t>
                      </a:r>
                      <a:r>
                        <a:rPr lang="nb-NO" sz="1200" baseline="0"/>
                        <a:t> råd</a:t>
                      </a:r>
                      <a:endParaRPr lang="nb-NO" sz="1200" dirty="0"/>
                    </a:p>
                  </a:txBody>
                  <a:tcPr/>
                </a:tc>
                <a:tc>
                  <a:txBody>
                    <a:bodyPr/>
                    <a:lstStyle/>
                    <a:p>
                      <a:pPr algn="ctr"/>
                      <a:r>
                        <a:rPr lang="nb-NO" sz="1200" dirty="0"/>
                        <a:t>Kristiansand</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47,2</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BA41 Kristiansand</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3662" y="54422"/>
            <a:ext cx="2969867" cy="5934710"/>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a:t>
            </a:r>
          </a:p>
        </p:txBody>
      </p:sp>
      <p:sp>
        <p:nvSpPr>
          <p:cNvPr id="3" name="Plassholder for innhold 2"/>
          <p:cNvSpPr>
            <a:spLocks noGrp="1"/>
          </p:cNvSpPr>
          <p:nvPr>
            <p:ph idx="1"/>
          </p:nvPr>
        </p:nvSpPr>
        <p:spPr>
          <a:xfrm>
            <a:off x="519866" y="1237547"/>
            <a:ext cx="3863597" cy="4670884"/>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D9788C02-E1FB-000C-E9BC-84B174717DA6}"/>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2471757704"/>
              </p:ext>
            </p:extLst>
          </p:nvPr>
        </p:nvGraphicFramePr>
        <p:xfrm>
          <a:off x="4850540" y="1382888"/>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3" y="1293305"/>
            <a:ext cx="2827899" cy="3974264"/>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5" name="TekstSylinder 4">
            <a:extLst>
              <a:ext uri="{FF2B5EF4-FFF2-40B4-BE49-F238E27FC236}">
                <a16:creationId xmlns:a16="http://schemas.microsoft.com/office/drawing/2014/main" id="{F6810564-39CA-52AE-8568-45989AAAC007}"/>
              </a:ext>
            </a:extLst>
          </p:cNvPr>
          <p:cNvSpPr txBox="1"/>
          <p:nvPr/>
        </p:nvSpPr>
        <p:spPr>
          <a:xfrm>
            <a:off x="504365" y="5440171"/>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7">
            <a:extLst>
              <a:ext uri="{FF2B5EF4-FFF2-40B4-BE49-F238E27FC236}">
                <a16:creationId xmlns:a16="http://schemas.microsoft.com/office/drawing/2014/main" id="{D2E75B43-2225-DABE-FB23-604D9BB7451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7272" y="1240566"/>
            <a:ext cx="372796" cy="372796"/>
          </a:xfrm>
          <a:prstGeom prst="rect">
            <a:avLst/>
          </a:prstGeom>
        </p:spPr>
      </p:pic>
      <p:pic>
        <p:nvPicPr>
          <p:cNvPr id="8" name="Graphic 8">
            <a:extLst>
              <a:ext uri="{FF2B5EF4-FFF2-40B4-BE49-F238E27FC236}">
                <a16:creationId xmlns:a16="http://schemas.microsoft.com/office/drawing/2014/main" id="{9CA8EBD9-7B44-45F7-13ED-7CD3918A64C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92941" y="1180162"/>
            <a:ext cx="372796" cy="372796"/>
          </a:xfrm>
          <a:prstGeom prst="rect">
            <a:avLst/>
          </a:prstGeom>
        </p:spPr>
      </p:pic>
      <p:pic>
        <p:nvPicPr>
          <p:cNvPr id="9" name="Graphic 10">
            <a:extLst>
              <a:ext uri="{FF2B5EF4-FFF2-40B4-BE49-F238E27FC236}">
                <a16:creationId xmlns:a16="http://schemas.microsoft.com/office/drawing/2014/main" id="{4DE545E4-52B4-FCB7-264A-10CC8A30C0E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44473" y="1235394"/>
            <a:ext cx="372796" cy="372796"/>
          </a:xfrm>
          <a:prstGeom prst="rect">
            <a:avLst/>
          </a:prstGeom>
        </p:spPr>
      </p:pic>
      <p:pic>
        <p:nvPicPr>
          <p:cNvPr id="10" name="Graphic 12">
            <a:extLst>
              <a:ext uri="{FF2B5EF4-FFF2-40B4-BE49-F238E27FC236}">
                <a16:creationId xmlns:a16="http://schemas.microsoft.com/office/drawing/2014/main" id="{147BD35F-25D5-F020-B49B-9AFFE4E5DCB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4486" y="1208502"/>
            <a:ext cx="366290" cy="366290"/>
          </a:xfrm>
          <a:prstGeom prst="rect">
            <a:avLst/>
          </a:prstGeom>
        </p:spPr>
      </p:pic>
      <p:pic>
        <p:nvPicPr>
          <p:cNvPr id="11" name="Graphic 13">
            <a:extLst>
              <a:ext uri="{FF2B5EF4-FFF2-40B4-BE49-F238E27FC236}">
                <a16:creationId xmlns:a16="http://schemas.microsoft.com/office/drawing/2014/main" id="{6BDD2FEA-0B89-2A43-5AD6-E53ACF42D626}"/>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97352" y="1157888"/>
            <a:ext cx="423388" cy="423388"/>
          </a:xfrm>
          <a:prstGeom prst="rect">
            <a:avLst/>
          </a:prstGeom>
        </p:spPr>
      </p:pic>
      <p:graphicFrame>
        <p:nvGraphicFramePr>
          <p:cNvPr id="4" name="Chart 17" descr="Stolpediagram som viser elektrifiseringsgrad per sektor.">
            <a:extLst>
              <a:ext uri="{FF2B5EF4-FFF2-40B4-BE49-F238E27FC236}">
                <a16:creationId xmlns:a16="http://schemas.microsoft.com/office/drawing/2014/main" id="{B790F374-EEBB-A95D-5981-2154CB6ED6C0}"/>
              </a:ext>
            </a:extLst>
          </p:cNvPr>
          <p:cNvGraphicFramePr>
            <a:graphicFrameLocks/>
          </p:cNvGraphicFramePr>
          <p:nvPr>
            <p:extLst>
              <p:ext uri="{D42A27DB-BD31-4B8C-83A1-F6EECF244321}">
                <p14:modId xmlns:p14="http://schemas.microsoft.com/office/powerpoint/2010/main" val="2909726306"/>
              </p:ext>
            </p:extLst>
          </p:nvPr>
        </p:nvGraphicFramePr>
        <p:xfrm>
          <a:off x="3731491" y="1457222"/>
          <a:ext cx="8331200" cy="4242890"/>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97DEA426-BEF1-B608-0500-CAFDCC0389BB}"/>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86A183CB-6072-D137-29B5-967382AEB93C}"/>
              </a:ext>
            </a:extLst>
          </p:cNvPr>
          <p:cNvPicPr/>
          <p:nvPr/>
        </p:nvPicPr>
        <p:blipFill>
          <a:blip r:embed="rId6"/>
          <a:stretch>
            <a:fillRect/>
          </a:stretch>
        </p:blipFill>
        <p:spPr>
          <a:xfrm>
            <a:off x="-1568501"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D45B44B6-412B-92A5-D1CD-F9843ABDFDB9}"/>
              </a:ext>
            </a:extLst>
          </p:cNvPr>
          <p:cNvPicPr/>
          <p:nvPr/>
        </p:nvPicPr>
        <p:blipFill>
          <a:blip r:embed="rId7"/>
          <a:stretch>
            <a:fillRect/>
          </a:stretch>
        </p:blipFill>
        <p:spPr>
          <a:xfrm>
            <a:off x="6598039"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E7177FE8-D4F7-97B1-C66A-92ECA5376A9E}"/>
              </a:ext>
            </a:extLst>
          </p:cNvPr>
          <p:cNvPicPr/>
          <p:nvPr/>
        </p:nvPicPr>
        <p:blipFill>
          <a:blip r:embed="rId8"/>
          <a:stretch>
            <a:fillRect/>
          </a:stretch>
        </p:blipFill>
        <p:spPr>
          <a:xfrm>
            <a:off x="2411362"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ca. </a:t>
            </a:r>
            <a:r>
              <a:rPr lang="nb-NO" dirty="0">
                <a:solidFill>
                  <a:srgbClr val="000000"/>
                </a:solidFill>
                <a:latin typeface="Arial" panose="020B0604020202020204" pitchFamily="34" charset="0"/>
              </a:rPr>
              <a:t>80 </a:t>
            </a:r>
            <a:r>
              <a:rPr lang="nb-NO" b="0" i="0" dirty="0">
                <a:solidFill>
                  <a:srgbClr val="000000"/>
                </a:solidFill>
                <a:effectLst/>
                <a:latin typeface="Arial" panose="020B0604020202020204" pitchFamily="34" charset="0"/>
              </a:rPr>
              <a:t>% av Iveland dekket av skog, </a:t>
            </a:r>
            <a:r>
              <a:rPr lang="nb-NO" dirty="0">
                <a:solidFill>
                  <a:srgbClr val="000000"/>
                </a:solidFill>
                <a:latin typeface="Arial" panose="020B0604020202020204" pitchFamily="34" charset="0"/>
              </a:rPr>
              <a:t>10</a:t>
            </a:r>
            <a:r>
              <a:rPr lang="nb-NO" b="0" i="0" dirty="0">
                <a:solidFill>
                  <a:srgbClr val="000000"/>
                </a:solidFill>
                <a:effectLst/>
                <a:latin typeface="Arial" panose="020B0604020202020204" pitchFamily="34" charset="0"/>
              </a:rPr>
              <a:t> % myr, </a:t>
            </a:r>
            <a:r>
              <a:rPr lang="nb-NO" dirty="0">
                <a:solidFill>
                  <a:srgbClr val="000000"/>
                </a:solidFill>
                <a:latin typeface="Arial" panose="020B0604020202020204" pitchFamily="34" charset="0"/>
              </a:rPr>
              <a:t>6</a:t>
            </a:r>
            <a:r>
              <a:rPr lang="nb-NO" b="0" i="0" dirty="0">
                <a:solidFill>
                  <a:srgbClr val="000000"/>
                </a:solidFill>
                <a:effectLst/>
                <a:latin typeface="Arial" panose="020B0604020202020204" pitchFamily="34" charset="0"/>
              </a:rPr>
              <a:t> % ferskvann</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mens fulldyrka jord utgjør 1,3 %. Bebygd areal og samferdsel utgjør til sammen 1,5 %. </a:t>
            </a:r>
            <a:endParaRPr lang="nb-NO" dirty="0"/>
          </a:p>
        </p:txBody>
      </p:sp>
      <p:pic>
        <p:nvPicPr>
          <p:cNvPr id="5" name="Bilde 4" descr="Stolpediagram som viser antall dekar per arealtype i kommunen.">
            <a:extLst>
              <a:ext uri="{FF2B5EF4-FFF2-40B4-BE49-F238E27FC236}">
                <a16:creationId xmlns:a16="http://schemas.microsoft.com/office/drawing/2014/main" id="{5D22F89B-9D23-30B7-C681-79557E90A453}"/>
              </a:ext>
            </a:extLst>
          </p:cNvPr>
          <p:cNvPicPr>
            <a:picLocks noChangeAspect="1"/>
          </p:cNvPicPr>
          <p:nvPr/>
        </p:nvPicPr>
        <p:blipFill>
          <a:blip r:embed="rId3"/>
          <a:stretch>
            <a:fillRect/>
          </a:stretch>
        </p:blipFill>
        <p:spPr>
          <a:xfrm>
            <a:off x="446522" y="2752165"/>
            <a:ext cx="5095875" cy="30480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0,6 % av arealet i Iveland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7827488"/>
              </p:ext>
            </p:extLst>
          </p:nvPr>
        </p:nvGraphicFramePr>
        <p:xfrm>
          <a:off x="5978284" y="2752166"/>
          <a:ext cx="6040247"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2" y="267705"/>
            <a:ext cx="10153651"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Samla er det satt av byggeområde i natur tilsvarande 1,1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a:t>
            </a:r>
            <a:r>
              <a:rPr lang="nn-NO" sz="2000"/>
              <a:t>nesten 1 300 </a:t>
            </a:r>
            <a:r>
              <a:rPr lang="nn-NO" sz="2000" dirty="0"/>
              <a:t>dekar skog </a:t>
            </a:r>
            <a:r>
              <a:rPr lang="nn-NO" sz="2000"/>
              <a:t>og 100 </a:t>
            </a:r>
            <a:r>
              <a:rPr lang="nn-NO" sz="2000" dirty="0"/>
              <a:t>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DE320CB5-D553-9769-2DCE-51346DDB9137}"/>
              </a:ext>
            </a:extLst>
          </p:cNvPr>
          <p:cNvPicPr>
            <a:picLocks noChangeAspect="1"/>
          </p:cNvPicPr>
          <p:nvPr/>
        </p:nvPicPr>
        <p:blipFill>
          <a:blip r:embed="rId4"/>
          <a:stretch>
            <a:fillRect/>
          </a:stretch>
        </p:blipFill>
        <p:spPr>
          <a:xfrm>
            <a:off x="5376041" y="595839"/>
            <a:ext cx="6676262" cy="5236410"/>
          </a:xfrm>
          <a:prstGeom prst="rect">
            <a:avLst/>
          </a:prstGeom>
        </p:spPr>
      </p:pic>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280 bruksenheter til fritid i Iveland, og ca. 420 eiere (alle eierandeler inkludert).</a:t>
            </a:r>
          </a:p>
          <a:p>
            <a:endParaRPr lang="nb-NO" sz="2000" dirty="0"/>
          </a:p>
          <a:p>
            <a:r>
              <a:rPr lang="nb-NO" sz="2000" dirty="0"/>
              <a:t>Kristiansand er største «hytteeierkommune».</a:t>
            </a:r>
          </a:p>
          <a:p>
            <a:endParaRPr lang="nb-NO" sz="2000" dirty="0"/>
          </a:p>
          <a:p>
            <a:r>
              <a:rPr lang="nb-NO" sz="2000" dirty="0"/>
              <a:t>Figur gir en oversikt på antall hytteeiere fordelt på kommuner.</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C7CD01EC-754C-7EA7-4AF8-3EED316A1C7F}"/>
              </a:ext>
            </a:extLst>
          </p:cNvPr>
          <p:cNvPicPr>
            <a:picLocks noChangeAspect="1"/>
          </p:cNvPicPr>
          <p:nvPr/>
        </p:nvPicPr>
        <p:blipFill>
          <a:blip r:embed="rId3"/>
          <a:stretch>
            <a:fillRect/>
          </a:stretch>
        </p:blipFill>
        <p:spPr>
          <a:xfrm>
            <a:off x="5614996" y="1177209"/>
            <a:ext cx="5057775" cy="47434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617323" y="5017740"/>
            <a:ext cx="5201760" cy="830997"/>
          </a:xfrm>
          <a:prstGeom prst="rect">
            <a:avLst/>
          </a:prstGeom>
          <a:noFill/>
        </p:spPr>
        <p:txBody>
          <a:bodyPr wrap="square" lIns="91440" tIns="45720" rIns="91440" bIns="45720" rtlCol="0" anchor="t">
            <a:spAutoFit/>
          </a:bodyPr>
          <a:lstStyle/>
          <a:p>
            <a:r>
              <a:rPr lang="nb-NO" sz="1600" dirty="0"/>
              <a:t>SSB spår befolkningsøkning i Iveland som følge av fødselsoverskudd, positiv netto innvandring og positiv netto innenlands flytting. </a:t>
            </a:r>
          </a:p>
        </p:txBody>
      </p:sp>
      <p:sp>
        <p:nvSpPr>
          <p:cNvPr id="8" name="TekstSylinder 7"/>
          <p:cNvSpPr txBox="1"/>
          <p:nvPr/>
        </p:nvSpPr>
        <p:spPr>
          <a:xfrm>
            <a:off x="6203998" y="4917532"/>
            <a:ext cx="5793734" cy="1077218"/>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4,1 til 2,8 i 2040. Aldringen er sterkere i Iveland enn snittet for Agder, men befolkningen i 2024 er noe yngre enn snittet for Agder. </a:t>
            </a:r>
          </a:p>
        </p:txBody>
      </p:sp>
      <p:sp>
        <p:nvSpPr>
          <p:cNvPr id="5" name="TekstSylinder 4">
            <a:extLst>
              <a:ext uri="{FF2B5EF4-FFF2-40B4-BE49-F238E27FC236}">
                <a16:creationId xmlns:a16="http://schemas.microsoft.com/office/drawing/2014/main" id="{FD4B1266-BDC6-A26C-FAE2-BC82A8A3D45D}"/>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Et bilde som inneholder tekst, Plottdiagram, line, diagram&#10;&#10;Automatisk generert beskrivelse">
            <a:extLst>
              <a:ext uri="{FF2B5EF4-FFF2-40B4-BE49-F238E27FC236}">
                <a16:creationId xmlns:a16="http://schemas.microsoft.com/office/drawing/2014/main" id="{2F46A5D0-17C1-A479-7DC7-F49AC59C8317}"/>
              </a:ext>
            </a:extLst>
          </p:cNvPr>
          <p:cNvPicPr>
            <a:picLocks noChangeAspect="1"/>
          </p:cNvPicPr>
          <p:nvPr/>
        </p:nvPicPr>
        <p:blipFill>
          <a:blip r:embed="rId4"/>
          <a:stretch>
            <a:fillRect/>
          </a:stretch>
        </p:blipFill>
        <p:spPr>
          <a:xfrm>
            <a:off x="614157" y="1279535"/>
            <a:ext cx="4871323" cy="3355181"/>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7354BAA0-44F6-0222-1D80-ECA28C1D2F9B}"/>
              </a:ext>
            </a:extLst>
          </p:cNvPr>
          <p:cNvPicPr>
            <a:picLocks noChangeAspect="1"/>
          </p:cNvPicPr>
          <p:nvPr/>
        </p:nvPicPr>
        <p:blipFill>
          <a:blip r:embed="rId5"/>
          <a:stretch>
            <a:fillRect/>
          </a:stretch>
        </p:blipFill>
        <p:spPr>
          <a:xfrm>
            <a:off x="5959980" y="1279535"/>
            <a:ext cx="6046492" cy="3249405"/>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 og distrikt</a:t>
            </a:r>
          </a:p>
        </p:txBody>
      </p:sp>
      <p:sp>
        <p:nvSpPr>
          <p:cNvPr id="5" name="TekstSylinder 4"/>
          <p:cNvSpPr txBox="1"/>
          <p:nvPr/>
        </p:nvSpPr>
        <p:spPr>
          <a:xfrm>
            <a:off x="496763" y="1476245"/>
            <a:ext cx="5873892" cy="3416320"/>
          </a:xfrm>
          <a:prstGeom prst="rect">
            <a:avLst/>
          </a:prstGeom>
          <a:noFill/>
        </p:spPr>
        <p:txBody>
          <a:bodyPr wrap="square" rtlCol="0">
            <a:spAutoFit/>
          </a:bodyPr>
          <a:lstStyle/>
          <a:p>
            <a:r>
              <a:rPr lang="nb-NO" dirty="0"/>
              <a:t>I perioden 2018 til 2023 har folketallet i Iveland økt med 14 personer (1,1 %).</a:t>
            </a:r>
          </a:p>
          <a:p>
            <a:endParaRPr lang="nb-NO" dirty="0"/>
          </a:p>
          <a:p>
            <a:r>
              <a:rPr lang="nb-NO" dirty="0"/>
              <a:t>Området rundt Birketveit har vokst med 21 personer, mens Frigstad-Ljosland økte med 14 personer. Øvrige, mindre sentrale deler av kommunen har opplevd nedgang.</a:t>
            </a:r>
          </a:p>
          <a:p>
            <a:endParaRPr lang="nb-NO" dirty="0"/>
          </a:p>
          <a:p>
            <a:r>
              <a:rPr lang="nb-NO" dirty="0"/>
              <a:t>Innvandring til sentrale områder, aldring, og søken etter nærhet til service/tjenester​ og arbeidsmarked​ er vanlige forklaringer på at veksten kommer i kommunesenter og tettsteder.</a:t>
            </a:r>
          </a:p>
        </p:txBody>
      </p:sp>
      <p:pic>
        <p:nvPicPr>
          <p:cNvPr id="4" name="Plassholder for innhold 3" descr="Bilde av kart. Kartet er laget på grunnlag av SSB's rutenettstatistikk."/>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67081"/>
            <a:ext cx="5431317" cy="5875223"/>
          </a:xfrm>
        </p:spPr>
      </p:pic>
      <p:sp>
        <p:nvSpPr>
          <p:cNvPr id="6" name="TekstSylinder 5"/>
          <p:cNvSpPr txBox="1"/>
          <p:nvPr/>
        </p:nvSpPr>
        <p:spPr>
          <a:xfrm>
            <a:off x="4511040" y="6226629"/>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85604" y="322268"/>
            <a:ext cx="4499608" cy="685606"/>
          </a:xfrm>
        </p:spPr>
        <p:txBody>
          <a:bodyPr/>
          <a:lstStyle/>
          <a:p>
            <a:r>
              <a:rPr lang="nb-NO" dirty="0"/>
              <a:t>Boligbygging 	</a:t>
            </a:r>
          </a:p>
        </p:txBody>
      </p:sp>
      <p:sp>
        <p:nvSpPr>
          <p:cNvPr id="7" name="Plassholder for innhold 2"/>
          <p:cNvSpPr txBox="1">
            <a:spLocks/>
          </p:cNvSpPr>
          <p:nvPr/>
        </p:nvSpPr>
        <p:spPr>
          <a:xfrm>
            <a:off x="637338" y="1221115"/>
            <a:ext cx="5502205" cy="101456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igangsatt i gjennomsnitt 2 boliger i året, hvorav 100 % var eneboliger.</a:t>
            </a:r>
          </a:p>
        </p:txBody>
      </p:sp>
      <p:sp>
        <p:nvSpPr>
          <p:cNvPr id="6" name="Tittel 1">
            <a:extLst>
              <a:ext uri="{FF2B5EF4-FFF2-40B4-BE49-F238E27FC236}">
                <a16:creationId xmlns:a16="http://schemas.microsoft.com/office/drawing/2014/main" id="{64A48057-3651-529C-8A7B-A62677662244}"/>
              </a:ext>
            </a:extLst>
          </p:cNvPr>
          <p:cNvSpPr txBox="1">
            <a:spLocks/>
          </p:cNvSpPr>
          <p:nvPr/>
        </p:nvSpPr>
        <p:spPr>
          <a:xfrm>
            <a:off x="6573696" y="322268"/>
            <a:ext cx="449960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640 boliger i kommunen (bebodde og ubebodde).</a:t>
            </a:r>
          </a:p>
        </p:txBody>
      </p:sp>
      <p:sp>
        <p:nvSpPr>
          <p:cNvPr id="5" name="TekstSylinder 4">
            <a:extLst>
              <a:ext uri="{FF2B5EF4-FFF2-40B4-BE49-F238E27FC236}">
                <a16:creationId xmlns:a16="http://schemas.microsoft.com/office/drawing/2014/main" id="{D426BEE4-AE0F-AA1B-BB54-5C18F6E441E8}"/>
              </a:ext>
            </a:extLst>
          </p:cNvPr>
          <p:cNvSpPr txBox="1"/>
          <p:nvPr/>
        </p:nvSpPr>
        <p:spPr>
          <a:xfrm>
            <a:off x="9412167" y="6258288"/>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70301715"/>
              </p:ext>
            </p:extLst>
          </p:nvPr>
        </p:nvGraphicFramePr>
        <p:xfrm>
          <a:off x="637338" y="2382473"/>
          <a:ext cx="5177204" cy="32544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597260121"/>
              </p:ext>
            </p:extLst>
          </p:nvPr>
        </p:nvGraphicFramePr>
        <p:xfrm>
          <a:off x="6377459" y="2382473"/>
          <a:ext cx="5747385" cy="32544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5436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dirty="0"/>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7" y="169481"/>
            <a:ext cx="5277911" cy="685606"/>
          </a:xfrm>
        </p:spPr>
        <p:txBody>
          <a:bodyPr/>
          <a:lstStyle/>
          <a:p>
            <a:r>
              <a:rPr lang="nb-NO" dirty="0"/>
              <a:t>Sysselsetting</a:t>
            </a:r>
          </a:p>
        </p:txBody>
      </p:sp>
      <p:sp>
        <p:nvSpPr>
          <p:cNvPr id="5" name="Plassholder for innhold 3"/>
          <p:cNvSpPr>
            <a:spLocks noGrp="1"/>
          </p:cNvSpPr>
          <p:nvPr>
            <p:ph sz="half" idx="1"/>
          </p:nvPr>
        </p:nvSpPr>
        <p:spPr>
          <a:xfrm>
            <a:off x="573576" y="938679"/>
            <a:ext cx="5277911" cy="2654266"/>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Iveland:</a:t>
            </a:r>
          </a:p>
          <a:p>
            <a:r>
              <a:rPr lang="nb-NO" sz="2000" dirty="0"/>
              <a:t>Lavere sysselsettingsandel enn fylket for øvrig. 	</a:t>
            </a:r>
          </a:p>
        </p:txBody>
      </p:sp>
      <p:graphicFrame>
        <p:nvGraphicFramePr>
          <p:cNvPr id="6" name="Tabell 5"/>
          <p:cNvGraphicFramePr>
            <a:graphicFrameLocks noGrp="1"/>
          </p:cNvGraphicFramePr>
          <p:nvPr>
            <p:extLst>
              <p:ext uri="{D42A27DB-BD31-4B8C-83A1-F6EECF244321}">
                <p14:modId xmlns:p14="http://schemas.microsoft.com/office/powerpoint/2010/main" val="2290830334"/>
              </p:ext>
            </p:extLst>
          </p:nvPr>
        </p:nvGraphicFramePr>
        <p:xfrm>
          <a:off x="573576" y="3756670"/>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20-66</a:t>
                      </a:r>
                      <a:endParaRPr lang="nb-NO" sz="1600" b="1" dirty="0"/>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76801">
                <a:tc>
                  <a:txBody>
                    <a:bodyPr/>
                    <a:lstStyle/>
                    <a:p>
                      <a:pPr algn="ctr"/>
                      <a:r>
                        <a:rPr lang="nb-NO" sz="1400" dirty="0"/>
                        <a:t>Iveland</a:t>
                      </a:r>
                      <a:endParaRPr lang="nb-NO" sz="1400" b="1" dirty="0"/>
                    </a:p>
                  </a:txBody>
                  <a:tcPr anchor="ctr"/>
                </a:tc>
                <a:tc>
                  <a:txBody>
                    <a:bodyPr/>
                    <a:lstStyle/>
                    <a:p>
                      <a:pPr algn="ctr"/>
                      <a:r>
                        <a:rPr lang="nb-NO" sz="1400" dirty="0"/>
                        <a:t>71,3</a:t>
                      </a:r>
                      <a:endParaRPr lang="nb-NO" sz="1400" b="1" dirty="0"/>
                    </a:p>
                  </a:txBody>
                  <a:tcPr anchor="ctr"/>
                </a:tc>
                <a:tc>
                  <a:txBody>
                    <a:bodyPr/>
                    <a:lstStyle/>
                    <a:p>
                      <a:pPr algn="ctr"/>
                      <a:r>
                        <a:rPr lang="nb-NO" sz="1400" dirty="0"/>
                        <a:t>74,6</a:t>
                      </a:r>
                      <a:endParaRPr lang="nb-NO" sz="1400" b="1" dirty="0"/>
                    </a:p>
                  </a:txBody>
                  <a:tcPr anchor="ctr"/>
                </a:tc>
                <a:tc>
                  <a:txBody>
                    <a:bodyPr/>
                    <a:lstStyle/>
                    <a:p>
                      <a:pPr algn="ctr"/>
                      <a:r>
                        <a:rPr lang="nb-NO" sz="1400" dirty="0"/>
                        <a:t>67,7</a:t>
                      </a:r>
                      <a:endParaRPr lang="nb-NO" sz="1400" b="1" dirty="0"/>
                    </a:p>
                  </a:txBody>
                  <a:tcPr anchor="ctr"/>
                </a:tc>
                <a:extLst>
                  <a:ext uri="{0D108BD9-81ED-4DB2-BD59-A6C34878D82A}">
                    <a16:rowId xmlns:a16="http://schemas.microsoft.com/office/drawing/2014/main" val="4145178818"/>
                  </a:ext>
                </a:extLst>
              </a:tr>
              <a:tr h="237815">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4" name="TekstSylinder 3">
            <a:extLst>
              <a:ext uri="{FF2B5EF4-FFF2-40B4-BE49-F238E27FC236}">
                <a16:creationId xmlns:a16="http://schemas.microsoft.com/office/drawing/2014/main" id="{0D79B2A4-2C59-A584-8A69-C8E360AE05AC}"/>
              </a:ext>
            </a:extLst>
          </p:cNvPr>
          <p:cNvSpPr txBox="1"/>
          <p:nvPr/>
        </p:nvSpPr>
        <p:spPr>
          <a:xfrm>
            <a:off x="516626" y="5454370"/>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CDE40304-571A-C047-4FAD-AAF1E12835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Bilde 41" descr="Et bilde som viser de viktigste pendlingsrelasjonene for kommunen.">
            <a:extLst>
              <a:ext uri="{FF2B5EF4-FFF2-40B4-BE49-F238E27FC236}">
                <a16:creationId xmlns:a16="http://schemas.microsoft.com/office/drawing/2014/main" id="{9C4C1810-B9D0-A8DA-2F5A-F4A5AF6422ED}"/>
              </a:ext>
            </a:extLst>
          </p:cNvPr>
          <p:cNvPicPr>
            <a:picLocks noChangeAspect="1"/>
          </p:cNvPicPr>
          <p:nvPr/>
        </p:nvPicPr>
        <p:blipFill>
          <a:blip r:embed="rId4"/>
          <a:stretch>
            <a:fillRect/>
          </a:stretch>
        </p:blipFill>
        <p:spPr>
          <a:xfrm>
            <a:off x="12541" y="2593087"/>
            <a:ext cx="4096159" cy="3309948"/>
          </a:xfrm>
          <a:prstGeom prst="rect">
            <a:avLst/>
          </a:prstGeom>
        </p:spPr>
      </p:pic>
      <p:sp>
        <p:nvSpPr>
          <p:cNvPr id="2" name="Tittel 1"/>
          <p:cNvSpPr>
            <a:spLocks noGrp="1"/>
          </p:cNvSpPr>
          <p:nvPr>
            <p:ph type="title"/>
          </p:nvPr>
        </p:nvSpPr>
        <p:spPr>
          <a:xfrm>
            <a:off x="450574" y="426379"/>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72136"/>
            <a:ext cx="6566670" cy="1619154"/>
          </a:xfrm>
        </p:spPr>
        <p:txBody>
          <a:bodyPr vert="horz" lIns="0" tIns="0" rIns="0" bIns="0" rtlCol="0" anchor="t">
            <a:noAutofit/>
          </a:bodyPr>
          <a:lstStyle/>
          <a:p>
            <a:r>
              <a:rPr lang="nb-NO" sz="2000" dirty="0">
                <a:ea typeface="+mn-lt"/>
                <a:cs typeface="+mn-lt"/>
              </a:rPr>
              <a:t>Iveland hører til Kristiansand bo- og arbeidsmarkedsregion, og 32 % av arbeidstakerne i Iveland hadde arbeidssted i Kristiansand kommune per 4. kvartal 2023 (SSB). Kun 32 % jobber i egen kommune.</a:t>
            </a:r>
            <a:endParaRPr lang="nb-NO" sz="2000" dirty="0"/>
          </a:p>
          <a:p>
            <a:pPr marL="0" indent="0">
              <a:buNone/>
            </a:pPr>
            <a:endParaRPr lang="nb-NO" sz="2000" dirty="0">
              <a:cs typeface="Arial"/>
            </a:endParaRPr>
          </a:p>
          <a:p>
            <a:endParaRPr lang="nb-NO" sz="2000" i="1" dirty="0"/>
          </a:p>
        </p:txBody>
      </p:sp>
      <p:sp>
        <p:nvSpPr>
          <p:cNvPr id="29" name="TekstSylinder 28"/>
          <p:cNvSpPr txBox="1"/>
          <p:nvPr/>
        </p:nvSpPr>
        <p:spPr>
          <a:xfrm>
            <a:off x="4302034" y="5095546"/>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1C30C2CD-CE84-F6A3-EBB6-C505D5D2D3CC}"/>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2767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7" y="4646745"/>
            <a:ext cx="5865341" cy="830997"/>
          </a:xfrm>
          <a:prstGeom prst="rect">
            <a:avLst/>
          </a:prstGeom>
          <a:noFill/>
        </p:spPr>
        <p:txBody>
          <a:bodyPr wrap="square" rtlCol="0">
            <a:spAutoFit/>
          </a:bodyPr>
          <a:lstStyle/>
          <a:p>
            <a:pPr algn="l"/>
            <a:r>
              <a:rPr lang="nb-NO" sz="1600" dirty="0"/>
              <a:t>Iveland har en mye lavere andel ansatte i privat sektor enn snittet for Agder og Norge. Andelen har vært synkende i perioden fra 2018-2023.</a:t>
            </a:r>
          </a:p>
        </p:txBody>
      </p:sp>
      <p:graphicFrame>
        <p:nvGraphicFramePr>
          <p:cNvPr id="8" name="Tabell 7">
            <a:extLst>
              <a:ext uri="{FF2B5EF4-FFF2-40B4-BE49-F238E27FC236}">
                <a16:creationId xmlns:a16="http://schemas.microsoft.com/office/drawing/2014/main" id="{3A8F06A5-DC7E-C1A0-9305-63238A023BFB}"/>
              </a:ext>
            </a:extLst>
          </p:cNvPr>
          <p:cNvGraphicFramePr>
            <a:graphicFrameLocks noGrp="1"/>
          </p:cNvGraphicFramePr>
          <p:nvPr>
            <p:extLst>
              <p:ext uri="{D42A27DB-BD31-4B8C-83A1-F6EECF244321}">
                <p14:modId xmlns:p14="http://schemas.microsoft.com/office/powerpoint/2010/main" val="2080625280"/>
              </p:ext>
            </p:extLst>
          </p:nvPr>
        </p:nvGraphicFramePr>
        <p:xfrm>
          <a:off x="7506931" y="4429221"/>
          <a:ext cx="4435690" cy="1397409"/>
        </p:xfrm>
        <a:graphic>
          <a:graphicData uri="http://schemas.openxmlformats.org/drawingml/2006/table">
            <a:tbl>
              <a:tblPr firstRow="1"/>
              <a:tblGrid>
                <a:gridCol w="1458660">
                  <a:extLst>
                    <a:ext uri="{9D8B030D-6E8A-4147-A177-3AD203B41FA5}">
                      <a16:colId xmlns:a16="http://schemas.microsoft.com/office/drawing/2014/main" val="1759217093"/>
                    </a:ext>
                  </a:extLst>
                </a:gridCol>
                <a:gridCol w="614172">
                  <a:extLst>
                    <a:ext uri="{9D8B030D-6E8A-4147-A177-3AD203B41FA5}">
                      <a16:colId xmlns:a16="http://schemas.microsoft.com/office/drawing/2014/main" val="841851705"/>
                    </a:ext>
                  </a:extLst>
                </a:gridCol>
                <a:gridCol w="690944">
                  <a:extLst>
                    <a:ext uri="{9D8B030D-6E8A-4147-A177-3AD203B41FA5}">
                      <a16:colId xmlns:a16="http://schemas.microsoft.com/office/drawing/2014/main" val="3359734020"/>
                    </a:ext>
                  </a:extLst>
                </a:gridCol>
                <a:gridCol w="716535">
                  <a:extLst>
                    <a:ext uri="{9D8B030D-6E8A-4147-A177-3AD203B41FA5}">
                      <a16:colId xmlns:a16="http://schemas.microsoft.com/office/drawing/2014/main" val="681367676"/>
                    </a:ext>
                  </a:extLst>
                </a:gridCol>
                <a:gridCol w="955379">
                  <a:extLst>
                    <a:ext uri="{9D8B030D-6E8A-4147-A177-3AD203B41FA5}">
                      <a16:colId xmlns:a16="http://schemas.microsoft.com/office/drawing/2014/main" val="1080213792"/>
                    </a:ext>
                  </a:extLst>
                </a:gridCol>
              </a:tblGrid>
              <a:tr h="131934">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Iveland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2505106606"/>
                  </a:ext>
                </a:extLst>
              </a:tr>
              <a:tr h="131934">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4412839"/>
                  </a:ext>
                </a:extLst>
              </a:tr>
              <a:tr h="217692">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1897951"/>
                  </a:ext>
                </a:extLst>
              </a:tr>
              <a:tr h="217692">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553242"/>
                  </a:ext>
                </a:extLst>
              </a:tr>
              <a:tr h="131934">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0050619"/>
                  </a:ext>
                </a:extLst>
              </a:tr>
              <a:tr h="217692">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52,1 %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2948078"/>
                  </a:ext>
                </a:extLst>
              </a:tr>
              <a:tr h="131934">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46,7 %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501657"/>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882103394"/>
              </p:ext>
            </p:extLst>
          </p:nvPr>
        </p:nvGraphicFramePr>
        <p:xfrm>
          <a:off x="676027" y="1418933"/>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3781078532"/>
              </p:ext>
            </p:extLst>
          </p:nvPr>
        </p:nvGraphicFramePr>
        <p:xfrm>
          <a:off x="6791077" y="1418933"/>
          <a:ext cx="5329587" cy="3010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84CB8-E3BC-4ED1-9892-48BFB2DA6766}">
  <ds:schemaRefs>
    <ds:schemaRef ds:uri="http://schemas.microsoft.com/office/2006/documentManagement/types"/>
    <ds:schemaRef ds:uri="http://purl.org/dc/elements/1.1/"/>
    <ds:schemaRef ds:uri="549b603a-3c19-46c1-8987-e792084663ae"/>
    <ds:schemaRef ds:uri="http://schemas.microsoft.com/office/infopath/2007/PartnerControls"/>
    <ds:schemaRef ds:uri="http://schemas.openxmlformats.org/package/2006/metadata/core-properties"/>
    <ds:schemaRef ds:uri="dbde4e59-9b61-48a0-a4d9-cce2922754f5"/>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194FAC23-0C23-41C7-91A6-7B6BF55E16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7412</TotalTime>
  <Words>2655</Words>
  <Application>Microsoft Office PowerPoint</Application>
  <PresentationFormat>Widescreen</PresentationFormat>
  <Paragraphs>352</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Iveland</vt:lpstr>
      <vt:lpstr>Kjappe fakta om Iveland kommune</vt:lpstr>
      <vt:lpstr>Befolkning og demografi</vt:lpstr>
      <vt:lpstr>Befolkningsutvikling og distrikt</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235</cp:revision>
  <dcterms:created xsi:type="dcterms:W3CDTF">2021-09-13T19:20:02Z</dcterms:created>
  <dcterms:modified xsi:type="dcterms:W3CDTF">2024-12-16T09:42:15Z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